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64" r:id="rId3"/>
    <p:sldId id="265" r:id="rId4"/>
    <p:sldId id="260" r:id="rId5"/>
    <p:sldId id="262" r:id="rId6"/>
    <p:sldId id="261" r:id="rId7"/>
    <p:sldId id="259" r:id="rId8"/>
    <p:sldId id="263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8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1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43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18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11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4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0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3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85D141-5DC5-4E49-AF6A-15F0AAA2D7EE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2FC8-377E-4C9B-858E-5B89718794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15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marketingland.com/wp-content/ml-loads/2016/05/IoT_ss_192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7" r="18750"/>
          <a:stretch/>
        </p:blipFill>
        <p:spPr bwMode="auto">
          <a:xfrm>
            <a:off x="1084818" y="1224747"/>
            <a:ext cx="4432404" cy="4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39155" y="4166173"/>
            <a:ext cx="4245720" cy="861420"/>
          </a:xfrm>
        </p:spPr>
        <p:txBody>
          <a:bodyPr>
            <a:normAutofit/>
          </a:bodyPr>
          <a:lstStyle/>
          <a:p>
            <a:pPr algn="r"/>
            <a:r>
              <a:rPr lang="pt-BR" dirty="0" smtClean="0"/>
              <a:t>Alan Ramires</a:t>
            </a:r>
          </a:p>
          <a:p>
            <a:pPr algn="r"/>
            <a:r>
              <a:rPr lang="pt-BR" dirty="0" smtClean="0"/>
              <a:t>Professor: </a:t>
            </a:r>
            <a:r>
              <a:rPr lang="pt-BR" dirty="0" err="1" smtClean="0"/>
              <a:t>ThALES</a:t>
            </a:r>
            <a:r>
              <a:rPr lang="pt-BR" dirty="0" smtClean="0"/>
              <a:t> FAGGIANO</a:t>
            </a: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871591" y="609602"/>
            <a:ext cx="424572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pt-BR" sz="2800" dirty="0" smtClean="0"/>
              <a:t>Internet das coisas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2241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501" y="555124"/>
            <a:ext cx="4832914" cy="55690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/>
          </p:cNvSpPr>
          <p:nvPr/>
        </p:nvSpPr>
        <p:spPr>
          <a:xfrm>
            <a:off x="945225" y="1870362"/>
            <a:ext cx="10134379" cy="1212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 internet é o meio onde se trafegam dados entre dispositivos diversos espalhados ao redor do mundo.</a:t>
            </a:r>
          </a:p>
          <a:p>
            <a:endParaRPr lang="pt-BR" sz="2000" dirty="0"/>
          </a:p>
        </p:txBody>
      </p:sp>
      <p:pic>
        <p:nvPicPr>
          <p:cNvPr id="1026" name="Picture 2" descr="Resultado de imagem para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967968"/>
            <a:ext cx="6743455" cy="33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0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626" y="497974"/>
            <a:ext cx="4832914" cy="55690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Coisas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/>
          </p:cNvSpPr>
          <p:nvPr/>
        </p:nvSpPr>
        <p:spPr>
          <a:xfrm>
            <a:off x="945225" y="1870362"/>
            <a:ext cx="10134379" cy="1212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As coisas são os dispositivos capazes de receber conexão externas para trabalhar com o auxilio de um sistema gerencial </a:t>
            </a:r>
          </a:p>
          <a:p>
            <a:endParaRPr lang="pt-BR" sz="2000" dirty="0"/>
          </a:p>
        </p:txBody>
      </p:sp>
      <p:pic>
        <p:nvPicPr>
          <p:cNvPr id="2050" name="Picture 2" descr="Resultado de imagem para iot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65" y="2947453"/>
            <a:ext cx="5588518" cy="34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4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729" y="564223"/>
            <a:ext cx="8825659" cy="1981200"/>
          </a:xfrm>
        </p:spPr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846729" y="1924215"/>
            <a:ext cx="10134379" cy="423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Para que a internet das coisas funcione, é necessário utilizar sensores que farão a intercomunicação dos dispositivos de forma inteligente. Eles são separados em duas categorias MCU (micro </a:t>
            </a:r>
            <a:r>
              <a:rPr lang="pt-BR" sz="2000" dirty="0" err="1" smtClean="0"/>
              <a:t>controller</a:t>
            </a:r>
            <a:r>
              <a:rPr lang="pt-BR" sz="2000" dirty="0" smtClean="0"/>
              <a:t> </a:t>
            </a:r>
            <a:r>
              <a:rPr lang="pt-BR" sz="2000" dirty="0" err="1" smtClean="0"/>
              <a:t>unit</a:t>
            </a:r>
            <a:r>
              <a:rPr lang="pt-BR" sz="2000" dirty="0" smtClean="0"/>
              <a:t>) e SBC (single </a:t>
            </a:r>
            <a:r>
              <a:rPr lang="pt-BR" sz="2000" dirty="0" err="1" smtClean="0"/>
              <a:t>board</a:t>
            </a:r>
            <a:r>
              <a:rPr lang="pt-BR" sz="2000" dirty="0" smtClean="0"/>
              <a:t> </a:t>
            </a:r>
            <a:r>
              <a:rPr lang="pt-BR" sz="2000" dirty="0" err="1" smtClean="0"/>
              <a:t>computing</a:t>
            </a:r>
            <a:r>
              <a:rPr lang="pt-BR" sz="2000" dirty="0" smtClean="0"/>
              <a:t>).</a:t>
            </a: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Existem sensores dos tipos de: temperatura, pressão, níveis, proximidades, acelerometro e giroscópio.</a:t>
            </a: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83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729" y="564223"/>
            <a:ext cx="8825659" cy="1981200"/>
          </a:xfrm>
        </p:spPr>
        <p:txBody>
          <a:bodyPr/>
          <a:lstStyle/>
          <a:p>
            <a:r>
              <a:rPr lang="pt-BR" dirty="0" smtClean="0"/>
              <a:t>Tipos de Sensores</a:t>
            </a:r>
            <a:endParaRPr lang="pt-BR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2063031" y="1916264"/>
            <a:ext cx="1451198" cy="1057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000" dirty="0" smtClean="0"/>
              <a:t>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8600577" y="1916264"/>
            <a:ext cx="1451198" cy="1057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000" dirty="0" smtClean="0"/>
              <a:t>SBC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6146" name="Picture 2" descr="https://cdn-reichelt.de/bilder/web/xxl_ws/A300/RASPBERRY_PI_2_B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764446"/>
            <a:ext cx="2622550" cy="17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8018350" y="5133975"/>
            <a:ext cx="3221149" cy="130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000" dirty="0" err="1" smtClean="0"/>
              <a:t>Raspberry</a:t>
            </a:r>
            <a:r>
              <a:rPr lang="pt-BR" sz="2000" dirty="0" smtClean="0"/>
              <a:t> PI</a:t>
            </a:r>
          </a:p>
          <a:p>
            <a:r>
              <a:rPr lang="pt-BR" sz="2000" dirty="0" smtClean="0"/>
              <a:t>Alto processamento de dados</a:t>
            </a:r>
          </a:p>
          <a:p>
            <a:r>
              <a:rPr lang="pt-BR" sz="2000" dirty="0" smtClean="0"/>
              <a:t>Custo elevado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6152" name="Picture 8" descr="Ficheiro:Arduino-uno-perspective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63" y="2545423"/>
            <a:ext cx="2707518" cy="23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Texto 2"/>
          <p:cNvSpPr txBox="1">
            <a:spLocks/>
          </p:cNvSpPr>
          <p:nvPr/>
        </p:nvSpPr>
        <p:spPr>
          <a:xfrm>
            <a:off x="831869" y="5385495"/>
            <a:ext cx="3616306" cy="1057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000" dirty="0" err="1" smtClean="0"/>
              <a:t>Arduíno</a:t>
            </a:r>
            <a:endParaRPr lang="pt-BR" sz="2000" dirty="0" smtClean="0"/>
          </a:p>
          <a:p>
            <a:r>
              <a:rPr lang="pt-BR" sz="2000" dirty="0" smtClean="0"/>
              <a:t>Baixo processamento de dados</a:t>
            </a:r>
          </a:p>
          <a:p>
            <a:r>
              <a:rPr lang="pt-BR" sz="2000" dirty="0" smtClean="0"/>
              <a:t>Baixo 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7812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084" y="471755"/>
            <a:ext cx="8825659" cy="1981200"/>
          </a:xfrm>
        </p:spPr>
        <p:txBody>
          <a:bodyPr/>
          <a:lstStyle/>
          <a:p>
            <a:r>
              <a:rPr lang="pt-BR" dirty="0" smtClean="0"/>
              <a:t>Protocolos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59053" y="1746607"/>
            <a:ext cx="10619230" cy="1705510"/>
          </a:xfrm>
        </p:spPr>
        <p:txBody>
          <a:bodyPr>
            <a:normAutofit/>
          </a:bodyPr>
          <a:lstStyle/>
          <a:p>
            <a:r>
              <a:rPr lang="pt-BR" dirty="0" smtClean="0"/>
              <a:t>	Uma das premissas para utilizar um protocolo em </a:t>
            </a:r>
            <a:r>
              <a:rPr lang="pt-BR" dirty="0" err="1" smtClean="0"/>
              <a:t>IoT</a:t>
            </a:r>
            <a:r>
              <a:rPr lang="pt-BR" dirty="0" smtClean="0"/>
              <a:t> é baixo consumo de energia, uma vez que os sensores estarão instalados nos mais variados dispositivos nas mais diversas condições. Abaixo segue alguns dos protocolos que obrigatoriamente farão parte deste mundo e/ou que foram criados exclusivamente para isto: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2047093" y="3008618"/>
            <a:ext cx="4312610" cy="291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Z-Wave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Zigbee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Wi-fi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6359703" y="3143895"/>
            <a:ext cx="2238943" cy="2330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Neul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Sigfox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6LowPAN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270644" y="3275742"/>
            <a:ext cx="0" cy="212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675303" y="6347245"/>
            <a:ext cx="11368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/>
              <a:t>https://www.profissionaisti.com.br/2017/11/10-protocolos-de-iot-que-voce-deveria-conhecer/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6786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565" y="445605"/>
            <a:ext cx="8825659" cy="1981200"/>
          </a:xfrm>
        </p:spPr>
        <p:txBody>
          <a:bodyPr/>
          <a:lstStyle/>
          <a:p>
            <a:r>
              <a:rPr lang="pt-BR" dirty="0" smtClean="0"/>
              <a:t>Topologia Física (Cenário)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26" y="1436205"/>
            <a:ext cx="9487107" cy="50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5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565" y="445605"/>
            <a:ext cx="8825659" cy="1981200"/>
          </a:xfrm>
        </p:spPr>
        <p:txBody>
          <a:bodyPr/>
          <a:lstStyle/>
          <a:p>
            <a:r>
              <a:rPr lang="pt-BR" dirty="0" smtClean="0"/>
              <a:t>Topologia Física (Cenário)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59053" y="1746607"/>
            <a:ext cx="10619230" cy="3234968"/>
          </a:xfrm>
        </p:spPr>
        <p:txBody>
          <a:bodyPr>
            <a:normAutofit/>
          </a:bodyPr>
          <a:lstStyle/>
          <a:p>
            <a:r>
              <a:rPr lang="pt-BR" dirty="0" smtClean="0"/>
              <a:t>	A topologia mostra a conexão física de uma casa que possue equipamentos da internet das coisas e como a informação chega até eles, podendo ser recebida de qualquer parte do mundo através da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72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075" y="326524"/>
            <a:ext cx="8078799" cy="55690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que é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endParaRPr lang="pt-BR" dirty="0"/>
          </a:p>
        </p:txBody>
      </p:sp>
      <p:pic>
        <p:nvPicPr>
          <p:cNvPr id="11" name="Picture 2" descr="An IoT Deviceâ¦To Protect Your IoT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90" y="4686930"/>
            <a:ext cx="3279726" cy="15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ntern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4"/>
          <a:stretch/>
        </p:blipFill>
        <p:spPr bwMode="auto">
          <a:xfrm>
            <a:off x="2220457" y="4579837"/>
            <a:ext cx="2389135" cy="171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2"/>
          <p:cNvSpPr txBox="1">
            <a:spLocks/>
          </p:cNvSpPr>
          <p:nvPr/>
        </p:nvSpPr>
        <p:spPr>
          <a:xfrm>
            <a:off x="896561" y="1438383"/>
            <a:ext cx="10134379" cy="3565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Erroneamente achamos que ao colocar um IP em um dispositivo qualquer trata-se de </a:t>
            </a:r>
            <a:r>
              <a:rPr lang="pt-BR" sz="2000" dirty="0" err="1" smtClean="0"/>
              <a:t>IoT</a:t>
            </a:r>
            <a:r>
              <a:rPr lang="pt-BR" sz="2000" dirty="0" smtClean="0"/>
              <a:t>, porém, este conceito é conhecido como M2M (</a:t>
            </a:r>
            <a:r>
              <a:rPr lang="pt-BR" sz="2000" dirty="0" err="1" smtClean="0"/>
              <a:t>machine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 smtClean="0"/>
              <a:t>machine</a:t>
            </a:r>
            <a:r>
              <a:rPr lang="pt-BR" sz="2000" dirty="0" smtClean="0"/>
              <a:t>), que utiliza qualquer protocolo para comunicar 2 </a:t>
            </a:r>
            <a:r>
              <a:rPr lang="pt-BR" sz="2000" dirty="0" err="1" smtClean="0"/>
              <a:t>dispotivos</a:t>
            </a:r>
            <a:r>
              <a:rPr lang="pt-BR" sz="2000" dirty="0" smtClean="0"/>
              <a:t> 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Internet das coisas vai muito além de uma geladeira com IP, por </a:t>
            </a:r>
            <a:r>
              <a:rPr lang="pt-BR" sz="2000" dirty="0" smtClean="0"/>
              <a:t>exemplo. </a:t>
            </a:r>
            <a:r>
              <a:rPr lang="pt-BR" sz="2000" dirty="0" err="1" smtClean="0"/>
              <a:t>IoT</a:t>
            </a:r>
            <a:r>
              <a:rPr lang="pt-BR" sz="2000" dirty="0" smtClean="0"/>
              <a:t> trata-se da interação sistêmica e o processamento de dados entre todos esses dispositivos que estarão conectados à internet e acessíveis de qualquer lugar, comunicando-se de maneira inteligente através de protocolos específicos.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649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246</Words>
  <Application>Microsoft Office PowerPoint</Application>
  <PresentationFormat>Ecrã Panorâmico</PresentationFormat>
  <Paragraphs>39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Apresentação do PowerPoint</vt:lpstr>
      <vt:lpstr>Internet</vt:lpstr>
      <vt:lpstr>Coisas</vt:lpstr>
      <vt:lpstr>Sensores</vt:lpstr>
      <vt:lpstr>Tipos de Sensores</vt:lpstr>
      <vt:lpstr>Protocolos</vt:lpstr>
      <vt:lpstr>Topologia Física (Cenário)</vt:lpstr>
      <vt:lpstr>Topologia Física (Cenário)</vt:lpstr>
      <vt:lpstr>O que é Internet of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ALAN DA SILVA RAMIRES</dc:creator>
  <cp:lastModifiedBy>alanetayene</cp:lastModifiedBy>
  <cp:revision>17</cp:revision>
  <dcterms:created xsi:type="dcterms:W3CDTF">2018-04-09T11:38:07Z</dcterms:created>
  <dcterms:modified xsi:type="dcterms:W3CDTF">2018-04-15T22:20:35Z</dcterms:modified>
</cp:coreProperties>
</file>