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0" r:id="rId7"/>
    <p:sldId id="261" r:id="rId8"/>
    <p:sldId id="269" r:id="rId9"/>
    <p:sldId id="262" r:id="rId10"/>
    <p:sldId id="311" r:id="rId11"/>
    <p:sldId id="263" r:id="rId12"/>
    <p:sldId id="276" r:id="rId13"/>
    <p:sldId id="268" r:id="rId14"/>
    <p:sldId id="266" r:id="rId15"/>
    <p:sldId id="290" r:id="rId16"/>
  </p:sldIdLst>
  <p:sldSz cx="9144000" cy="5143500"/>
  <p:notesSz cx="6858000" cy="9144000"/>
  <p:embeddedFontLst>
    <p:embeddedFont>
      <p:font typeface="Lexend ExtraBold"/>
      <p:bold r:id="rId20"/>
    </p:embeddedFont>
    <p:embeddedFont>
      <p:font typeface="DM Sans"/>
      <p:regular r:id="rId21"/>
    </p:embeddedFont>
    <p:embeddedFont>
      <p:font typeface="Montserrat"/>
      <p:regular r:id="rId22"/>
    </p:embeddedFont>
    <p:embeddedFont>
      <p:font typeface="Alata"/>
      <p:regular r:id="rId23"/>
    </p:embeddedFont>
    <p:embeddedFont>
      <p:font typeface="PT Sans" panose="020B0503020203020204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704" userDrawn="1">
          <p15:clr>
            <a:srgbClr val="9AA0A6"/>
          </p15:clr>
        </p15:guide>
        <p15:guide id="2" pos="2946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AF8A4E"/>
    <a:srgbClr val="C6A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704"/>
        <p:guide pos="294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9829FD-DD90-4EE7-BCD7-4AF299D6F45A}" type="doc">
      <dgm:prSet loTypeId="process" loCatId="process" qsTypeId="urn:microsoft.com/office/officeart/2005/8/quickstyle/simple3" qsCatId="simple" csTypeId="urn:microsoft.com/office/officeart/2005/8/colors/accent0_1" csCatId="accent1" phldr="0"/>
      <dgm:spPr/>
      <dgm:t>
        <a:bodyPr/>
        <a:p>
          <a:endParaRPr lang="en-US"/>
        </a:p>
      </dgm:t>
    </dgm:pt>
    <dgm:pt modelId="{FCC504F5-317D-4294-815B-28489BDC5845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week 1,2</a:t>
          </a:r>
          <a:r>
            <a:rPr lang="en-US"/>
            <a:t/>
          </a:r>
          <a:endParaRPr lang="en-US"/>
        </a:p>
      </dgm:t>
    </dgm:pt>
    <dgm:pt modelId="{8F05BE86-1921-41BD-B82E-72272E9475E9}" cxnId="{0BD860A2-EA80-433F-888B-E3AD62BA38F8}" type="parTrans">
      <dgm:prSet/>
      <dgm:spPr/>
      <dgm:t>
        <a:bodyPr/>
        <a:p>
          <a:endParaRPr lang="en-US"/>
        </a:p>
      </dgm:t>
    </dgm:pt>
    <dgm:pt modelId="{67223200-D196-44B3-9DFD-D095DDBC10AB}" cxnId="{0BD860A2-EA80-433F-888B-E3AD62BA38F8}" type="sibTrans">
      <dgm:prSet/>
      <dgm:spPr/>
      <dgm:t>
        <a:bodyPr/>
        <a:p>
          <a:endParaRPr lang="en-US"/>
        </a:p>
      </dgm:t>
    </dgm:pt>
    <dgm:pt modelId="{F3F66F6A-184E-4CBB-A544-AC2BF2A74FC0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vi-VN" altLang="en-US"/>
            <a:t>Lên </a:t>
          </a:r>
          <a:r>
            <a:rPr lang="vi-VN" altLang="en-US"/>
            <a:t>ý </a:t>
          </a:r>
          <a:r>
            <a:rPr lang="vi-VN" altLang="en-US"/>
            <a:t>tưởng</a:t>
          </a:r>
          <a:r>
            <a:rPr lang="vi-VN" altLang="en-US"/>
            <a:t> </a:t>
          </a:r>
          <a:r>
            <a:rPr lang="en-US"/>
            <a:t/>
          </a:r>
          <a:endParaRPr lang="en-US"/>
        </a:p>
      </dgm:t>
    </dgm:pt>
    <dgm:pt modelId="{7A0C70B0-5DAE-45AB-9915-863AC3FA4D2D}" cxnId="{CF0359DE-7C8A-4BA5-82EB-8475426FBF66}" type="parTrans">
      <dgm:prSet/>
      <dgm:spPr/>
      <dgm:t>
        <a:bodyPr/>
        <a:p>
          <a:endParaRPr lang="en-US"/>
        </a:p>
      </dgm:t>
    </dgm:pt>
    <dgm:pt modelId="{47DD308A-8526-455B-A37F-FEE2CC1C75AF}" cxnId="{CF0359DE-7C8A-4BA5-82EB-8475426FBF66}" type="sibTrans">
      <dgm:prSet/>
      <dgm:spPr/>
      <dgm:t>
        <a:bodyPr/>
        <a:p>
          <a:endParaRPr lang="en-US"/>
        </a:p>
      </dgm:t>
    </dgm:pt>
    <dgm:pt modelId="{E50A1E88-7245-41DD-A06F-C988306533AC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vi-VN" altLang="en-US"/>
            <a:t>Thiết </a:t>
          </a:r>
          <a:r>
            <a:rPr lang="vi-VN" altLang="en-US"/>
            <a:t>kế </a:t>
          </a:r>
          <a:r>
            <a:rPr lang="vi-VN" altLang="en-US"/>
            <a:t>giao </a:t>
          </a:r>
          <a:r>
            <a:rPr lang="vi-VN" altLang="en-US"/>
            <a:t>diện</a:t>
          </a:r>
          <a:r>
            <a:rPr lang="vi-VN" altLang="en-US"/>
            <a:t/>
          </a:r>
          <a:endParaRPr lang="vi-VN" altLang="en-US"/>
        </a:p>
      </dgm:t>
    </dgm:pt>
    <dgm:pt modelId="{F6B98037-E57B-4B20-96E3-059AEE1B5ADC}" cxnId="{06EA9281-CADF-4ED9-A6AF-5C1CB1A635EC}" type="parTrans">
      <dgm:prSet/>
      <dgm:spPr/>
    </dgm:pt>
    <dgm:pt modelId="{A4C94EF8-1770-4150-A024-A296FF727CFC}" cxnId="{06EA9281-CADF-4ED9-A6AF-5C1CB1A635EC}" type="sibTrans">
      <dgm:prSet/>
      <dgm:spPr/>
    </dgm:pt>
    <dgm:pt modelId="{780FAED3-C4BD-4FF1-8B67-8499CCFAE2ED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week 3,4</a:t>
          </a:r>
          <a:endParaRPr lang="en-US"/>
        </a:p>
      </dgm:t>
    </dgm:pt>
    <dgm:pt modelId="{88C57C74-C9C4-46CF-A10B-13A1A1E7714C}" cxnId="{11123522-7BEF-479E-AA11-B02B64BD0E83}" type="parTrans">
      <dgm:prSet/>
      <dgm:spPr/>
      <dgm:t>
        <a:bodyPr/>
        <a:p>
          <a:endParaRPr lang="en-US"/>
        </a:p>
      </dgm:t>
    </dgm:pt>
    <dgm:pt modelId="{34435F2A-D730-405E-99D5-BBC9FB7499FA}" cxnId="{11123522-7BEF-479E-AA11-B02B64BD0E83}" type="sibTrans">
      <dgm:prSet/>
      <dgm:spPr/>
      <dgm:t>
        <a:bodyPr/>
        <a:p>
          <a:endParaRPr lang="en-US"/>
        </a:p>
      </dgm:t>
    </dgm:pt>
    <dgm:pt modelId="{3E6D5D4F-935E-467F-A6CA-DFB49E904BF2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vi-VN" altLang="en-US"/>
            <a:t>Code </a:t>
          </a:r>
          <a:r>
            <a:rPr lang="vi-VN" altLang="en-US"/>
            <a:t>HTML</a:t>
          </a:r>
          <a:r>
            <a:rPr lang="en-US"/>
            <a:t/>
          </a:r>
          <a:endParaRPr lang="en-US"/>
        </a:p>
      </dgm:t>
    </dgm:pt>
    <dgm:pt modelId="{DFE6860A-9AF6-4E3A-8810-968954321458}" cxnId="{955044A8-BB95-4A05-BB39-825E326D6F42}" type="parTrans">
      <dgm:prSet/>
      <dgm:spPr/>
      <dgm:t>
        <a:bodyPr/>
        <a:p>
          <a:endParaRPr lang="en-US"/>
        </a:p>
      </dgm:t>
    </dgm:pt>
    <dgm:pt modelId="{F6E211F9-5728-4C1B-B4EC-036ED0730A63}" cxnId="{955044A8-BB95-4A05-BB39-825E326D6F42}" type="sibTrans">
      <dgm:prSet/>
      <dgm:spPr/>
      <dgm:t>
        <a:bodyPr/>
        <a:p>
          <a:endParaRPr lang="en-US"/>
        </a:p>
      </dgm:t>
    </dgm:pt>
    <dgm:pt modelId="{09D29F09-D441-4277-92AB-7BCCDA2AFF6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vi-VN" altLang="en-US"/>
            <a:t>Thêm </a:t>
          </a:r>
          <a:r>
            <a:rPr lang="vi-VN" altLang="en-US"/>
            <a:t>CSS </a:t>
          </a:r>
          <a:r>
            <a:rPr lang="vi-VN" altLang="en-US"/>
            <a:t/>
          </a:r>
          <a:endParaRPr lang="vi-VN" altLang="en-US"/>
        </a:p>
      </dgm:t>
    </dgm:pt>
    <dgm:pt modelId="{CA54CE2B-AFEE-4719-BFB4-11F1F948E707}" cxnId="{BAEC2034-6041-4A20-BAE6-A1F63A76B84C}" type="parTrans">
      <dgm:prSet/>
      <dgm:spPr/>
    </dgm:pt>
    <dgm:pt modelId="{3CDB6A44-11D0-4BA1-A610-5E0DFF001147}" cxnId="{BAEC2034-6041-4A20-BAE6-A1F63A76B84C}" type="sibTrans">
      <dgm:prSet/>
      <dgm:spPr/>
    </dgm:pt>
    <dgm:pt modelId="{1D70B282-9875-47E1-864B-0DB9F83A3309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week 5</a:t>
          </a:r>
          <a:endParaRPr lang="en-US"/>
        </a:p>
      </dgm:t>
    </dgm:pt>
    <dgm:pt modelId="{4682E278-8387-4875-A48B-989607C0A09E}" cxnId="{E540A7A3-D9C4-4C58-A6D3-BB55B054488B}" type="parTrans">
      <dgm:prSet/>
      <dgm:spPr/>
      <dgm:t>
        <a:bodyPr/>
        <a:p>
          <a:endParaRPr lang="en-US"/>
        </a:p>
      </dgm:t>
    </dgm:pt>
    <dgm:pt modelId="{DF77052B-043C-4E4A-8039-9D1D7DFB40F4}" cxnId="{E540A7A3-D9C4-4C58-A6D3-BB55B054488B}" type="sibTrans">
      <dgm:prSet/>
      <dgm:spPr/>
      <dgm:t>
        <a:bodyPr/>
        <a:p>
          <a:endParaRPr lang="en-US"/>
        </a:p>
      </dgm:t>
    </dgm:pt>
    <dgm:pt modelId="{30BE85C4-8BB0-4C0C-B58F-618B83FFA907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vi-VN" altLang="en-US"/>
            <a:t>Chỉnh </a:t>
          </a:r>
          <a:r>
            <a:rPr lang="vi-VN" altLang="en-US"/>
            <a:t>sửa </a:t>
          </a:r>
          <a:r>
            <a:rPr lang="vi-VN" altLang="en-US"/>
            <a:t>lỗi</a:t>
          </a:r>
          <a:r>
            <a:rPr lang="en-US"/>
            <a:t/>
          </a:r>
          <a:endParaRPr lang="en-US"/>
        </a:p>
      </dgm:t>
    </dgm:pt>
    <dgm:pt modelId="{99A19955-80B2-46DE-B74C-C0C8C4D708F2}" cxnId="{5A28353A-79BC-4168-98A9-11C8A23EE249}" type="parTrans">
      <dgm:prSet/>
      <dgm:spPr/>
      <dgm:t>
        <a:bodyPr/>
        <a:p>
          <a:endParaRPr lang="en-US"/>
        </a:p>
      </dgm:t>
    </dgm:pt>
    <dgm:pt modelId="{CB48F5C6-507D-451D-9B2B-7C607BFEAF95}" cxnId="{5A28353A-79BC-4168-98A9-11C8A23EE249}" type="sibTrans">
      <dgm:prSet/>
      <dgm:spPr/>
      <dgm:t>
        <a:bodyPr/>
        <a:p>
          <a:endParaRPr lang="en-US"/>
        </a:p>
      </dgm:t>
    </dgm:pt>
    <dgm:pt modelId="{07C58EE9-422A-45A9-BDFA-3770BAC96614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vi-VN" altLang="en-US"/>
            <a:t>Làm </a:t>
          </a:r>
          <a:r>
            <a:rPr lang="vi-VN" altLang="en-US"/>
            <a:t>silde </a:t>
          </a:r>
          <a:r>
            <a:rPr lang="vi-VN" altLang="en-US"/>
            <a:t>báo </a:t>
          </a:r>
          <a:r>
            <a:rPr lang="vi-VN" altLang="en-US"/>
            <a:t>cáo</a:t>
          </a:r>
          <a:r>
            <a:rPr lang="vi-VN" altLang="en-US"/>
            <a:t/>
          </a:r>
          <a:endParaRPr lang="vi-VN" altLang="en-US"/>
        </a:p>
      </dgm:t>
    </dgm:pt>
    <dgm:pt modelId="{E879933C-9989-4CE4-B3FE-0CD3774DC63B}" cxnId="{54459094-B341-4C37-9176-22006408FD15}" type="parTrans">
      <dgm:prSet/>
      <dgm:spPr/>
    </dgm:pt>
    <dgm:pt modelId="{45AF8743-9EBA-46D3-9EEC-49D531097090}" cxnId="{54459094-B341-4C37-9176-22006408FD15}" type="sibTrans">
      <dgm:prSet/>
      <dgm:spPr/>
    </dgm:pt>
    <dgm:pt modelId="{7BB0B505-7D43-42E4-8FC0-6C91316CBFEB}" type="pres">
      <dgm:prSet presAssocID="{DF9829FD-DD90-4EE7-BCD7-4AF299D6F45A}" presName="linearFlow" presStyleCnt="0">
        <dgm:presLayoutVars>
          <dgm:dir/>
          <dgm:animLvl val="lvl"/>
          <dgm:resizeHandles val="exact"/>
        </dgm:presLayoutVars>
      </dgm:prSet>
      <dgm:spPr/>
    </dgm:pt>
    <dgm:pt modelId="{97F2BEE4-0E0F-4FCA-A4B0-E20AD8C04C13}" type="pres">
      <dgm:prSet presAssocID="{FCC504F5-317D-4294-815B-28489BDC5845}" presName="composite" presStyleCnt="0"/>
      <dgm:spPr/>
    </dgm:pt>
    <dgm:pt modelId="{A16E3110-57E1-4619-A55C-DCD0DD5CE084}" type="pres">
      <dgm:prSet presAssocID="{FCC504F5-317D-4294-815B-28489BDC584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44D3F38-216B-445A-B1B9-8008AEDB7A9D}" type="pres">
      <dgm:prSet presAssocID="{FCC504F5-317D-4294-815B-28489BDC5845}" presName="descendantText" presStyleLbl="alignAcc1" presStyleIdx="0" presStyleCnt="3">
        <dgm:presLayoutVars>
          <dgm:bulletEnabled val="1"/>
        </dgm:presLayoutVars>
      </dgm:prSet>
      <dgm:spPr/>
    </dgm:pt>
    <dgm:pt modelId="{D3A691E5-F443-4F8D-81BB-9D15C0875E8C}" type="pres">
      <dgm:prSet presAssocID="{67223200-D196-44B3-9DFD-D095DDBC10AB}" presName="sp" presStyleCnt="0"/>
      <dgm:spPr/>
    </dgm:pt>
    <dgm:pt modelId="{D4BECBBB-7CE2-4791-839D-9FE6F36B775D}" type="pres">
      <dgm:prSet presAssocID="{780FAED3-C4BD-4FF1-8B67-8499CCFAE2ED}" presName="composite" presStyleCnt="0"/>
      <dgm:spPr/>
    </dgm:pt>
    <dgm:pt modelId="{722E1094-83C7-45E2-B20F-DB9D09AD94F0}" type="pres">
      <dgm:prSet presAssocID="{780FAED3-C4BD-4FF1-8B67-8499CCFAE2E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C67BBE6-9B82-4D3D-BF22-48713AF46E9C}" type="pres">
      <dgm:prSet presAssocID="{780FAED3-C4BD-4FF1-8B67-8499CCFAE2ED}" presName="descendantText" presStyleLbl="alignAcc1" presStyleIdx="1" presStyleCnt="3">
        <dgm:presLayoutVars>
          <dgm:bulletEnabled val="1"/>
        </dgm:presLayoutVars>
      </dgm:prSet>
      <dgm:spPr/>
    </dgm:pt>
    <dgm:pt modelId="{5C381A65-34D3-41B1-9499-0884AAA35FC6}" type="pres">
      <dgm:prSet presAssocID="{34435F2A-D730-405E-99D5-BBC9FB7499FA}" presName="sp" presStyleCnt="0"/>
      <dgm:spPr/>
    </dgm:pt>
    <dgm:pt modelId="{C1BF0EA4-CB4D-4391-82EF-EC1874A282F9}" type="pres">
      <dgm:prSet presAssocID="{1D70B282-9875-47E1-864B-0DB9F83A3309}" presName="composite" presStyleCnt="0"/>
      <dgm:spPr/>
    </dgm:pt>
    <dgm:pt modelId="{95C8A2DE-C1F8-4D5A-A3A4-1DC2FA1C0073}" type="pres">
      <dgm:prSet presAssocID="{1D70B282-9875-47E1-864B-0DB9F83A330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E17FEF5-EEE1-41BB-96FD-8FBB3FCF3860}" type="pres">
      <dgm:prSet presAssocID="{1D70B282-9875-47E1-864B-0DB9F83A3309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0BD860A2-EA80-433F-888B-E3AD62BA38F8}" srcId="{DF9829FD-DD90-4EE7-BCD7-4AF299D6F45A}" destId="{FCC504F5-317D-4294-815B-28489BDC5845}" srcOrd="0" destOrd="0" parTransId="{8F05BE86-1921-41BD-B82E-72272E9475E9}" sibTransId="{67223200-D196-44B3-9DFD-D095DDBC10AB}"/>
    <dgm:cxn modelId="{CF0359DE-7C8A-4BA5-82EB-8475426FBF66}" srcId="{FCC504F5-317D-4294-815B-28489BDC5845}" destId="{F3F66F6A-184E-4CBB-A544-AC2BF2A74FC0}" srcOrd="0" destOrd="0" parTransId="{7A0C70B0-5DAE-45AB-9915-863AC3FA4D2D}" sibTransId="{47DD308A-8526-455B-A37F-FEE2CC1C75AF}"/>
    <dgm:cxn modelId="{06EA9281-CADF-4ED9-A6AF-5C1CB1A635EC}" srcId="{FCC504F5-317D-4294-815B-28489BDC5845}" destId="{E50A1E88-7245-41DD-A06F-C988306533AC}" srcOrd="1" destOrd="0" parTransId="{F6B98037-E57B-4B20-96E3-059AEE1B5ADC}" sibTransId="{A4C94EF8-1770-4150-A024-A296FF727CFC}"/>
    <dgm:cxn modelId="{11123522-7BEF-479E-AA11-B02B64BD0E83}" srcId="{DF9829FD-DD90-4EE7-BCD7-4AF299D6F45A}" destId="{780FAED3-C4BD-4FF1-8B67-8499CCFAE2ED}" srcOrd="1" destOrd="0" parTransId="{88C57C74-C9C4-46CF-A10B-13A1A1E7714C}" sibTransId="{34435F2A-D730-405E-99D5-BBC9FB7499FA}"/>
    <dgm:cxn modelId="{955044A8-BB95-4A05-BB39-825E326D6F42}" srcId="{780FAED3-C4BD-4FF1-8B67-8499CCFAE2ED}" destId="{3E6D5D4F-935E-467F-A6CA-DFB49E904BF2}" srcOrd="0" destOrd="1" parTransId="{DFE6860A-9AF6-4E3A-8810-968954321458}" sibTransId="{F6E211F9-5728-4C1B-B4EC-036ED0730A63}"/>
    <dgm:cxn modelId="{BAEC2034-6041-4A20-BAE6-A1F63A76B84C}" srcId="{780FAED3-C4BD-4FF1-8B67-8499CCFAE2ED}" destId="{09D29F09-D441-4277-92AB-7BCCDA2AFF65}" srcOrd="1" destOrd="1" parTransId="{CA54CE2B-AFEE-4719-BFB4-11F1F948E707}" sibTransId="{3CDB6A44-11D0-4BA1-A610-5E0DFF001147}"/>
    <dgm:cxn modelId="{E540A7A3-D9C4-4C58-A6D3-BB55B054488B}" srcId="{DF9829FD-DD90-4EE7-BCD7-4AF299D6F45A}" destId="{1D70B282-9875-47E1-864B-0DB9F83A3309}" srcOrd="2" destOrd="0" parTransId="{4682E278-8387-4875-A48B-989607C0A09E}" sibTransId="{DF77052B-043C-4E4A-8039-9D1D7DFB40F4}"/>
    <dgm:cxn modelId="{5A28353A-79BC-4168-98A9-11C8A23EE249}" srcId="{1D70B282-9875-47E1-864B-0DB9F83A3309}" destId="{30BE85C4-8BB0-4C0C-B58F-618B83FFA907}" srcOrd="0" destOrd="2" parTransId="{99A19955-80B2-46DE-B74C-C0C8C4D708F2}" sibTransId="{CB48F5C6-507D-451D-9B2B-7C607BFEAF95}"/>
    <dgm:cxn modelId="{54459094-B341-4C37-9176-22006408FD15}" srcId="{1D70B282-9875-47E1-864B-0DB9F83A3309}" destId="{07C58EE9-422A-45A9-BDFA-3770BAC96614}" srcOrd="1" destOrd="2" parTransId="{E879933C-9989-4CE4-B3FE-0CD3774DC63B}" sibTransId="{45AF8743-9EBA-46D3-9EEC-49D531097090}"/>
    <dgm:cxn modelId="{98B8EC05-FDB1-4D4C-A31A-861E84D9BFF6}" type="presOf" srcId="{DF9829FD-DD90-4EE7-BCD7-4AF299D6F45A}" destId="{7BB0B505-7D43-42E4-8FC0-6C91316CBFEB}" srcOrd="0" destOrd="0" presId="urn:microsoft.com/office/officeart/2005/8/layout/chevron2"/>
    <dgm:cxn modelId="{13F2D7AD-8121-4C1A-8351-E8575C097069}" type="presParOf" srcId="{7BB0B505-7D43-42E4-8FC0-6C91316CBFEB}" destId="{97F2BEE4-0E0F-4FCA-A4B0-E20AD8C04C13}" srcOrd="0" destOrd="0" presId="urn:microsoft.com/office/officeart/2005/8/layout/chevron2"/>
    <dgm:cxn modelId="{1E500FEE-771F-4940-8C84-4EDD101A06DA}" type="presParOf" srcId="{97F2BEE4-0E0F-4FCA-A4B0-E20AD8C04C13}" destId="{A16E3110-57E1-4619-A55C-DCD0DD5CE084}" srcOrd="0" destOrd="0" presId="urn:microsoft.com/office/officeart/2005/8/layout/chevron2"/>
    <dgm:cxn modelId="{0D32C4B9-ED17-4E3C-A678-C991452A4D42}" type="presOf" srcId="{FCC504F5-317D-4294-815B-28489BDC5845}" destId="{A16E3110-57E1-4619-A55C-DCD0DD5CE084}" srcOrd="0" destOrd="0" presId="urn:microsoft.com/office/officeart/2005/8/layout/chevron2"/>
    <dgm:cxn modelId="{36EA5494-5A42-48F8-8B02-EDF881A6D027}" type="presParOf" srcId="{97F2BEE4-0E0F-4FCA-A4B0-E20AD8C04C13}" destId="{544D3F38-216B-445A-B1B9-8008AEDB7A9D}" srcOrd="1" destOrd="0" presId="urn:microsoft.com/office/officeart/2005/8/layout/chevron2"/>
    <dgm:cxn modelId="{00F012CE-87FA-4898-9338-0948B0A26D25}" type="presOf" srcId="{F3F66F6A-184E-4CBB-A544-AC2BF2A74FC0}" destId="{544D3F38-216B-445A-B1B9-8008AEDB7A9D}" srcOrd="0" destOrd="0" presId="urn:microsoft.com/office/officeart/2005/8/layout/chevron2"/>
    <dgm:cxn modelId="{10CF859F-4233-4BEC-A517-8BF063323D65}" type="presOf" srcId="{E50A1E88-7245-41DD-A06F-C988306533AC}" destId="{544D3F38-216B-445A-B1B9-8008AEDB7A9D}" srcOrd="0" destOrd="1" presId="urn:microsoft.com/office/officeart/2005/8/layout/chevron2"/>
    <dgm:cxn modelId="{B088765E-8731-492A-AC6B-C7939CD52AF5}" type="presParOf" srcId="{7BB0B505-7D43-42E4-8FC0-6C91316CBFEB}" destId="{D3A691E5-F443-4F8D-81BB-9D15C0875E8C}" srcOrd="1" destOrd="0" presId="urn:microsoft.com/office/officeart/2005/8/layout/chevron2"/>
    <dgm:cxn modelId="{F148ADC1-DD65-427A-B518-94825523B69D}" type="presOf" srcId="{67223200-D196-44B3-9DFD-D095DDBC10AB}" destId="{D3A691E5-F443-4F8D-81BB-9D15C0875E8C}" srcOrd="0" destOrd="0" presId="urn:microsoft.com/office/officeart/2005/8/layout/chevron2"/>
    <dgm:cxn modelId="{BA457254-9952-40CA-82EE-98D91AF5E9D9}" type="presParOf" srcId="{7BB0B505-7D43-42E4-8FC0-6C91316CBFEB}" destId="{D4BECBBB-7CE2-4791-839D-9FE6F36B775D}" srcOrd="2" destOrd="0" presId="urn:microsoft.com/office/officeart/2005/8/layout/chevron2"/>
    <dgm:cxn modelId="{EC847B62-F01B-4F2D-A69F-3F1FDC3F6747}" type="presParOf" srcId="{D4BECBBB-7CE2-4791-839D-9FE6F36B775D}" destId="{722E1094-83C7-45E2-B20F-DB9D09AD94F0}" srcOrd="0" destOrd="2" presId="urn:microsoft.com/office/officeart/2005/8/layout/chevron2"/>
    <dgm:cxn modelId="{8E875945-026B-48EF-A7D2-4F272A2535E5}" type="presOf" srcId="{780FAED3-C4BD-4FF1-8B67-8499CCFAE2ED}" destId="{722E1094-83C7-45E2-B20F-DB9D09AD94F0}" srcOrd="0" destOrd="0" presId="urn:microsoft.com/office/officeart/2005/8/layout/chevron2"/>
    <dgm:cxn modelId="{9A904B05-D49E-4973-AE54-D15C3106CB1F}" type="presParOf" srcId="{D4BECBBB-7CE2-4791-839D-9FE6F36B775D}" destId="{AC67BBE6-9B82-4D3D-BF22-48713AF46E9C}" srcOrd="1" destOrd="2" presId="urn:microsoft.com/office/officeart/2005/8/layout/chevron2"/>
    <dgm:cxn modelId="{FA1036D6-D8EA-444F-A128-8E0B2AF6596E}" type="presOf" srcId="{3E6D5D4F-935E-467F-A6CA-DFB49E904BF2}" destId="{AC67BBE6-9B82-4D3D-BF22-48713AF46E9C}" srcOrd="0" destOrd="0" presId="urn:microsoft.com/office/officeart/2005/8/layout/chevron2"/>
    <dgm:cxn modelId="{13627C75-23F2-4826-8BDC-2D565C1E1C32}" type="presOf" srcId="{09D29F09-D441-4277-92AB-7BCCDA2AFF65}" destId="{AC67BBE6-9B82-4D3D-BF22-48713AF46E9C}" srcOrd="0" destOrd="1" presId="urn:microsoft.com/office/officeart/2005/8/layout/chevron2"/>
    <dgm:cxn modelId="{82A35589-2209-4371-87B9-206E0DE01583}" type="presParOf" srcId="{7BB0B505-7D43-42E4-8FC0-6C91316CBFEB}" destId="{5C381A65-34D3-41B1-9499-0884AAA35FC6}" srcOrd="3" destOrd="0" presId="urn:microsoft.com/office/officeart/2005/8/layout/chevron2"/>
    <dgm:cxn modelId="{C3B1025D-F0B6-446A-A680-3A5826E1E341}" type="presOf" srcId="{34435F2A-D730-405E-99D5-BBC9FB7499FA}" destId="{5C381A65-34D3-41B1-9499-0884AAA35FC6}" srcOrd="0" destOrd="0" presId="urn:microsoft.com/office/officeart/2005/8/layout/chevron2"/>
    <dgm:cxn modelId="{710FABDA-1D8D-4B82-A2E6-9A004BC834CA}" type="presParOf" srcId="{7BB0B505-7D43-42E4-8FC0-6C91316CBFEB}" destId="{C1BF0EA4-CB4D-4391-82EF-EC1874A282F9}" srcOrd="4" destOrd="0" presId="urn:microsoft.com/office/officeart/2005/8/layout/chevron2"/>
    <dgm:cxn modelId="{95CE5873-92A0-4F1A-9D91-F6CD876557A6}" type="presParOf" srcId="{C1BF0EA4-CB4D-4391-82EF-EC1874A282F9}" destId="{95C8A2DE-C1F8-4D5A-A3A4-1DC2FA1C0073}" srcOrd="0" destOrd="4" presId="urn:microsoft.com/office/officeart/2005/8/layout/chevron2"/>
    <dgm:cxn modelId="{38F8A6D2-F954-4E7F-B8A7-61F869653447}" type="presOf" srcId="{1D70B282-9875-47E1-864B-0DB9F83A3309}" destId="{95C8A2DE-C1F8-4D5A-A3A4-1DC2FA1C0073}" srcOrd="0" destOrd="0" presId="urn:microsoft.com/office/officeart/2005/8/layout/chevron2"/>
    <dgm:cxn modelId="{2FFAF580-75A4-4FD6-B860-56C2B34479D4}" type="presParOf" srcId="{C1BF0EA4-CB4D-4391-82EF-EC1874A282F9}" destId="{BE17FEF5-EEE1-41BB-96FD-8FBB3FCF3860}" srcOrd="1" destOrd="4" presId="urn:microsoft.com/office/officeart/2005/8/layout/chevron2"/>
    <dgm:cxn modelId="{8472E105-A864-4EA2-993F-9711175AB6A5}" type="presOf" srcId="{30BE85C4-8BB0-4C0C-B58F-618B83FFA907}" destId="{BE17FEF5-EEE1-41BB-96FD-8FBB3FCF3860}" srcOrd="0" destOrd="0" presId="urn:microsoft.com/office/officeart/2005/8/layout/chevron2"/>
    <dgm:cxn modelId="{67D204D4-CBA4-4EC9-A5F8-26B4C5A6C756}" type="presOf" srcId="{07C58EE9-422A-45A9-BDFA-3770BAC96614}" destId="{BE17FEF5-EEE1-41BB-96FD-8FBB3FCF3860}" srcOrd="0" destOrd="1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4064000" cy="3970655"/>
        <a:chOff x="0" y="0"/>
        <a:chExt cx="4064000" cy="3970655"/>
      </a:xfrm>
    </dsp:grpSpPr>
    <dsp:sp modelId="{A16E3110-57E1-4619-A55C-DCD0DD5CE084}">
      <dsp:nvSpPr>
        <dsp:cNvPr id="3" name="Chevron 2"/>
        <dsp:cNvSpPr/>
      </dsp:nvSpPr>
      <dsp:spPr bwMode="white">
        <a:xfrm rot="5400000">
          <a:off x="-218153" y="218153"/>
          <a:ext cx="1454356" cy="1018049"/>
        </a:xfrm>
        <a:prstGeom prst="chevron">
          <a:avLst/>
        </a:prstGeom>
      </dsp:spPr>
      <dsp:style>
        <a:lnRef idx="1">
          <a:schemeClr val="dk1">
            <a:shade val="80000"/>
          </a:schemeClr>
        </a:lnRef>
        <a:fillRef idx="2">
          <a:schemeClr val="lt1"/>
        </a:fillRef>
        <a:effectRef idx="1">
          <a:scrgbClr r="0" g="0" b="0"/>
        </a:effectRef>
        <a:fontRef idx="minor">
          <a:schemeClr val="dk1"/>
        </a:fontRef>
      </dsp:style>
      <dsp:txBody>
        <a:bodyPr rot="-5400000" vert="horz" wrap="square" lIns="12065" tIns="12065" rIns="12065" bIns="12065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week 1,2</a:t>
          </a:r>
          <a:endParaRPr lang="en-US">
            <a:solidFill>
              <a:schemeClr val="dk1"/>
            </a:solidFill>
          </a:endParaRPr>
        </a:p>
      </dsp:txBody>
      <dsp:txXfrm rot="5400000">
        <a:off x="-218153" y="218153"/>
        <a:ext cx="1454356" cy="1018049"/>
      </dsp:txXfrm>
    </dsp:sp>
    <dsp:sp modelId="{544D3F38-216B-445A-B1B9-8008AEDB7A9D}">
      <dsp:nvSpPr>
        <dsp:cNvPr id="4" name="Round Same Side Corner Rectangle 3"/>
        <dsp:cNvSpPr/>
      </dsp:nvSpPr>
      <dsp:spPr bwMode="white">
        <a:xfrm rot="5400000">
          <a:off x="2068359" y="-1050310"/>
          <a:ext cx="945332" cy="3045951"/>
        </a:xfrm>
        <a:prstGeom prst="round2SameRect">
          <a:avLst/>
        </a:prstGeom>
      </dsp:spPr>
      <dsp:style>
        <a:lnRef idx="1">
          <a:schemeClr val="dk1"/>
        </a:lnRef>
        <a:fillRef idx="1">
          <a:schemeClr val="dk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170688" tIns="15240" rIns="15240" bIns="15240" anchor="ctr"/>
        <a:lstStyle>
          <a:lvl1pPr algn="l">
            <a:defRPr sz="2400"/>
          </a:lvl1pPr>
          <a:lvl2pPr marL="228600" indent="-228600" algn="l">
            <a:defRPr sz="2400"/>
          </a:lvl2pPr>
          <a:lvl3pPr marL="457200" indent="-228600" algn="l">
            <a:defRPr sz="2400"/>
          </a:lvl3pPr>
          <a:lvl4pPr marL="685800" indent="-228600" algn="l">
            <a:defRPr sz="2400"/>
          </a:lvl4pPr>
          <a:lvl5pPr marL="914400" indent="-228600" algn="l">
            <a:defRPr sz="2400"/>
          </a:lvl5pPr>
          <a:lvl6pPr marL="1143000" indent="-228600" algn="l">
            <a:defRPr sz="2400"/>
          </a:lvl6pPr>
          <a:lvl7pPr marL="1371600" indent="-228600" algn="l">
            <a:defRPr sz="2400"/>
          </a:lvl7pPr>
          <a:lvl8pPr marL="1600200" indent="-228600" algn="l">
            <a:defRPr sz="2400"/>
          </a:lvl8pPr>
          <a:lvl9pPr marL="1828800" indent="-228600" algn="l">
            <a:defRPr sz="24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altLang="en-US">
              <a:solidFill>
                <a:schemeClr val="dk1"/>
              </a:solidFill>
            </a:rPr>
            <a:t>Lên </a:t>
          </a:r>
          <a:r>
            <a:rPr lang="vi-VN" altLang="en-US">
              <a:solidFill>
                <a:schemeClr val="dk1"/>
              </a:solidFill>
            </a:rPr>
            <a:t>ý </a:t>
          </a:r>
          <a:r>
            <a:rPr lang="vi-VN" altLang="en-US">
              <a:solidFill>
                <a:schemeClr val="dk1"/>
              </a:solidFill>
            </a:rPr>
            <a:t>tưởng</a:t>
          </a:r>
          <a:r>
            <a:rPr lang="vi-VN" altLang="en-US">
              <a:solidFill>
                <a:schemeClr val="dk1"/>
              </a:solidFill>
            </a:rPr>
            <a:t> 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altLang="en-US">
              <a:solidFill>
                <a:schemeClr val="dk1"/>
              </a:solidFill>
            </a:rPr>
            <a:t>Thiết </a:t>
          </a:r>
          <a:r>
            <a:rPr lang="vi-VN" altLang="en-US">
              <a:solidFill>
                <a:schemeClr val="dk1"/>
              </a:solidFill>
            </a:rPr>
            <a:t>kế </a:t>
          </a:r>
          <a:r>
            <a:rPr lang="vi-VN" altLang="en-US">
              <a:solidFill>
                <a:schemeClr val="dk1"/>
              </a:solidFill>
            </a:rPr>
            <a:t>giao </a:t>
          </a:r>
          <a:r>
            <a:rPr lang="vi-VN" altLang="en-US">
              <a:solidFill>
                <a:schemeClr val="dk1"/>
              </a:solidFill>
            </a:rPr>
            <a:t>diện</a:t>
          </a:r>
          <a:endParaRPr lang="vi-VN" altLang="en-US">
            <a:solidFill>
              <a:schemeClr val="dk1"/>
            </a:solidFill>
          </a:endParaRPr>
        </a:p>
      </dsp:txBody>
      <dsp:txXfrm rot="5400000">
        <a:off x="2068359" y="-1050310"/>
        <a:ext cx="945332" cy="3045951"/>
      </dsp:txXfrm>
    </dsp:sp>
    <dsp:sp modelId="{722E1094-83C7-45E2-B20F-DB9D09AD94F0}">
      <dsp:nvSpPr>
        <dsp:cNvPr id="5" name="Chevron 4"/>
        <dsp:cNvSpPr/>
      </dsp:nvSpPr>
      <dsp:spPr bwMode="white">
        <a:xfrm rot="5400000">
          <a:off x="-218153" y="1476303"/>
          <a:ext cx="1454356" cy="1018049"/>
        </a:xfrm>
        <a:prstGeom prst="chevron">
          <a:avLst/>
        </a:prstGeom>
      </dsp:spPr>
      <dsp:style>
        <a:lnRef idx="1">
          <a:schemeClr val="dk1">
            <a:shade val="80000"/>
          </a:schemeClr>
        </a:lnRef>
        <a:fillRef idx="2">
          <a:schemeClr val="lt1"/>
        </a:fillRef>
        <a:effectRef idx="1">
          <a:scrgbClr r="0" g="0" b="0"/>
        </a:effectRef>
        <a:fontRef idx="minor">
          <a:schemeClr val="dk1"/>
        </a:fontRef>
      </dsp:style>
      <dsp:txBody>
        <a:bodyPr rot="-5400000" vert="horz" wrap="square" lIns="12065" tIns="12065" rIns="12065" bIns="12065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week 3,4</a:t>
          </a:r>
          <a:endParaRPr lang="en-US">
            <a:solidFill>
              <a:schemeClr val="dk1"/>
            </a:solidFill>
          </a:endParaRPr>
        </a:p>
      </dsp:txBody>
      <dsp:txXfrm rot="5400000">
        <a:off x="-218153" y="1476303"/>
        <a:ext cx="1454356" cy="1018049"/>
      </dsp:txXfrm>
    </dsp:sp>
    <dsp:sp modelId="{AC67BBE6-9B82-4D3D-BF22-48713AF46E9C}">
      <dsp:nvSpPr>
        <dsp:cNvPr id="6" name="Round Same Side Corner Rectangle 5"/>
        <dsp:cNvSpPr/>
      </dsp:nvSpPr>
      <dsp:spPr bwMode="white">
        <a:xfrm rot="5400000">
          <a:off x="2068359" y="207840"/>
          <a:ext cx="945332" cy="3045951"/>
        </a:xfrm>
        <a:prstGeom prst="round2SameRect">
          <a:avLst/>
        </a:prstGeom>
      </dsp:spPr>
      <dsp:style>
        <a:lnRef idx="1">
          <a:schemeClr val="dk1"/>
        </a:lnRef>
        <a:fillRef idx="1">
          <a:schemeClr val="dk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170688" tIns="15240" rIns="15240" bIns="15240" anchor="ctr"/>
        <a:lstStyle>
          <a:lvl1pPr algn="l">
            <a:defRPr sz="2400"/>
          </a:lvl1pPr>
          <a:lvl2pPr marL="228600" indent="-228600" algn="l">
            <a:defRPr sz="2400"/>
          </a:lvl2pPr>
          <a:lvl3pPr marL="457200" indent="-228600" algn="l">
            <a:defRPr sz="2400"/>
          </a:lvl3pPr>
          <a:lvl4pPr marL="685800" indent="-228600" algn="l">
            <a:defRPr sz="2400"/>
          </a:lvl4pPr>
          <a:lvl5pPr marL="914400" indent="-228600" algn="l">
            <a:defRPr sz="2400"/>
          </a:lvl5pPr>
          <a:lvl6pPr marL="1143000" indent="-228600" algn="l">
            <a:defRPr sz="2400"/>
          </a:lvl6pPr>
          <a:lvl7pPr marL="1371600" indent="-228600" algn="l">
            <a:defRPr sz="2400"/>
          </a:lvl7pPr>
          <a:lvl8pPr marL="1600200" indent="-228600" algn="l">
            <a:defRPr sz="2400"/>
          </a:lvl8pPr>
          <a:lvl9pPr marL="1828800" indent="-228600" algn="l">
            <a:defRPr sz="24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altLang="en-US">
              <a:solidFill>
                <a:schemeClr val="dk1"/>
              </a:solidFill>
            </a:rPr>
            <a:t>Code </a:t>
          </a:r>
          <a:r>
            <a:rPr lang="vi-VN" altLang="en-US">
              <a:solidFill>
                <a:schemeClr val="dk1"/>
              </a:solidFill>
            </a:rPr>
            <a:t>HTML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altLang="en-US">
              <a:solidFill>
                <a:schemeClr val="dk1"/>
              </a:solidFill>
            </a:rPr>
            <a:t>Thêm </a:t>
          </a:r>
          <a:r>
            <a:rPr lang="vi-VN" altLang="en-US">
              <a:solidFill>
                <a:schemeClr val="dk1"/>
              </a:solidFill>
            </a:rPr>
            <a:t>CSS </a:t>
          </a:r>
          <a:endParaRPr lang="vi-VN" altLang="en-US">
            <a:solidFill>
              <a:schemeClr val="dk1"/>
            </a:solidFill>
          </a:endParaRPr>
        </a:p>
      </dsp:txBody>
      <dsp:txXfrm rot="5400000">
        <a:off x="2068359" y="207840"/>
        <a:ext cx="945332" cy="3045951"/>
      </dsp:txXfrm>
    </dsp:sp>
    <dsp:sp modelId="{95C8A2DE-C1F8-4D5A-A3A4-1DC2FA1C0073}">
      <dsp:nvSpPr>
        <dsp:cNvPr id="7" name="Chevron 6"/>
        <dsp:cNvSpPr/>
      </dsp:nvSpPr>
      <dsp:spPr bwMode="white">
        <a:xfrm rot="5400000">
          <a:off x="-218153" y="2734452"/>
          <a:ext cx="1454356" cy="1018049"/>
        </a:xfrm>
        <a:prstGeom prst="chevron">
          <a:avLst/>
        </a:prstGeom>
      </dsp:spPr>
      <dsp:style>
        <a:lnRef idx="1">
          <a:schemeClr val="dk1">
            <a:shade val="80000"/>
          </a:schemeClr>
        </a:lnRef>
        <a:fillRef idx="2">
          <a:schemeClr val="lt1"/>
        </a:fillRef>
        <a:effectRef idx="1">
          <a:scrgbClr r="0" g="0" b="0"/>
        </a:effectRef>
        <a:fontRef idx="minor">
          <a:schemeClr val="dk1"/>
        </a:fontRef>
      </dsp:style>
      <dsp:txBody>
        <a:bodyPr rot="-5400000" vert="horz" wrap="square" lIns="12065" tIns="12065" rIns="12065" bIns="12065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week 5</a:t>
          </a:r>
          <a:endParaRPr lang="en-US">
            <a:solidFill>
              <a:schemeClr val="dk1"/>
            </a:solidFill>
          </a:endParaRPr>
        </a:p>
      </dsp:txBody>
      <dsp:txXfrm rot="5400000">
        <a:off x="-218153" y="2734452"/>
        <a:ext cx="1454356" cy="1018049"/>
      </dsp:txXfrm>
    </dsp:sp>
    <dsp:sp modelId="{BE17FEF5-EEE1-41BB-96FD-8FBB3FCF3860}">
      <dsp:nvSpPr>
        <dsp:cNvPr id="8" name="Round Same Side Corner Rectangle 7"/>
        <dsp:cNvSpPr/>
      </dsp:nvSpPr>
      <dsp:spPr bwMode="white">
        <a:xfrm rot="5400000">
          <a:off x="2068359" y="1465989"/>
          <a:ext cx="945332" cy="3045951"/>
        </a:xfrm>
        <a:prstGeom prst="round2SameRect">
          <a:avLst/>
        </a:prstGeom>
      </dsp:spPr>
      <dsp:style>
        <a:lnRef idx="1">
          <a:schemeClr val="dk1"/>
        </a:lnRef>
        <a:fillRef idx="1">
          <a:schemeClr val="dk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170688" tIns="15240" rIns="15240" bIns="15240" anchor="ctr"/>
        <a:lstStyle>
          <a:lvl1pPr algn="l">
            <a:defRPr sz="2400"/>
          </a:lvl1pPr>
          <a:lvl2pPr marL="228600" indent="-228600" algn="l">
            <a:defRPr sz="2400"/>
          </a:lvl2pPr>
          <a:lvl3pPr marL="457200" indent="-228600" algn="l">
            <a:defRPr sz="2400"/>
          </a:lvl3pPr>
          <a:lvl4pPr marL="685800" indent="-228600" algn="l">
            <a:defRPr sz="2400"/>
          </a:lvl4pPr>
          <a:lvl5pPr marL="914400" indent="-228600" algn="l">
            <a:defRPr sz="2400"/>
          </a:lvl5pPr>
          <a:lvl6pPr marL="1143000" indent="-228600" algn="l">
            <a:defRPr sz="2400"/>
          </a:lvl6pPr>
          <a:lvl7pPr marL="1371600" indent="-228600" algn="l">
            <a:defRPr sz="2400"/>
          </a:lvl7pPr>
          <a:lvl8pPr marL="1600200" indent="-228600" algn="l">
            <a:defRPr sz="2400"/>
          </a:lvl8pPr>
          <a:lvl9pPr marL="1828800" indent="-228600" algn="l">
            <a:defRPr sz="24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altLang="en-US">
              <a:solidFill>
                <a:schemeClr val="dk1"/>
              </a:solidFill>
            </a:rPr>
            <a:t>Chỉnh </a:t>
          </a:r>
          <a:r>
            <a:rPr lang="vi-VN" altLang="en-US">
              <a:solidFill>
                <a:schemeClr val="dk1"/>
              </a:solidFill>
            </a:rPr>
            <a:t>sửa </a:t>
          </a:r>
          <a:r>
            <a:rPr lang="vi-VN" altLang="en-US">
              <a:solidFill>
                <a:schemeClr val="dk1"/>
              </a:solidFill>
            </a:rPr>
            <a:t>lỗi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altLang="en-US">
              <a:solidFill>
                <a:schemeClr val="dk1"/>
              </a:solidFill>
            </a:rPr>
            <a:t>Làm </a:t>
          </a:r>
          <a:r>
            <a:rPr lang="vi-VN" altLang="en-US">
              <a:solidFill>
                <a:schemeClr val="dk1"/>
              </a:solidFill>
            </a:rPr>
            <a:t>silde </a:t>
          </a:r>
          <a:r>
            <a:rPr lang="vi-VN" altLang="en-US">
              <a:solidFill>
                <a:schemeClr val="dk1"/>
              </a:solidFill>
            </a:rPr>
            <a:t>báo </a:t>
          </a:r>
          <a:r>
            <a:rPr lang="vi-VN" altLang="en-US">
              <a:solidFill>
                <a:schemeClr val="dk1"/>
              </a:solidFill>
            </a:rPr>
            <a:t>cáo</a:t>
          </a:r>
          <a:endParaRPr lang="vi-VN" altLang="en-US">
            <a:solidFill>
              <a:schemeClr val="dk1"/>
            </a:solidFill>
          </a:endParaRPr>
        </a:p>
      </dsp:txBody>
      <dsp:txXfrm rot="5400000">
        <a:off x="2068359" y="1465989"/>
        <a:ext cx="945332" cy="30459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ec4d27072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ec4d27072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1d81ab5e0f6_0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1d81ab5e0f6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1d81ab5e0f6_0_1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1d81ab5e0f6_0_1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1d81ab5e0f6_0_7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1d81ab5e0f6_0_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60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Google Shape;2461;g1d81ab5e0f6_0_30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2" name="Google Shape;2462;g1d81ab5e0f6_0_30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99f2f57a71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99f2f57a71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99f2f57a71_0_2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99f2f57a71_0_2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99f2f57a71_0_20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99f2f57a71_0_20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1d81ab5e0f6_0_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1d81ab5e0f6_0_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1d81ab5e0f6_0_1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1d81ab5e0f6_0_1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bd6c00e730_0_8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bd6c00e730_0_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99f2f57a71_0_20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99f2f57a71_0_20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d81ab5e0f6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1d81ab5e0f6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4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3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850" y="1245025"/>
            <a:ext cx="4629900" cy="21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846050" y="3608975"/>
            <a:ext cx="4194900" cy="4758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2"/>
          </p:nvPr>
        </p:nvSpPr>
        <p:spPr>
          <a:xfrm>
            <a:off x="720000" y="471975"/>
            <a:ext cx="2336100" cy="2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" name="Google Shape;12;p2"/>
          <p:cNvSpPr txBox="1"/>
          <p:nvPr>
            <p:ph type="subTitle" idx="3"/>
          </p:nvPr>
        </p:nvSpPr>
        <p:spPr>
          <a:xfrm>
            <a:off x="2143775" y="4697325"/>
            <a:ext cx="1368600" cy="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13" name="Google Shape;13;p2"/>
          <p:cNvGrpSpPr/>
          <p:nvPr/>
        </p:nvGrpSpPr>
        <p:grpSpPr>
          <a:xfrm>
            <a:off x="715861" y="4513500"/>
            <a:ext cx="1368528" cy="300900"/>
            <a:chOff x="7055224" y="4513500"/>
            <a:chExt cx="1368528" cy="300900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3" name="Google Shape;33;p2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5" name="Google Shape;45;p2"/>
          <p:cNvCxnSpPr/>
          <p:nvPr/>
        </p:nvCxnSpPr>
        <p:spPr>
          <a:xfrm rot="10800000">
            <a:off x="7760759" y="4663948"/>
            <a:ext cx="67321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"/>
          <p:cNvSpPr txBox="1"/>
          <p:nvPr>
            <p:ph type="title" hasCustomPrompt="1"/>
          </p:nvPr>
        </p:nvSpPr>
        <p:spPr>
          <a:xfrm>
            <a:off x="802675" y="1273050"/>
            <a:ext cx="7538700" cy="21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16" name="Google Shape;216;p11"/>
          <p:cNvSpPr txBox="1"/>
          <p:nvPr>
            <p:ph type="subTitle" idx="1"/>
          </p:nvPr>
        </p:nvSpPr>
        <p:spPr>
          <a:xfrm>
            <a:off x="2039600" y="3287625"/>
            <a:ext cx="5064900" cy="4971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7" name="Google Shape;217;p11"/>
          <p:cNvSpPr txBox="1"/>
          <p:nvPr>
            <p:ph type="subTitle" idx="2"/>
          </p:nvPr>
        </p:nvSpPr>
        <p:spPr>
          <a:xfrm>
            <a:off x="720000" y="471975"/>
            <a:ext cx="2336100" cy="2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8" name="Google Shape;218;p11"/>
          <p:cNvSpPr txBox="1"/>
          <p:nvPr>
            <p:ph type="subTitle" idx="3"/>
          </p:nvPr>
        </p:nvSpPr>
        <p:spPr>
          <a:xfrm>
            <a:off x="2147925" y="4697325"/>
            <a:ext cx="1368600" cy="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219" name="Google Shape;219;p11"/>
          <p:cNvGrpSpPr/>
          <p:nvPr/>
        </p:nvGrpSpPr>
        <p:grpSpPr>
          <a:xfrm>
            <a:off x="720011" y="4513500"/>
            <a:ext cx="1368528" cy="300900"/>
            <a:chOff x="7055224" y="4513500"/>
            <a:chExt cx="1368528" cy="300900"/>
          </a:xfrm>
        </p:grpSpPr>
        <p:grpSp>
          <p:nvGrpSpPr>
            <p:cNvPr id="220" name="Google Shape;220;p11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221" name="Google Shape;221;p11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11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11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11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11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11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11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11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11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11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11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11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11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11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11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" name="Google Shape;236;p11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11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" name="Google Shape;238;p11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39" name="Google Shape;239;p11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11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11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11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11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11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11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11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11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11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11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11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51" name="Google Shape;251;p11"/>
          <p:cNvCxnSpPr/>
          <p:nvPr/>
        </p:nvCxnSpPr>
        <p:spPr>
          <a:xfrm rot="10800000">
            <a:off x="7760759" y="4663948"/>
            <a:ext cx="67321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"/>
          <p:cNvSpPr txBox="1"/>
          <p:nvPr>
            <p:ph type="subTitle" idx="1"/>
          </p:nvPr>
        </p:nvSpPr>
        <p:spPr>
          <a:xfrm>
            <a:off x="1966012" y="1967019"/>
            <a:ext cx="23907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13"/>
          <p:cNvSpPr txBox="1"/>
          <p:nvPr>
            <p:ph type="subTitle" idx="2"/>
          </p:nvPr>
        </p:nvSpPr>
        <p:spPr>
          <a:xfrm>
            <a:off x="5677113" y="1967019"/>
            <a:ext cx="23907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13"/>
          <p:cNvSpPr txBox="1"/>
          <p:nvPr>
            <p:ph type="subTitle" idx="3"/>
          </p:nvPr>
        </p:nvSpPr>
        <p:spPr>
          <a:xfrm>
            <a:off x="1966012" y="3446526"/>
            <a:ext cx="23907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3"/>
          <p:cNvSpPr txBox="1"/>
          <p:nvPr>
            <p:ph type="subTitle" idx="4"/>
          </p:nvPr>
        </p:nvSpPr>
        <p:spPr>
          <a:xfrm>
            <a:off x="5677113" y="3446526"/>
            <a:ext cx="23907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3"/>
          <p:cNvSpPr txBox="1"/>
          <p:nvPr>
            <p:ph type="title" hasCustomPrompt="1"/>
          </p:nvPr>
        </p:nvSpPr>
        <p:spPr>
          <a:xfrm>
            <a:off x="1076187" y="1679025"/>
            <a:ext cx="813900" cy="8139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 txBox="1"/>
          <p:nvPr>
            <p:ph type="title" idx="5" hasCustomPrompt="1"/>
          </p:nvPr>
        </p:nvSpPr>
        <p:spPr>
          <a:xfrm>
            <a:off x="1076187" y="3158525"/>
            <a:ext cx="813900" cy="8139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0" name="Google Shape;260;p13"/>
          <p:cNvSpPr txBox="1"/>
          <p:nvPr>
            <p:ph type="title" idx="6" hasCustomPrompt="1"/>
          </p:nvPr>
        </p:nvSpPr>
        <p:spPr>
          <a:xfrm>
            <a:off x="4783500" y="1679025"/>
            <a:ext cx="813900" cy="8139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1" name="Google Shape;261;p13"/>
          <p:cNvSpPr txBox="1"/>
          <p:nvPr>
            <p:ph type="title" idx="7" hasCustomPrompt="1"/>
          </p:nvPr>
        </p:nvSpPr>
        <p:spPr>
          <a:xfrm>
            <a:off x="4783500" y="3158525"/>
            <a:ext cx="813900" cy="8139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/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63" name="Google Shape;263;p13"/>
          <p:cNvSpPr txBox="1"/>
          <p:nvPr>
            <p:ph type="subTitle" idx="9"/>
          </p:nvPr>
        </p:nvSpPr>
        <p:spPr>
          <a:xfrm>
            <a:off x="1966012" y="1679025"/>
            <a:ext cx="23907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4" name="Google Shape;264;p13"/>
          <p:cNvSpPr txBox="1"/>
          <p:nvPr>
            <p:ph type="subTitle" idx="13"/>
          </p:nvPr>
        </p:nvSpPr>
        <p:spPr>
          <a:xfrm>
            <a:off x="5677112" y="1679025"/>
            <a:ext cx="23907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5" name="Google Shape;265;p13"/>
          <p:cNvSpPr txBox="1"/>
          <p:nvPr>
            <p:ph type="subTitle" idx="14"/>
          </p:nvPr>
        </p:nvSpPr>
        <p:spPr>
          <a:xfrm>
            <a:off x="1966012" y="3158525"/>
            <a:ext cx="23907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6" name="Google Shape;266;p13"/>
          <p:cNvSpPr txBox="1"/>
          <p:nvPr>
            <p:ph type="subTitle" idx="15"/>
          </p:nvPr>
        </p:nvSpPr>
        <p:spPr>
          <a:xfrm>
            <a:off x="5677112" y="3158525"/>
            <a:ext cx="23907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cxnSp>
        <p:nvCxnSpPr>
          <p:cNvPr id="267" name="Google Shape;267;p13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 txBox="1"/>
          <p:nvPr>
            <p:ph type="title"/>
          </p:nvPr>
        </p:nvSpPr>
        <p:spPr>
          <a:xfrm>
            <a:off x="2391900" y="3335213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0" name="Google Shape;270;p14"/>
          <p:cNvSpPr txBox="1"/>
          <p:nvPr>
            <p:ph type="subTitle" idx="1"/>
          </p:nvPr>
        </p:nvSpPr>
        <p:spPr>
          <a:xfrm>
            <a:off x="1896875" y="1230650"/>
            <a:ext cx="5350200" cy="17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1" name="Google Shape;271;p14"/>
          <p:cNvCxnSpPr/>
          <p:nvPr/>
        </p:nvCxnSpPr>
        <p:spPr>
          <a:xfrm rot="10800000">
            <a:off x="719677" y="4663910"/>
            <a:ext cx="77143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2" name="Google Shape;272;p14"/>
          <p:cNvGrpSpPr/>
          <p:nvPr/>
        </p:nvGrpSpPr>
        <p:grpSpPr>
          <a:xfrm>
            <a:off x="720011" y="319100"/>
            <a:ext cx="1368528" cy="300900"/>
            <a:chOff x="7055224" y="4513500"/>
            <a:chExt cx="1368528" cy="300900"/>
          </a:xfrm>
        </p:grpSpPr>
        <p:grpSp>
          <p:nvGrpSpPr>
            <p:cNvPr id="273" name="Google Shape;273;p14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274" name="Google Shape;274;p14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" name="Google Shape;275;p14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" name="Google Shape;276;p14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" name="Google Shape;277;p14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" name="Google Shape;278;p14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" name="Google Shape;279;p14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" name="Google Shape;280;p14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14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14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14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14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14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14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14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" name="Google Shape;288;p14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14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14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291;p14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92" name="Google Shape;292;p14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3" name="Google Shape;293;p14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14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14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p14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p14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14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14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14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14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p14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p14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04" name="Google Shape;304;p14"/>
          <p:cNvCxnSpPr/>
          <p:nvPr/>
        </p:nvCxnSpPr>
        <p:spPr>
          <a:xfrm rot="10800000">
            <a:off x="7760759" y="469548"/>
            <a:ext cx="67321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ONE_COLUMN_TEXT_1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"/>
          <p:cNvSpPr txBox="1"/>
          <p:nvPr>
            <p:ph type="title"/>
          </p:nvPr>
        </p:nvSpPr>
        <p:spPr>
          <a:xfrm>
            <a:off x="1980150" y="1257775"/>
            <a:ext cx="5183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07" name="Google Shape;307;p15"/>
          <p:cNvSpPr txBox="1"/>
          <p:nvPr>
            <p:ph type="subTitle" idx="1"/>
          </p:nvPr>
        </p:nvSpPr>
        <p:spPr>
          <a:xfrm>
            <a:off x="1998150" y="3028075"/>
            <a:ext cx="5147700" cy="7332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15"/>
          <p:cNvSpPr txBox="1"/>
          <p:nvPr>
            <p:ph type="subTitle" idx="2"/>
          </p:nvPr>
        </p:nvSpPr>
        <p:spPr>
          <a:xfrm>
            <a:off x="6087900" y="471975"/>
            <a:ext cx="2336100" cy="2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09" name="Google Shape;309;p15"/>
          <p:cNvSpPr txBox="1"/>
          <p:nvPr>
            <p:ph type="subTitle" idx="3"/>
          </p:nvPr>
        </p:nvSpPr>
        <p:spPr>
          <a:xfrm>
            <a:off x="5604300" y="4697325"/>
            <a:ext cx="1368600" cy="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310" name="Google Shape;310;p15"/>
          <p:cNvGrpSpPr/>
          <p:nvPr/>
        </p:nvGrpSpPr>
        <p:grpSpPr>
          <a:xfrm>
            <a:off x="7037461" y="4513500"/>
            <a:ext cx="1368528" cy="300900"/>
            <a:chOff x="7055224" y="4513500"/>
            <a:chExt cx="1368528" cy="300900"/>
          </a:xfrm>
        </p:grpSpPr>
        <p:grpSp>
          <p:nvGrpSpPr>
            <p:cNvPr id="311" name="Google Shape;311;p15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312" name="Google Shape;312;p15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3" name="Google Shape;313;p15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" name="Google Shape;314;p15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5" name="Google Shape;315;p15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15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" name="Google Shape;317;p15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" name="Google Shape;318;p15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" name="Google Shape;319;p15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0" name="Google Shape;320;p15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1" name="Google Shape;321;p15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2" name="Google Shape;322;p15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" name="Google Shape;323;p15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15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15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15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15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15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15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30" name="Google Shape;330;p15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15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15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15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" name="Google Shape;334;p15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" name="Google Shape;335;p15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" name="Google Shape;336;p15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p15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338;p15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15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15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15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42" name="Google Shape;342;p15"/>
          <p:cNvCxnSpPr/>
          <p:nvPr/>
        </p:nvCxnSpPr>
        <p:spPr>
          <a:xfrm rot="10800000">
            <a:off x="720009" y="4663948"/>
            <a:ext cx="67321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45" name="Google Shape;345;p16"/>
          <p:cNvSpPr txBox="1"/>
          <p:nvPr>
            <p:ph type="body" idx="1"/>
          </p:nvPr>
        </p:nvSpPr>
        <p:spPr>
          <a:xfrm>
            <a:off x="720000" y="1215750"/>
            <a:ext cx="7704000" cy="14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346" name="Google Shape;346;p16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ONE_COLUMN_TEXT_3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7"/>
          <p:cNvSpPr txBox="1"/>
          <p:nvPr>
            <p:ph type="title"/>
          </p:nvPr>
        </p:nvSpPr>
        <p:spPr>
          <a:xfrm>
            <a:off x="720000" y="1220250"/>
            <a:ext cx="4086900" cy="17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49" name="Google Shape;349;p17"/>
          <p:cNvSpPr txBox="1"/>
          <p:nvPr>
            <p:ph type="subTitle" idx="1"/>
          </p:nvPr>
        </p:nvSpPr>
        <p:spPr>
          <a:xfrm>
            <a:off x="720000" y="2991750"/>
            <a:ext cx="40869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17"/>
          <p:cNvSpPr/>
          <p:nvPr>
            <p:ph type="pic" idx="2"/>
          </p:nvPr>
        </p:nvSpPr>
        <p:spPr>
          <a:xfrm>
            <a:off x="5245200" y="1020450"/>
            <a:ext cx="3102600" cy="3102600"/>
          </a:xfrm>
          <a:prstGeom prst="roundRect">
            <a:avLst>
              <a:gd name="adj" fmla="val 16667"/>
            </a:avLst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351" name="Google Shape;351;p17"/>
          <p:cNvCxnSpPr/>
          <p:nvPr/>
        </p:nvCxnSpPr>
        <p:spPr>
          <a:xfrm rot="10800000">
            <a:off x="719677" y="4663910"/>
            <a:ext cx="77143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2" name="Google Shape;352;p17"/>
          <p:cNvCxnSpPr/>
          <p:nvPr/>
        </p:nvCxnSpPr>
        <p:spPr>
          <a:xfrm rot="10800000">
            <a:off x="7760775" y="469548"/>
            <a:ext cx="67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3_1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title"/>
          </p:nvPr>
        </p:nvSpPr>
        <p:spPr>
          <a:xfrm>
            <a:off x="720000" y="1510975"/>
            <a:ext cx="3146100" cy="1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55" name="Google Shape;355;p18"/>
          <p:cNvSpPr txBox="1"/>
          <p:nvPr>
            <p:ph type="subTitle" idx="1"/>
          </p:nvPr>
        </p:nvSpPr>
        <p:spPr>
          <a:xfrm>
            <a:off x="720000" y="2691425"/>
            <a:ext cx="3146100" cy="11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6" name="Google Shape;356;p18"/>
          <p:cNvCxnSpPr/>
          <p:nvPr/>
        </p:nvCxnSpPr>
        <p:spPr>
          <a:xfrm rot="10800000">
            <a:off x="719677" y="4663910"/>
            <a:ext cx="77143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18"/>
          <p:cNvCxnSpPr/>
          <p:nvPr/>
        </p:nvCxnSpPr>
        <p:spPr>
          <a:xfrm rot="10800000">
            <a:off x="7760775" y="469548"/>
            <a:ext cx="67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9"/>
          <p:cNvSpPr txBox="1"/>
          <p:nvPr>
            <p:ph type="title"/>
          </p:nvPr>
        </p:nvSpPr>
        <p:spPr>
          <a:xfrm>
            <a:off x="4985725" y="1719600"/>
            <a:ext cx="319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60" name="Google Shape;360;p19"/>
          <p:cNvSpPr txBox="1"/>
          <p:nvPr>
            <p:ph type="subTitle" idx="1"/>
          </p:nvPr>
        </p:nvSpPr>
        <p:spPr>
          <a:xfrm>
            <a:off x="4985800" y="2379450"/>
            <a:ext cx="3198000" cy="11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61" name="Google Shape;361;p19"/>
          <p:cNvCxnSpPr/>
          <p:nvPr/>
        </p:nvCxnSpPr>
        <p:spPr>
          <a:xfrm rot="10800000">
            <a:off x="719677" y="4663910"/>
            <a:ext cx="77143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19"/>
          <p:cNvCxnSpPr/>
          <p:nvPr/>
        </p:nvCxnSpPr>
        <p:spPr>
          <a:xfrm rot="10800000">
            <a:off x="720025" y="469548"/>
            <a:ext cx="67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4_1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0"/>
          <p:cNvSpPr txBox="1"/>
          <p:nvPr>
            <p:ph type="title"/>
          </p:nvPr>
        </p:nvSpPr>
        <p:spPr>
          <a:xfrm>
            <a:off x="872400" y="1874450"/>
            <a:ext cx="318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65" name="Google Shape;365;p20"/>
          <p:cNvSpPr txBox="1"/>
          <p:nvPr>
            <p:ph type="subTitle" idx="1"/>
          </p:nvPr>
        </p:nvSpPr>
        <p:spPr>
          <a:xfrm>
            <a:off x="872400" y="2550450"/>
            <a:ext cx="3187800" cy="11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66" name="Google Shape;366;p20"/>
          <p:cNvCxnSpPr/>
          <p:nvPr/>
        </p:nvCxnSpPr>
        <p:spPr>
          <a:xfrm rot="10800000">
            <a:off x="719677" y="4663910"/>
            <a:ext cx="77143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7" name="Google Shape;367;p20"/>
          <p:cNvCxnSpPr/>
          <p:nvPr/>
        </p:nvCxnSpPr>
        <p:spPr>
          <a:xfrm rot="10800000">
            <a:off x="7760775" y="469548"/>
            <a:ext cx="67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/>
          <p:nvPr>
            <p:ph type="title"/>
          </p:nvPr>
        </p:nvSpPr>
        <p:spPr>
          <a:xfrm>
            <a:off x="720000" y="2184588"/>
            <a:ext cx="3739200" cy="14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type="title" idx="2" hasCustomPrompt="1"/>
          </p:nvPr>
        </p:nvSpPr>
        <p:spPr>
          <a:xfrm>
            <a:off x="792275" y="975750"/>
            <a:ext cx="997200" cy="9837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type="subTitle" idx="1"/>
          </p:nvPr>
        </p:nvSpPr>
        <p:spPr>
          <a:xfrm>
            <a:off x="720000" y="3606538"/>
            <a:ext cx="24249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"/>
          <p:cNvSpPr txBox="1"/>
          <p:nvPr>
            <p:ph type="subTitle" idx="3"/>
          </p:nvPr>
        </p:nvSpPr>
        <p:spPr>
          <a:xfrm>
            <a:off x="720000" y="471975"/>
            <a:ext cx="2336100" cy="2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" name="Google Shape;51;p3"/>
          <p:cNvSpPr txBox="1"/>
          <p:nvPr>
            <p:ph type="subTitle" idx="4"/>
          </p:nvPr>
        </p:nvSpPr>
        <p:spPr>
          <a:xfrm>
            <a:off x="2147925" y="4697325"/>
            <a:ext cx="1368600" cy="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52" name="Google Shape;52;p3"/>
          <p:cNvGrpSpPr/>
          <p:nvPr/>
        </p:nvGrpSpPr>
        <p:grpSpPr>
          <a:xfrm>
            <a:off x="720011" y="4513500"/>
            <a:ext cx="1368528" cy="300900"/>
            <a:chOff x="7055224" y="4513500"/>
            <a:chExt cx="1368528" cy="300900"/>
          </a:xfrm>
        </p:grpSpPr>
        <p:grpSp>
          <p:nvGrpSpPr>
            <p:cNvPr id="53" name="Google Shape;53;p3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54" name="Google Shape;54;p3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3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3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3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3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3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3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3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3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3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3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3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3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3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3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3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3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3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72" name="Google Shape;72;p3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84" name="Google Shape;84;p3"/>
          <p:cNvCxnSpPr/>
          <p:nvPr/>
        </p:nvCxnSpPr>
        <p:spPr>
          <a:xfrm rot="10800000">
            <a:off x="7760759" y="4663948"/>
            <a:ext cx="67321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_AND_BODY_1_1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70" name="Google Shape;370;p21"/>
          <p:cNvSpPr txBox="1"/>
          <p:nvPr>
            <p:ph type="body" idx="1"/>
          </p:nvPr>
        </p:nvSpPr>
        <p:spPr>
          <a:xfrm>
            <a:off x="720000" y="1215750"/>
            <a:ext cx="7704000" cy="32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371" name="Google Shape;371;p21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1_1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2"/>
          <p:cNvSpPr txBox="1"/>
          <p:nvPr>
            <p:ph type="body" idx="1"/>
          </p:nvPr>
        </p:nvSpPr>
        <p:spPr>
          <a:xfrm>
            <a:off x="3290680" y="1766725"/>
            <a:ext cx="51432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4" name="Google Shape;374;p22"/>
          <p:cNvSpPr txBox="1"/>
          <p:nvPr>
            <p:ph type="body" idx="2"/>
          </p:nvPr>
        </p:nvSpPr>
        <p:spPr>
          <a:xfrm>
            <a:off x="3290680" y="3203925"/>
            <a:ext cx="51432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5" name="Google Shape;375;p22"/>
          <p:cNvSpPr txBox="1"/>
          <p:nvPr>
            <p:ph type="subTitle" idx="3"/>
          </p:nvPr>
        </p:nvSpPr>
        <p:spPr>
          <a:xfrm>
            <a:off x="3290675" y="1369100"/>
            <a:ext cx="5143200" cy="4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376" name="Google Shape;376;p22"/>
          <p:cNvSpPr txBox="1"/>
          <p:nvPr>
            <p:ph type="subTitle" idx="4"/>
          </p:nvPr>
        </p:nvSpPr>
        <p:spPr>
          <a:xfrm>
            <a:off x="3290675" y="2805148"/>
            <a:ext cx="5143200" cy="4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377" name="Google Shape;377;p22"/>
          <p:cNvSpPr txBox="1"/>
          <p:nvPr>
            <p:ph type="title"/>
          </p:nvPr>
        </p:nvSpPr>
        <p:spPr>
          <a:xfrm>
            <a:off x="720000" y="4452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cxnSp>
        <p:nvCxnSpPr>
          <p:cNvPr id="378" name="Google Shape;378;p22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_1_1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81" name="Google Shape;381;p23"/>
          <p:cNvSpPr txBox="1"/>
          <p:nvPr>
            <p:ph type="subTitle" idx="1"/>
          </p:nvPr>
        </p:nvSpPr>
        <p:spPr>
          <a:xfrm>
            <a:off x="4766982" y="1439025"/>
            <a:ext cx="3264300" cy="27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23"/>
          <p:cNvSpPr txBox="1"/>
          <p:nvPr>
            <p:ph type="subTitle" idx="2"/>
          </p:nvPr>
        </p:nvSpPr>
        <p:spPr>
          <a:xfrm>
            <a:off x="1112712" y="1439025"/>
            <a:ext cx="3264300" cy="27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3" name="Google Shape;383;p23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4"/>
          <p:cNvSpPr txBox="1"/>
          <p:nvPr>
            <p:ph type="title"/>
          </p:nvPr>
        </p:nvSpPr>
        <p:spPr>
          <a:xfrm>
            <a:off x="720000" y="4466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86" name="Google Shape;386;p24"/>
          <p:cNvSpPr txBox="1"/>
          <p:nvPr>
            <p:ph type="subTitle" idx="1"/>
          </p:nvPr>
        </p:nvSpPr>
        <p:spPr>
          <a:xfrm>
            <a:off x="751275" y="3195474"/>
            <a:ext cx="24075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24"/>
          <p:cNvSpPr txBox="1"/>
          <p:nvPr>
            <p:ph type="subTitle" idx="2"/>
          </p:nvPr>
        </p:nvSpPr>
        <p:spPr>
          <a:xfrm>
            <a:off x="3368232" y="3195474"/>
            <a:ext cx="24075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24"/>
          <p:cNvSpPr txBox="1"/>
          <p:nvPr>
            <p:ph type="subTitle" idx="3"/>
          </p:nvPr>
        </p:nvSpPr>
        <p:spPr>
          <a:xfrm>
            <a:off x="5985189" y="3195474"/>
            <a:ext cx="24075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24"/>
          <p:cNvSpPr txBox="1"/>
          <p:nvPr>
            <p:ph type="subTitle" idx="4"/>
          </p:nvPr>
        </p:nvSpPr>
        <p:spPr>
          <a:xfrm>
            <a:off x="751275" y="2712804"/>
            <a:ext cx="2407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390" name="Google Shape;390;p24"/>
          <p:cNvSpPr txBox="1"/>
          <p:nvPr>
            <p:ph type="subTitle" idx="5"/>
          </p:nvPr>
        </p:nvSpPr>
        <p:spPr>
          <a:xfrm>
            <a:off x="3368232" y="2712804"/>
            <a:ext cx="2407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391" name="Google Shape;391;p24"/>
          <p:cNvSpPr txBox="1"/>
          <p:nvPr>
            <p:ph type="subTitle" idx="6"/>
          </p:nvPr>
        </p:nvSpPr>
        <p:spPr>
          <a:xfrm>
            <a:off x="5985189" y="2712804"/>
            <a:ext cx="2407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cxnSp>
        <p:nvCxnSpPr>
          <p:cNvPr id="392" name="Google Shape;392;p24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2_1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5"/>
          <p:cNvSpPr txBox="1"/>
          <p:nvPr>
            <p:ph type="title"/>
          </p:nvPr>
        </p:nvSpPr>
        <p:spPr>
          <a:xfrm>
            <a:off x="720000" y="4452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95" name="Google Shape;395;p25"/>
          <p:cNvSpPr txBox="1"/>
          <p:nvPr>
            <p:ph type="subTitle" idx="1"/>
          </p:nvPr>
        </p:nvSpPr>
        <p:spPr>
          <a:xfrm>
            <a:off x="937700" y="3567875"/>
            <a:ext cx="21753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25"/>
          <p:cNvSpPr txBox="1"/>
          <p:nvPr>
            <p:ph type="subTitle" idx="2"/>
          </p:nvPr>
        </p:nvSpPr>
        <p:spPr>
          <a:xfrm>
            <a:off x="3484422" y="3567875"/>
            <a:ext cx="21753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25"/>
          <p:cNvSpPr txBox="1"/>
          <p:nvPr>
            <p:ph type="subTitle" idx="3"/>
          </p:nvPr>
        </p:nvSpPr>
        <p:spPr>
          <a:xfrm>
            <a:off x="6031150" y="3567875"/>
            <a:ext cx="21753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25"/>
          <p:cNvSpPr txBox="1"/>
          <p:nvPr>
            <p:ph type="subTitle" idx="4"/>
          </p:nvPr>
        </p:nvSpPr>
        <p:spPr>
          <a:xfrm>
            <a:off x="937700" y="3142930"/>
            <a:ext cx="2175300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399" name="Google Shape;399;p25"/>
          <p:cNvSpPr txBox="1"/>
          <p:nvPr>
            <p:ph type="subTitle" idx="5"/>
          </p:nvPr>
        </p:nvSpPr>
        <p:spPr>
          <a:xfrm>
            <a:off x="3477488" y="3142930"/>
            <a:ext cx="2175300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00" name="Google Shape;400;p25"/>
          <p:cNvSpPr txBox="1"/>
          <p:nvPr>
            <p:ph type="subTitle" idx="6"/>
          </p:nvPr>
        </p:nvSpPr>
        <p:spPr>
          <a:xfrm>
            <a:off x="6031138" y="3142930"/>
            <a:ext cx="2175300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cxnSp>
        <p:nvCxnSpPr>
          <p:cNvPr id="401" name="Google Shape;401;p25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"/>
          <p:cNvSpPr txBox="1"/>
          <p:nvPr>
            <p:ph type="subTitle" idx="1"/>
          </p:nvPr>
        </p:nvSpPr>
        <p:spPr>
          <a:xfrm>
            <a:off x="1960625" y="1853663"/>
            <a:ext cx="2387700" cy="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04" name="Google Shape;404;p26"/>
          <p:cNvSpPr txBox="1"/>
          <p:nvPr>
            <p:ph type="subTitle" idx="2"/>
          </p:nvPr>
        </p:nvSpPr>
        <p:spPr>
          <a:xfrm>
            <a:off x="1960625" y="3119882"/>
            <a:ext cx="2387700" cy="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05" name="Google Shape;405;p26"/>
          <p:cNvSpPr txBox="1"/>
          <p:nvPr>
            <p:ph type="subTitle" idx="3"/>
          </p:nvPr>
        </p:nvSpPr>
        <p:spPr>
          <a:xfrm>
            <a:off x="5751765" y="1853663"/>
            <a:ext cx="2387700" cy="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06" name="Google Shape;406;p26"/>
          <p:cNvSpPr txBox="1"/>
          <p:nvPr>
            <p:ph type="subTitle" idx="4"/>
          </p:nvPr>
        </p:nvSpPr>
        <p:spPr>
          <a:xfrm>
            <a:off x="5751765" y="3119882"/>
            <a:ext cx="2387700" cy="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07" name="Google Shape;407;p26"/>
          <p:cNvSpPr txBox="1"/>
          <p:nvPr>
            <p:ph type="title"/>
          </p:nvPr>
        </p:nvSpPr>
        <p:spPr>
          <a:xfrm>
            <a:off x="720000" y="446600"/>
            <a:ext cx="4434300" cy="1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08" name="Google Shape;408;p26"/>
          <p:cNvSpPr txBox="1"/>
          <p:nvPr>
            <p:ph type="subTitle" idx="5"/>
          </p:nvPr>
        </p:nvSpPr>
        <p:spPr>
          <a:xfrm>
            <a:off x="1960625" y="2278711"/>
            <a:ext cx="2387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26"/>
          <p:cNvSpPr txBox="1"/>
          <p:nvPr>
            <p:ph type="subTitle" idx="6"/>
          </p:nvPr>
        </p:nvSpPr>
        <p:spPr>
          <a:xfrm>
            <a:off x="5751764" y="2278711"/>
            <a:ext cx="2387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26"/>
          <p:cNvSpPr txBox="1"/>
          <p:nvPr>
            <p:ph type="subTitle" idx="7"/>
          </p:nvPr>
        </p:nvSpPr>
        <p:spPr>
          <a:xfrm>
            <a:off x="1960625" y="3545072"/>
            <a:ext cx="2387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26"/>
          <p:cNvSpPr txBox="1"/>
          <p:nvPr>
            <p:ph type="subTitle" idx="8"/>
          </p:nvPr>
        </p:nvSpPr>
        <p:spPr>
          <a:xfrm>
            <a:off x="5751764" y="3545072"/>
            <a:ext cx="2387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12" name="Google Shape;412;p26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_1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7"/>
          <p:cNvSpPr txBox="1"/>
          <p:nvPr>
            <p:ph type="title"/>
          </p:nvPr>
        </p:nvSpPr>
        <p:spPr>
          <a:xfrm>
            <a:off x="720000" y="4452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15" name="Google Shape;415;p27"/>
          <p:cNvSpPr txBox="1"/>
          <p:nvPr>
            <p:ph type="subTitle" idx="1"/>
          </p:nvPr>
        </p:nvSpPr>
        <p:spPr>
          <a:xfrm>
            <a:off x="3757400" y="1509913"/>
            <a:ext cx="2206500" cy="69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16" name="Google Shape;416;p27"/>
          <p:cNvSpPr txBox="1"/>
          <p:nvPr>
            <p:ph type="subTitle" idx="2"/>
          </p:nvPr>
        </p:nvSpPr>
        <p:spPr>
          <a:xfrm>
            <a:off x="3757400" y="2982063"/>
            <a:ext cx="2206500" cy="69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17" name="Google Shape;417;p27"/>
          <p:cNvSpPr txBox="1"/>
          <p:nvPr>
            <p:ph type="subTitle" idx="3"/>
          </p:nvPr>
        </p:nvSpPr>
        <p:spPr>
          <a:xfrm>
            <a:off x="6217488" y="1509913"/>
            <a:ext cx="2206500" cy="69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18" name="Google Shape;418;p27"/>
          <p:cNvSpPr txBox="1"/>
          <p:nvPr>
            <p:ph type="subTitle" idx="4"/>
          </p:nvPr>
        </p:nvSpPr>
        <p:spPr>
          <a:xfrm>
            <a:off x="6217488" y="2982063"/>
            <a:ext cx="2206500" cy="69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19" name="Google Shape;419;p27"/>
          <p:cNvSpPr txBox="1"/>
          <p:nvPr>
            <p:ph type="body" idx="5"/>
          </p:nvPr>
        </p:nvSpPr>
        <p:spPr>
          <a:xfrm>
            <a:off x="3757400" y="2146250"/>
            <a:ext cx="22065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27"/>
          <p:cNvSpPr txBox="1"/>
          <p:nvPr>
            <p:ph type="body" idx="6"/>
          </p:nvPr>
        </p:nvSpPr>
        <p:spPr>
          <a:xfrm>
            <a:off x="3757400" y="3600950"/>
            <a:ext cx="22065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1" name="Google Shape;421;p27"/>
          <p:cNvSpPr txBox="1"/>
          <p:nvPr>
            <p:ph type="body" idx="7"/>
          </p:nvPr>
        </p:nvSpPr>
        <p:spPr>
          <a:xfrm>
            <a:off x="6217488" y="2146250"/>
            <a:ext cx="22065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2" name="Google Shape;422;p27"/>
          <p:cNvSpPr txBox="1"/>
          <p:nvPr>
            <p:ph type="body" idx="8"/>
          </p:nvPr>
        </p:nvSpPr>
        <p:spPr>
          <a:xfrm>
            <a:off x="6217488" y="3600950"/>
            <a:ext cx="22065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423" name="Google Shape;423;p27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8"/>
          <p:cNvSpPr txBox="1"/>
          <p:nvPr>
            <p:ph type="title"/>
          </p:nvPr>
        </p:nvSpPr>
        <p:spPr>
          <a:xfrm>
            <a:off x="720000" y="4466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26" name="Google Shape;426;p28"/>
          <p:cNvSpPr txBox="1"/>
          <p:nvPr>
            <p:ph type="subTitle" idx="1"/>
          </p:nvPr>
        </p:nvSpPr>
        <p:spPr>
          <a:xfrm>
            <a:off x="971200" y="2147275"/>
            <a:ext cx="217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28"/>
          <p:cNvSpPr txBox="1"/>
          <p:nvPr>
            <p:ph type="subTitle" idx="2"/>
          </p:nvPr>
        </p:nvSpPr>
        <p:spPr>
          <a:xfrm>
            <a:off x="3482875" y="2147275"/>
            <a:ext cx="217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28"/>
          <p:cNvSpPr txBox="1"/>
          <p:nvPr>
            <p:ph type="subTitle" idx="3"/>
          </p:nvPr>
        </p:nvSpPr>
        <p:spPr>
          <a:xfrm>
            <a:off x="971200" y="3859300"/>
            <a:ext cx="217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28"/>
          <p:cNvSpPr txBox="1"/>
          <p:nvPr>
            <p:ph type="subTitle" idx="4"/>
          </p:nvPr>
        </p:nvSpPr>
        <p:spPr>
          <a:xfrm>
            <a:off x="3482875" y="3859300"/>
            <a:ext cx="217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28"/>
          <p:cNvSpPr txBox="1"/>
          <p:nvPr>
            <p:ph type="subTitle" idx="5"/>
          </p:nvPr>
        </p:nvSpPr>
        <p:spPr>
          <a:xfrm>
            <a:off x="5994536" y="2147275"/>
            <a:ext cx="217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28"/>
          <p:cNvSpPr txBox="1"/>
          <p:nvPr>
            <p:ph type="subTitle" idx="6"/>
          </p:nvPr>
        </p:nvSpPr>
        <p:spPr>
          <a:xfrm>
            <a:off x="5994536" y="3859300"/>
            <a:ext cx="217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28"/>
          <p:cNvSpPr txBox="1"/>
          <p:nvPr>
            <p:ph type="subTitle" idx="7"/>
          </p:nvPr>
        </p:nvSpPr>
        <p:spPr>
          <a:xfrm>
            <a:off x="971200" y="1861541"/>
            <a:ext cx="2178300" cy="4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33" name="Google Shape;433;p28"/>
          <p:cNvSpPr txBox="1"/>
          <p:nvPr>
            <p:ph type="subTitle" idx="8"/>
          </p:nvPr>
        </p:nvSpPr>
        <p:spPr>
          <a:xfrm>
            <a:off x="3482875" y="1861541"/>
            <a:ext cx="2178300" cy="4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34" name="Google Shape;434;p28"/>
          <p:cNvSpPr txBox="1"/>
          <p:nvPr>
            <p:ph type="subTitle" idx="9"/>
          </p:nvPr>
        </p:nvSpPr>
        <p:spPr>
          <a:xfrm>
            <a:off x="5994536" y="1861541"/>
            <a:ext cx="2178300" cy="4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35" name="Google Shape;435;p28"/>
          <p:cNvSpPr txBox="1"/>
          <p:nvPr>
            <p:ph type="subTitle" idx="13"/>
          </p:nvPr>
        </p:nvSpPr>
        <p:spPr>
          <a:xfrm>
            <a:off x="971200" y="3573566"/>
            <a:ext cx="2178300" cy="4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36" name="Google Shape;436;p28"/>
          <p:cNvSpPr txBox="1"/>
          <p:nvPr>
            <p:ph type="subTitle" idx="14"/>
          </p:nvPr>
        </p:nvSpPr>
        <p:spPr>
          <a:xfrm>
            <a:off x="3482875" y="3573566"/>
            <a:ext cx="2178300" cy="4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37" name="Google Shape;437;p28"/>
          <p:cNvSpPr txBox="1"/>
          <p:nvPr>
            <p:ph type="subTitle" idx="15"/>
          </p:nvPr>
        </p:nvSpPr>
        <p:spPr>
          <a:xfrm>
            <a:off x="5994536" y="3573566"/>
            <a:ext cx="2178300" cy="4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cxnSp>
        <p:nvCxnSpPr>
          <p:cNvPr id="438" name="Google Shape;438;p28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/>
          <p:nvPr>
            <p:ph type="title" hasCustomPrompt="1"/>
          </p:nvPr>
        </p:nvSpPr>
        <p:spPr>
          <a:xfrm>
            <a:off x="4025962" y="758300"/>
            <a:ext cx="44079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1" name="Google Shape;441;p29"/>
          <p:cNvSpPr txBox="1"/>
          <p:nvPr>
            <p:ph type="subTitle" idx="1"/>
          </p:nvPr>
        </p:nvSpPr>
        <p:spPr>
          <a:xfrm>
            <a:off x="4025950" y="1454175"/>
            <a:ext cx="4407900" cy="3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442" name="Google Shape;442;p29"/>
          <p:cNvSpPr txBox="1"/>
          <p:nvPr>
            <p:ph type="title" idx="2" hasCustomPrompt="1"/>
          </p:nvPr>
        </p:nvSpPr>
        <p:spPr>
          <a:xfrm>
            <a:off x="4025962" y="1948451"/>
            <a:ext cx="44079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3" name="Google Shape;443;p29"/>
          <p:cNvSpPr txBox="1"/>
          <p:nvPr>
            <p:ph type="subTitle" idx="3"/>
          </p:nvPr>
        </p:nvSpPr>
        <p:spPr>
          <a:xfrm>
            <a:off x="4025950" y="2644325"/>
            <a:ext cx="4407900" cy="3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444" name="Google Shape;444;p29"/>
          <p:cNvSpPr txBox="1"/>
          <p:nvPr>
            <p:ph type="title" idx="4" hasCustomPrompt="1"/>
          </p:nvPr>
        </p:nvSpPr>
        <p:spPr>
          <a:xfrm>
            <a:off x="4025962" y="3138602"/>
            <a:ext cx="44079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5" name="Google Shape;445;p29"/>
          <p:cNvSpPr txBox="1"/>
          <p:nvPr>
            <p:ph type="subTitle" idx="5"/>
          </p:nvPr>
        </p:nvSpPr>
        <p:spPr>
          <a:xfrm>
            <a:off x="4025950" y="3834476"/>
            <a:ext cx="4407900" cy="3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cxnSp>
        <p:nvCxnSpPr>
          <p:cNvPr id="446" name="Google Shape;446;p29"/>
          <p:cNvCxnSpPr/>
          <p:nvPr/>
        </p:nvCxnSpPr>
        <p:spPr>
          <a:xfrm rot="10800000">
            <a:off x="719677" y="4663910"/>
            <a:ext cx="77143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29"/>
          <p:cNvCxnSpPr/>
          <p:nvPr/>
        </p:nvCxnSpPr>
        <p:spPr>
          <a:xfrm rot="10800000">
            <a:off x="7760775" y="469548"/>
            <a:ext cx="67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0"/>
          <p:cNvSpPr txBox="1"/>
          <p:nvPr>
            <p:ph type="subTitle" idx="1"/>
          </p:nvPr>
        </p:nvSpPr>
        <p:spPr>
          <a:xfrm>
            <a:off x="1329775" y="3459975"/>
            <a:ext cx="19860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50" name="Google Shape;450;p30"/>
          <p:cNvSpPr txBox="1"/>
          <p:nvPr>
            <p:ph type="subTitle" idx="2"/>
          </p:nvPr>
        </p:nvSpPr>
        <p:spPr>
          <a:xfrm>
            <a:off x="3579025" y="3459975"/>
            <a:ext cx="19860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51" name="Google Shape;451;p30"/>
          <p:cNvSpPr txBox="1"/>
          <p:nvPr>
            <p:ph type="subTitle" idx="3"/>
          </p:nvPr>
        </p:nvSpPr>
        <p:spPr>
          <a:xfrm>
            <a:off x="5828225" y="3459975"/>
            <a:ext cx="19860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52" name="Google Shape;452;p30"/>
          <p:cNvSpPr txBox="1"/>
          <p:nvPr>
            <p:ph type="subTitle" idx="4"/>
          </p:nvPr>
        </p:nvSpPr>
        <p:spPr>
          <a:xfrm>
            <a:off x="1329825" y="3866163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30"/>
          <p:cNvSpPr txBox="1"/>
          <p:nvPr>
            <p:ph type="subTitle" idx="5"/>
          </p:nvPr>
        </p:nvSpPr>
        <p:spPr>
          <a:xfrm>
            <a:off x="3578997" y="3866163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30"/>
          <p:cNvSpPr txBox="1"/>
          <p:nvPr>
            <p:ph type="subTitle" idx="6"/>
          </p:nvPr>
        </p:nvSpPr>
        <p:spPr>
          <a:xfrm>
            <a:off x="5828225" y="3866163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30"/>
          <p:cNvSpPr txBox="1"/>
          <p:nvPr>
            <p:ph type="title" hasCustomPrompt="1"/>
          </p:nvPr>
        </p:nvSpPr>
        <p:spPr>
          <a:xfrm>
            <a:off x="1677475" y="1307188"/>
            <a:ext cx="12906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6" name="Google Shape;456;p30"/>
          <p:cNvSpPr txBox="1"/>
          <p:nvPr>
            <p:ph type="title" idx="7" hasCustomPrompt="1"/>
          </p:nvPr>
        </p:nvSpPr>
        <p:spPr>
          <a:xfrm>
            <a:off x="3926700" y="1307188"/>
            <a:ext cx="12906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7" name="Google Shape;457;p30"/>
          <p:cNvSpPr txBox="1"/>
          <p:nvPr>
            <p:ph type="title" idx="8" hasCustomPrompt="1"/>
          </p:nvPr>
        </p:nvSpPr>
        <p:spPr>
          <a:xfrm>
            <a:off x="6175925" y="1307188"/>
            <a:ext cx="12906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8" name="Google Shape;458;p30"/>
          <p:cNvSpPr txBox="1"/>
          <p:nvPr>
            <p:ph type="title" idx="9"/>
          </p:nvPr>
        </p:nvSpPr>
        <p:spPr>
          <a:xfrm>
            <a:off x="720000" y="4452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cxnSp>
        <p:nvCxnSpPr>
          <p:cNvPr id="459" name="Google Shape;459;p30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87" name="Google Shape;87;p4"/>
          <p:cNvSpPr txBox="1"/>
          <p:nvPr>
            <p:ph type="subTitle" idx="1"/>
          </p:nvPr>
        </p:nvSpPr>
        <p:spPr>
          <a:xfrm>
            <a:off x="720000" y="1151375"/>
            <a:ext cx="77040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8" name="Google Shape;88;p4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1"/>
          <p:cNvSpPr txBox="1"/>
          <p:nvPr>
            <p:ph type="title"/>
          </p:nvPr>
        </p:nvSpPr>
        <p:spPr>
          <a:xfrm>
            <a:off x="4684800" y="2184588"/>
            <a:ext cx="3739200" cy="14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2" name="Google Shape;462;p31"/>
          <p:cNvSpPr txBox="1"/>
          <p:nvPr>
            <p:ph type="title" idx="2" hasCustomPrompt="1"/>
          </p:nvPr>
        </p:nvSpPr>
        <p:spPr>
          <a:xfrm>
            <a:off x="7340200" y="975750"/>
            <a:ext cx="1007700" cy="9837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3" name="Google Shape;463;p31"/>
          <p:cNvSpPr txBox="1"/>
          <p:nvPr>
            <p:ph type="subTitle" idx="1"/>
          </p:nvPr>
        </p:nvSpPr>
        <p:spPr>
          <a:xfrm>
            <a:off x="5999100" y="3606538"/>
            <a:ext cx="24249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31"/>
          <p:cNvSpPr txBox="1"/>
          <p:nvPr>
            <p:ph type="subTitle" idx="3"/>
          </p:nvPr>
        </p:nvSpPr>
        <p:spPr>
          <a:xfrm>
            <a:off x="6087900" y="471975"/>
            <a:ext cx="2336100" cy="2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5" name="Google Shape;465;p31"/>
          <p:cNvSpPr txBox="1"/>
          <p:nvPr>
            <p:ph type="subTitle" idx="4"/>
          </p:nvPr>
        </p:nvSpPr>
        <p:spPr>
          <a:xfrm>
            <a:off x="5604300" y="4697325"/>
            <a:ext cx="1368600" cy="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466" name="Google Shape;466;p31"/>
          <p:cNvGrpSpPr/>
          <p:nvPr/>
        </p:nvGrpSpPr>
        <p:grpSpPr>
          <a:xfrm>
            <a:off x="7037461" y="4513500"/>
            <a:ext cx="1368528" cy="300900"/>
            <a:chOff x="7055224" y="4513500"/>
            <a:chExt cx="1368528" cy="300900"/>
          </a:xfrm>
        </p:grpSpPr>
        <p:grpSp>
          <p:nvGrpSpPr>
            <p:cNvPr id="467" name="Google Shape;467;p31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468" name="Google Shape;468;p31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" name="Google Shape;469;p31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31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31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31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31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31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Google Shape;475;p31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31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" name="Google Shape;477;p31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" name="Google Shape;478;p31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" name="Google Shape;479;p31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" name="Google Shape;480;p31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Google Shape;481;p31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" name="Google Shape;482;p31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" name="Google Shape;483;p31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4" name="Google Shape;484;p31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5" name="Google Shape;485;p31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86" name="Google Shape;486;p31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7" name="Google Shape;487;p31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Google Shape;488;p31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9" name="Google Shape;489;p31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31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31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31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31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31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31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31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1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98" name="Google Shape;498;p31"/>
          <p:cNvCxnSpPr/>
          <p:nvPr/>
        </p:nvCxnSpPr>
        <p:spPr>
          <a:xfrm rot="10800000">
            <a:off x="720009" y="4663948"/>
            <a:ext cx="67321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cxnSp>
        <p:nvCxnSpPr>
          <p:cNvPr id="501" name="Google Shape;501;p32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3"/>
          <p:cNvSpPr txBox="1"/>
          <p:nvPr>
            <p:ph type="title"/>
          </p:nvPr>
        </p:nvSpPr>
        <p:spPr>
          <a:xfrm>
            <a:off x="720000" y="678237"/>
            <a:ext cx="42132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4" name="Google Shape;504;p33"/>
          <p:cNvSpPr txBox="1"/>
          <p:nvPr>
            <p:ph type="subTitle" idx="1"/>
          </p:nvPr>
        </p:nvSpPr>
        <p:spPr>
          <a:xfrm>
            <a:off x="720000" y="1630913"/>
            <a:ext cx="42132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p33"/>
          <p:cNvSpPr txBox="1"/>
          <p:nvPr/>
        </p:nvSpPr>
        <p:spPr>
          <a:xfrm>
            <a:off x="720000" y="3243000"/>
            <a:ext cx="35664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</a:t>
            </a:r>
            <a:r>
              <a:rPr lang="en-GB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template</a:t>
            </a:r>
            <a:r>
              <a:rPr lang="en-GB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was created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/>
              </a:rPr>
              <a:t>Freepik</a:t>
            </a:r>
            <a:r>
              <a:rPr lang="en-GB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/>
              </a:rPr>
              <a:t> 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06" name="Google Shape;506;p33"/>
          <p:cNvSpPr txBox="1"/>
          <p:nvPr>
            <p:ph type="subTitle" idx="2"/>
          </p:nvPr>
        </p:nvSpPr>
        <p:spPr>
          <a:xfrm>
            <a:off x="720000" y="471975"/>
            <a:ext cx="2336100" cy="2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7" name="Google Shape;507;p33"/>
          <p:cNvSpPr txBox="1"/>
          <p:nvPr>
            <p:ph type="subTitle" idx="3"/>
          </p:nvPr>
        </p:nvSpPr>
        <p:spPr>
          <a:xfrm>
            <a:off x="2147925" y="4697325"/>
            <a:ext cx="1368600" cy="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508" name="Google Shape;508;p33"/>
          <p:cNvGrpSpPr/>
          <p:nvPr/>
        </p:nvGrpSpPr>
        <p:grpSpPr>
          <a:xfrm>
            <a:off x="720011" y="4513500"/>
            <a:ext cx="1368528" cy="300900"/>
            <a:chOff x="7055224" y="4513500"/>
            <a:chExt cx="1368528" cy="300900"/>
          </a:xfrm>
        </p:grpSpPr>
        <p:grpSp>
          <p:nvGrpSpPr>
            <p:cNvPr id="509" name="Google Shape;509;p33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510" name="Google Shape;510;p33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33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33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3" name="Google Shape;513;p33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4" name="Google Shape;514;p33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33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33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7" name="Google Shape;517;p33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8" name="Google Shape;518;p33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9" name="Google Shape;519;p33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33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1" name="Google Shape;521;p33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2" name="Google Shape;522;p33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3" name="Google Shape;523;p33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4" name="Google Shape;524;p33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5" name="Google Shape;525;p33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6" name="Google Shape;526;p33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33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528" name="Google Shape;528;p33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33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33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33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33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" name="Google Shape;533;p33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4" name="Google Shape;534;p33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5" name="Google Shape;535;p33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6" name="Google Shape;536;p33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7" name="Google Shape;537;p33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33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9" name="Google Shape;539;p33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40" name="Google Shape;540;p33"/>
          <p:cNvCxnSpPr/>
          <p:nvPr/>
        </p:nvCxnSpPr>
        <p:spPr>
          <a:xfrm rot="10800000">
            <a:off x="7760759" y="4663948"/>
            <a:ext cx="67321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2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2" name="Google Shape;542;p34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2_1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oogle Shape;544;p35"/>
          <p:cNvGrpSpPr/>
          <p:nvPr/>
        </p:nvGrpSpPr>
        <p:grpSpPr>
          <a:xfrm>
            <a:off x="7037461" y="4513500"/>
            <a:ext cx="1368528" cy="300900"/>
            <a:chOff x="7055224" y="4513500"/>
            <a:chExt cx="1368528" cy="300900"/>
          </a:xfrm>
        </p:grpSpPr>
        <p:grpSp>
          <p:nvGrpSpPr>
            <p:cNvPr id="545" name="Google Shape;545;p35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546" name="Google Shape;546;p35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35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8" name="Google Shape;548;p35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9" name="Google Shape;549;p35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0" name="Google Shape;550;p35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1" name="Google Shape;551;p35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2" name="Google Shape;552;p35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3" name="Google Shape;553;p35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4" name="Google Shape;554;p35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5" name="Google Shape;555;p35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6" name="Google Shape;556;p35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7" name="Google Shape;557;p35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8" name="Google Shape;558;p35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9" name="Google Shape;559;p35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0" name="Google Shape;560;p35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1" name="Google Shape;561;p35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2" name="Google Shape;562;p35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3" name="Google Shape;563;p35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564" name="Google Shape;564;p35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35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35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35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35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35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35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35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35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35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35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35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76" name="Google Shape;576;p35"/>
          <p:cNvCxnSpPr/>
          <p:nvPr/>
        </p:nvCxnSpPr>
        <p:spPr>
          <a:xfrm rot="10800000">
            <a:off x="720009" y="4663948"/>
            <a:ext cx="67321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91" name="Google Shape;91;p5"/>
          <p:cNvSpPr txBox="1"/>
          <p:nvPr>
            <p:ph type="subTitle" idx="1"/>
          </p:nvPr>
        </p:nvSpPr>
        <p:spPr>
          <a:xfrm>
            <a:off x="4808667" y="3223150"/>
            <a:ext cx="3024600" cy="10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2" name="Google Shape;92;p5"/>
          <p:cNvSpPr txBox="1"/>
          <p:nvPr>
            <p:ph type="subTitle" idx="2"/>
          </p:nvPr>
        </p:nvSpPr>
        <p:spPr>
          <a:xfrm>
            <a:off x="1311061" y="3223150"/>
            <a:ext cx="3023700" cy="10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5"/>
          <p:cNvSpPr txBox="1"/>
          <p:nvPr>
            <p:ph type="subTitle" idx="3"/>
          </p:nvPr>
        </p:nvSpPr>
        <p:spPr>
          <a:xfrm>
            <a:off x="1311050" y="2725527"/>
            <a:ext cx="3023700" cy="5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4" name="Google Shape;94;p5"/>
          <p:cNvSpPr txBox="1"/>
          <p:nvPr>
            <p:ph type="subTitle" idx="4"/>
          </p:nvPr>
        </p:nvSpPr>
        <p:spPr>
          <a:xfrm>
            <a:off x="4808983" y="2725527"/>
            <a:ext cx="3023700" cy="5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cxnSp>
        <p:nvCxnSpPr>
          <p:cNvPr id="95" name="Google Shape;95;p5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cxnSp>
        <p:nvCxnSpPr>
          <p:cNvPr id="98" name="Google Shape;98;p6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body" idx="1"/>
          </p:nvPr>
        </p:nvSpPr>
        <p:spPr>
          <a:xfrm>
            <a:off x="720000" y="1778800"/>
            <a:ext cx="3876900" cy="23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7"/>
          <p:cNvSpPr txBox="1"/>
          <p:nvPr>
            <p:ph type="title"/>
          </p:nvPr>
        </p:nvSpPr>
        <p:spPr>
          <a:xfrm>
            <a:off x="720000" y="445784"/>
            <a:ext cx="38769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cxnSp>
        <p:nvCxnSpPr>
          <p:cNvPr id="102" name="Google Shape;102;p7"/>
          <p:cNvCxnSpPr/>
          <p:nvPr/>
        </p:nvCxnSpPr>
        <p:spPr>
          <a:xfrm rot="10800000">
            <a:off x="719677" y="4663910"/>
            <a:ext cx="77143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>
            <p:ph type="title"/>
          </p:nvPr>
        </p:nvSpPr>
        <p:spPr>
          <a:xfrm>
            <a:off x="1101250" y="1307100"/>
            <a:ext cx="6941400" cy="25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5" name="Google Shape;105;p8"/>
          <p:cNvSpPr txBox="1"/>
          <p:nvPr>
            <p:ph type="subTitle" idx="1"/>
          </p:nvPr>
        </p:nvSpPr>
        <p:spPr>
          <a:xfrm>
            <a:off x="720000" y="471975"/>
            <a:ext cx="2336100" cy="2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6" name="Google Shape;106;p8"/>
          <p:cNvSpPr txBox="1"/>
          <p:nvPr>
            <p:ph type="subTitle" idx="2"/>
          </p:nvPr>
        </p:nvSpPr>
        <p:spPr>
          <a:xfrm>
            <a:off x="2147925" y="4697325"/>
            <a:ext cx="1368600" cy="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107" name="Google Shape;107;p8"/>
          <p:cNvGrpSpPr/>
          <p:nvPr/>
        </p:nvGrpSpPr>
        <p:grpSpPr>
          <a:xfrm>
            <a:off x="720011" y="4513500"/>
            <a:ext cx="1368528" cy="300900"/>
            <a:chOff x="7055224" y="4513500"/>
            <a:chExt cx="1368528" cy="300900"/>
          </a:xfrm>
        </p:grpSpPr>
        <p:grpSp>
          <p:nvGrpSpPr>
            <p:cNvPr id="108" name="Google Shape;108;p8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109" name="Google Shape;109;p8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8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8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8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8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8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8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8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17;p8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18;p8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8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8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8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8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8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8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125;p8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8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27" name="Google Shape;127;p8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8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8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8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8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8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8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8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8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8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8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8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39" name="Google Shape;139;p8"/>
          <p:cNvCxnSpPr/>
          <p:nvPr/>
        </p:nvCxnSpPr>
        <p:spPr>
          <a:xfrm rot="10800000">
            <a:off x="7760759" y="4663948"/>
            <a:ext cx="67321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type="subTitle" idx="1"/>
          </p:nvPr>
        </p:nvSpPr>
        <p:spPr>
          <a:xfrm>
            <a:off x="4217087" y="2364800"/>
            <a:ext cx="4143000" cy="13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142" name="Google Shape;142;p9"/>
          <p:cNvSpPr txBox="1"/>
          <p:nvPr>
            <p:ph type="title"/>
          </p:nvPr>
        </p:nvSpPr>
        <p:spPr>
          <a:xfrm>
            <a:off x="4217110" y="1602225"/>
            <a:ext cx="41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43" name="Google Shape;143;p9"/>
          <p:cNvSpPr txBox="1"/>
          <p:nvPr>
            <p:ph type="subTitle" idx="2"/>
          </p:nvPr>
        </p:nvSpPr>
        <p:spPr>
          <a:xfrm>
            <a:off x="6087900" y="471975"/>
            <a:ext cx="2336100" cy="2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9"/>
          <p:cNvSpPr txBox="1"/>
          <p:nvPr>
            <p:ph type="subTitle" idx="3"/>
          </p:nvPr>
        </p:nvSpPr>
        <p:spPr>
          <a:xfrm>
            <a:off x="5604300" y="4697325"/>
            <a:ext cx="1368600" cy="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145" name="Google Shape;145;p9"/>
          <p:cNvGrpSpPr/>
          <p:nvPr/>
        </p:nvGrpSpPr>
        <p:grpSpPr>
          <a:xfrm>
            <a:off x="7037461" y="4513500"/>
            <a:ext cx="1368528" cy="300900"/>
            <a:chOff x="7055224" y="4513500"/>
            <a:chExt cx="1368528" cy="300900"/>
          </a:xfrm>
        </p:grpSpPr>
        <p:grpSp>
          <p:nvGrpSpPr>
            <p:cNvPr id="146" name="Google Shape;146;p9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147" name="Google Shape;147;p9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" name="Google Shape;148;p9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9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9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9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" name="Google Shape;152;p9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9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154;p9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9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9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9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9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9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9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9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9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9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9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65" name="Google Shape;165;p9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9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9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9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9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9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9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9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9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Google Shape;174;p9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9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9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77" name="Google Shape;177;p9"/>
          <p:cNvCxnSpPr/>
          <p:nvPr/>
        </p:nvCxnSpPr>
        <p:spPr>
          <a:xfrm rot="10800000">
            <a:off x="720009" y="4663948"/>
            <a:ext cx="67321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/>
          <p:nvPr>
            <p:ph type="title"/>
          </p:nvPr>
        </p:nvSpPr>
        <p:spPr>
          <a:xfrm>
            <a:off x="2269700" y="951475"/>
            <a:ext cx="4604700" cy="1260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cxnSp>
        <p:nvCxnSpPr>
          <p:cNvPr id="180" name="Google Shape;180;p10"/>
          <p:cNvCxnSpPr/>
          <p:nvPr/>
        </p:nvCxnSpPr>
        <p:spPr>
          <a:xfrm rot="10800000">
            <a:off x="719677" y="4663910"/>
            <a:ext cx="77143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1" name="Google Shape;181;p10"/>
          <p:cNvGrpSpPr/>
          <p:nvPr/>
        </p:nvGrpSpPr>
        <p:grpSpPr>
          <a:xfrm>
            <a:off x="7055461" y="319100"/>
            <a:ext cx="1368528" cy="300900"/>
            <a:chOff x="7055224" y="4513500"/>
            <a:chExt cx="1368528" cy="300900"/>
          </a:xfrm>
        </p:grpSpPr>
        <p:grpSp>
          <p:nvGrpSpPr>
            <p:cNvPr id="182" name="Google Shape;182;p10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183" name="Google Shape;183;p10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10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10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10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10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10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10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10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10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10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10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" name="Google Shape;194;p10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10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10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" name="Google Shape;197;p10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Google Shape;198;p10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" name="Google Shape;199;p10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" name="Google Shape;200;p10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01" name="Google Shape;201;p10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10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10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10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10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10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10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10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10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10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10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10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13" name="Google Shape;213;p10"/>
          <p:cNvCxnSpPr/>
          <p:nvPr/>
        </p:nvCxnSpPr>
        <p:spPr>
          <a:xfrm rot="10800000">
            <a:off x="720009" y="469548"/>
            <a:ext cx="67321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5" Type="http://schemas.openxmlformats.org/officeDocument/2006/relationships/theme" Target="../theme/theme1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20000" y="1142975"/>
            <a:ext cx="7704000" cy="3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2.jpe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9"/>
          <p:cNvSpPr txBox="1"/>
          <p:nvPr>
            <p:ph type="ctrTitle"/>
          </p:nvPr>
        </p:nvSpPr>
        <p:spPr>
          <a:xfrm>
            <a:off x="715850" y="1245025"/>
            <a:ext cx="4629900" cy="21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Sản phẩm cuối </a:t>
            </a:r>
            <a:r>
              <a:rPr lang="vi-VN" altLang="en-GB"/>
              <a:t>khóa</a:t>
            </a:r>
            <a:endParaRPr lang="vi-VN" altLang="en-GB"/>
          </a:p>
        </p:txBody>
      </p:sp>
      <p:sp>
        <p:nvSpPr>
          <p:cNvPr id="590" name="Google Shape;590;p39"/>
          <p:cNvSpPr txBox="1"/>
          <p:nvPr>
            <p:ph type="subTitle" idx="1"/>
          </p:nvPr>
        </p:nvSpPr>
        <p:spPr>
          <a:xfrm>
            <a:off x="846050" y="3608975"/>
            <a:ext cx="4194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JSB-</a:t>
            </a:r>
            <a:r>
              <a:rPr lang="vi-VN" altLang="en-GB"/>
              <a:t>07</a:t>
            </a:r>
            <a:endParaRPr lang="vi-VN" altLang="en-GB"/>
          </a:p>
        </p:txBody>
      </p:sp>
      <p:grpSp>
        <p:nvGrpSpPr>
          <p:cNvPr id="591" name="Google Shape;591;p39"/>
          <p:cNvGrpSpPr/>
          <p:nvPr/>
        </p:nvGrpSpPr>
        <p:grpSpPr>
          <a:xfrm>
            <a:off x="7889456" y="2235328"/>
            <a:ext cx="673157" cy="753988"/>
            <a:chOff x="1784625" y="2271900"/>
            <a:chExt cx="387875" cy="434450"/>
          </a:xfrm>
        </p:grpSpPr>
        <p:sp>
          <p:nvSpPr>
            <p:cNvPr id="592" name="Google Shape;592;p39"/>
            <p:cNvSpPr/>
            <p:nvPr/>
          </p:nvSpPr>
          <p:spPr>
            <a:xfrm>
              <a:off x="1787250" y="2271900"/>
              <a:ext cx="357775" cy="414950"/>
            </a:xfrm>
            <a:custGeom>
              <a:avLst/>
              <a:gdLst/>
              <a:ahLst/>
              <a:cxnLst/>
              <a:rect l="l" t="t" r="r" b="b"/>
              <a:pathLst>
                <a:path w="14311" h="16598" extrusionOk="0">
                  <a:moveTo>
                    <a:pt x="9769" y="1"/>
                  </a:moveTo>
                  <a:cubicBezTo>
                    <a:pt x="9670" y="1"/>
                    <a:pt x="9570" y="34"/>
                    <a:pt x="9492" y="100"/>
                  </a:cubicBezTo>
                  <a:lnTo>
                    <a:pt x="7908" y="1527"/>
                  </a:lnTo>
                  <a:cubicBezTo>
                    <a:pt x="6717" y="2600"/>
                    <a:pt x="5538" y="3687"/>
                    <a:pt x="4321" y="4734"/>
                  </a:cubicBezTo>
                  <a:cubicBezTo>
                    <a:pt x="3902" y="5101"/>
                    <a:pt x="3863" y="5311"/>
                    <a:pt x="3732" y="5873"/>
                  </a:cubicBezTo>
                  <a:cubicBezTo>
                    <a:pt x="3313" y="7733"/>
                    <a:pt x="2488" y="9487"/>
                    <a:pt x="1310" y="11006"/>
                  </a:cubicBezTo>
                  <a:cubicBezTo>
                    <a:pt x="603" y="11922"/>
                    <a:pt x="0" y="12708"/>
                    <a:pt x="92" y="13912"/>
                  </a:cubicBezTo>
                  <a:cubicBezTo>
                    <a:pt x="118" y="14436"/>
                    <a:pt x="249" y="14959"/>
                    <a:pt x="459" y="15431"/>
                  </a:cubicBezTo>
                  <a:cubicBezTo>
                    <a:pt x="510" y="15546"/>
                    <a:pt x="1135" y="16598"/>
                    <a:pt x="1225" y="16598"/>
                  </a:cubicBezTo>
                  <a:cubicBezTo>
                    <a:pt x="1228" y="16598"/>
                    <a:pt x="1229" y="16597"/>
                    <a:pt x="1231" y="16596"/>
                  </a:cubicBezTo>
                  <a:lnTo>
                    <a:pt x="14310" y="4813"/>
                  </a:lnTo>
                  <a:lnTo>
                    <a:pt x="10081" y="139"/>
                  </a:lnTo>
                  <a:cubicBezTo>
                    <a:pt x="10003" y="47"/>
                    <a:pt x="9887" y="1"/>
                    <a:pt x="9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1818350" y="2391550"/>
              <a:ext cx="354150" cy="314800"/>
            </a:xfrm>
            <a:custGeom>
              <a:avLst/>
              <a:gdLst/>
              <a:ahLst/>
              <a:cxnLst/>
              <a:rect l="l" t="t" r="r" b="b"/>
              <a:pathLst>
                <a:path w="14166" h="12592" extrusionOk="0">
                  <a:moveTo>
                    <a:pt x="13079" y="1"/>
                  </a:moveTo>
                  <a:lnTo>
                    <a:pt x="7777" y="4766"/>
                  </a:lnTo>
                  <a:cubicBezTo>
                    <a:pt x="6599" y="5840"/>
                    <a:pt x="5394" y="6940"/>
                    <a:pt x="4294" y="7908"/>
                  </a:cubicBezTo>
                  <a:lnTo>
                    <a:pt x="236" y="11574"/>
                  </a:lnTo>
                  <a:cubicBezTo>
                    <a:pt x="13" y="11771"/>
                    <a:pt x="0" y="12111"/>
                    <a:pt x="196" y="12334"/>
                  </a:cubicBezTo>
                  <a:lnTo>
                    <a:pt x="275" y="12412"/>
                  </a:lnTo>
                  <a:cubicBezTo>
                    <a:pt x="381" y="12532"/>
                    <a:pt x="525" y="12592"/>
                    <a:pt x="671" y="12592"/>
                  </a:cubicBezTo>
                  <a:cubicBezTo>
                    <a:pt x="795" y="12592"/>
                    <a:pt x="919" y="12549"/>
                    <a:pt x="1021" y="12465"/>
                  </a:cubicBezTo>
                  <a:cubicBezTo>
                    <a:pt x="1283" y="12242"/>
                    <a:pt x="1571" y="11993"/>
                    <a:pt x="1610" y="11954"/>
                  </a:cubicBezTo>
                  <a:cubicBezTo>
                    <a:pt x="4124" y="9715"/>
                    <a:pt x="11456" y="3208"/>
                    <a:pt x="13852" y="1074"/>
                  </a:cubicBezTo>
                  <a:cubicBezTo>
                    <a:pt x="14166" y="786"/>
                    <a:pt x="14048" y="263"/>
                    <a:pt x="13629" y="145"/>
                  </a:cubicBezTo>
                  <a:lnTo>
                    <a:pt x="13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1879550" y="2272050"/>
              <a:ext cx="166950" cy="139750"/>
            </a:xfrm>
            <a:custGeom>
              <a:avLst/>
              <a:gdLst/>
              <a:ahLst/>
              <a:cxnLst/>
              <a:rect l="l" t="t" r="r" b="b"/>
              <a:pathLst>
                <a:path w="6678" h="5590" extrusionOk="0">
                  <a:moveTo>
                    <a:pt x="6125" y="1"/>
                  </a:moveTo>
                  <a:cubicBezTo>
                    <a:pt x="5547" y="1"/>
                    <a:pt x="4167" y="866"/>
                    <a:pt x="2750" y="2149"/>
                  </a:cubicBezTo>
                  <a:cubicBezTo>
                    <a:pt x="1087" y="3642"/>
                    <a:pt x="0" y="5147"/>
                    <a:pt x="315" y="5514"/>
                  </a:cubicBezTo>
                  <a:cubicBezTo>
                    <a:pt x="361" y="5565"/>
                    <a:pt x="435" y="5589"/>
                    <a:pt x="531" y="5589"/>
                  </a:cubicBezTo>
                  <a:cubicBezTo>
                    <a:pt x="1105" y="5589"/>
                    <a:pt x="2491" y="4724"/>
                    <a:pt x="3915" y="3445"/>
                  </a:cubicBezTo>
                  <a:cubicBezTo>
                    <a:pt x="5591" y="1940"/>
                    <a:pt x="6677" y="434"/>
                    <a:pt x="6350" y="81"/>
                  </a:cubicBezTo>
                  <a:cubicBezTo>
                    <a:pt x="6302" y="27"/>
                    <a:pt x="6226" y="1"/>
                    <a:pt x="6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1784625" y="2592200"/>
              <a:ext cx="84475" cy="45525"/>
            </a:xfrm>
            <a:custGeom>
              <a:avLst/>
              <a:gdLst/>
              <a:ahLst/>
              <a:cxnLst/>
              <a:rect l="l" t="t" r="r" b="b"/>
              <a:pathLst>
                <a:path w="3379" h="1821" extrusionOk="0">
                  <a:moveTo>
                    <a:pt x="1" y="0"/>
                  </a:moveTo>
                  <a:lnTo>
                    <a:pt x="1" y="171"/>
                  </a:lnTo>
                  <a:cubicBezTo>
                    <a:pt x="1271" y="210"/>
                    <a:pt x="2462" y="812"/>
                    <a:pt x="3261" y="1820"/>
                  </a:cubicBezTo>
                  <a:lnTo>
                    <a:pt x="3378" y="1715"/>
                  </a:lnTo>
                  <a:cubicBezTo>
                    <a:pt x="2567" y="681"/>
                    <a:pt x="1323" y="5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1840925" y="2388125"/>
              <a:ext cx="62550" cy="132425"/>
            </a:xfrm>
            <a:custGeom>
              <a:avLst/>
              <a:gdLst/>
              <a:ahLst/>
              <a:cxnLst/>
              <a:rect l="l" t="t" r="r" b="b"/>
              <a:pathLst>
                <a:path w="2502" h="5297" extrusionOk="0">
                  <a:moveTo>
                    <a:pt x="1537" y="1"/>
                  </a:moveTo>
                  <a:cubicBezTo>
                    <a:pt x="1505" y="1"/>
                    <a:pt x="1473" y="3"/>
                    <a:pt x="1441" y="7"/>
                  </a:cubicBezTo>
                  <a:cubicBezTo>
                    <a:pt x="668" y="151"/>
                    <a:pt x="747" y="989"/>
                    <a:pt x="747" y="1604"/>
                  </a:cubicBezTo>
                  <a:cubicBezTo>
                    <a:pt x="747" y="2782"/>
                    <a:pt x="498" y="4223"/>
                    <a:pt x="0" y="5296"/>
                  </a:cubicBezTo>
                  <a:lnTo>
                    <a:pt x="2331" y="2599"/>
                  </a:lnTo>
                  <a:cubicBezTo>
                    <a:pt x="2449" y="2167"/>
                    <a:pt x="2501" y="1722"/>
                    <a:pt x="2475" y="1277"/>
                  </a:cubicBezTo>
                  <a:cubicBezTo>
                    <a:pt x="2475" y="963"/>
                    <a:pt x="2383" y="662"/>
                    <a:pt x="2226" y="387"/>
                  </a:cubicBezTo>
                  <a:cubicBezTo>
                    <a:pt x="2073" y="152"/>
                    <a:pt x="1815" y="1"/>
                    <a:pt x="1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1840600" y="2466175"/>
              <a:ext cx="62525" cy="20000"/>
            </a:xfrm>
            <a:custGeom>
              <a:avLst/>
              <a:gdLst/>
              <a:ahLst/>
              <a:cxnLst/>
              <a:rect l="l" t="t" r="r" b="b"/>
              <a:pathLst>
                <a:path w="2501" h="800" extrusionOk="0">
                  <a:moveTo>
                    <a:pt x="40" y="1"/>
                  </a:moveTo>
                  <a:lnTo>
                    <a:pt x="0" y="158"/>
                  </a:lnTo>
                  <a:lnTo>
                    <a:pt x="2462" y="799"/>
                  </a:lnTo>
                  <a:lnTo>
                    <a:pt x="2501" y="642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1841900" y="2444900"/>
              <a:ext cx="62550" cy="20000"/>
            </a:xfrm>
            <a:custGeom>
              <a:avLst/>
              <a:gdLst/>
              <a:ahLst/>
              <a:cxnLst/>
              <a:rect l="l" t="t" r="r" b="b"/>
              <a:pathLst>
                <a:path w="2502" h="800" extrusionOk="0">
                  <a:moveTo>
                    <a:pt x="40" y="1"/>
                  </a:moveTo>
                  <a:lnTo>
                    <a:pt x="1" y="158"/>
                  </a:lnTo>
                  <a:lnTo>
                    <a:pt x="2462" y="799"/>
                  </a:lnTo>
                  <a:lnTo>
                    <a:pt x="2501" y="655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1832425" y="2487775"/>
              <a:ext cx="61550" cy="20000"/>
            </a:xfrm>
            <a:custGeom>
              <a:avLst/>
              <a:gdLst/>
              <a:ahLst/>
              <a:cxnLst/>
              <a:rect l="l" t="t" r="r" b="b"/>
              <a:pathLst>
                <a:path w="2462" h="800" extrusionOk="0">
                  <a:moveTo>
                    <a:pt x="26" y="1"/>
                  </a:moveTo>
                  <a:lnTo>
                    <a:pt x="0" y="158"/>
                  </a:lnTo>
                  <a:cubicBezTo>
                    <a:pt x="812" y="315"/>
                    <a:pt x="1623" y="525"/>
                    <a:pt x="2409" y="800"/>
                  </a:cubicBezTo>
                  <a:lnTo>
                    <a:pt x="2461" y="642"/>
                  </a:lnTo>
                  <a:cubicBezTo>
                    <a:pt x="1663" y="368"/>
                    <a:pt x="851" y="145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00" name="Google Shape;600;p39"/>
          <p:cNvGrpSpPr/>
          <p:nvPr/>
        </p:nvGrpSpPr>
        <p:grpSpPr>
          <a:xfrm>
            <a:off x="7755690" y="3399036"/>
            <a:ext cx="683353" cy="694764"/>
            <a:chOff x="2247775" y="1520925"/>
            <a:chExt cx="393750" cy="400325"/>
          </a:xfrm>
        </p:grpSpPr>
        <p:sp>
          <p:nvSpPr>
            <p:cNvPr id="601" name="Google Shape;601;p39"/>
            <p:cNvSpPr/>
            <p:nvPr/>
          </p:nvSpPr>
          <p:spPr>
            <a:xfrm>
              <a:off x="2248425" y="1521250"/>
              <a:ext cx="393100" cy="400000"/>
            </a:xfrm>
            <a:custGeom>
              <a:avLst/>
              <a:gdLst/>
              <a:ahLst/>
              <a:cxnLst/>
              <a:rect l="l" t="t" r="r" b="b"/>
              <a:pathLst>
                <a:path w="15724" h="16000" extrusionOk="0">
                  <a:moveTo>
                    <a:pt x="9361" y="1"/>
                  </a:moveTo>
                  <a:lnTo>
                    <a:pt x="0" y="10108"/>
                  </a:lnTo>
                  <a:lnTo>
                    <a:pt x="6363" y="15999"/>
                  </a:lnTo>
                  <a:lnTo>
                    <a:pt x="15724" y="5905"/>
                  </a:lnTo>
                  <a:lnTo>
                    <a:pt x="9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2247775" y="1520925"/>
              <a:ext cx="236650" cy="255000"/>
            </a:xfrm>
            <a:custGeom>
              <a:avLst/>
              <a:gdLst/>
              <a:ahLst/>
              <a:cxnLst/>
              <a:rect l="l" t="t" r="r" b="b"/>
              <a:pathLst>
                <a:path w="9466" h="10200" extrusionOk="0">
                  <a:moveTo>
                    <a:pt x="9309" y="1"/>
                  </a:moveTo>
                  <a:cubicBezTo>
                    <a:pt x="9243" y="289"/>
                    <a:pt x="7908" y="7031"/>
                    <a:pt x="7803" y="7948"/>
                  </a:cubicBezTo>
                  <a:lnTo>
                    <a:pt x="0" y="10042"/>
                  </a:lnTo>
                  <a:lnTo>
                    <a:pt x="39" y="10200"/>
                  </a:lnTo>
                  <a:lnTo>
                    <a:pt x="7973" y="8079"/>
                  </a:lnTo>
                  <a:lnTo>
                    <a:pt x="7973" y="8013"/>
                  </a:lnTo>
                  <a:cubicBezTo>
                    <a:pt x="8012" y="7385"/>
                    <a:pt x="9453" y="105"/>
                    <a:pt x="9466" y="27"/>
                  </a:cubicBezTo>
                  <a:lnTo>
                    <a:pt x="93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03" name="Google Shape;603;p39"/>
          <p:cNvGrpSpPr/>
          <p:nvPr/>
        </p:nvGrpSpPr>
        <p:grpSpPr>
          <a:xfrm>
            <a:off x="4003724" y="1084074"/>
            <a:ext cx="673180" cy="673180"/>
            <a:chOff x="2429425" y="1984725"/>
            <a:chExt cx="239600" cy="239600"/>
          </a:xfrm>
        </p:grpSpPr>
        <p:sp>
          <p:nvSpPr>
            <p:cNvPr id="604" name="Google Shape;604;p39"/>
            <p:cNvSpPr/>
            <p:nvPr/>
          </p:nvSpPr>
          <p:spPr>
            <a:xfrm>
              <a:off x="2429425" y="1984725"/>
              <a:ext cx="239600" cy="239600"/>
            </a:xfrm>
            <a:custGeom>
              <a:avLst/>
              <a:gdLst/>
              <a:ahLst/>
              <a:cxnLst/>
              <a:rect l="l" t="t" r="r" b="b"/>
              <a:pathLst>
                <a:path w="9584" h="9584" extrusionOk="0">
                  <a:moveTo>
                    <a:pt x="3771" y="0"/>
                  </a:moveTo>
                  <a:lnTo>
                    <a:pt x="3679" y="2606"/>
                  </a:lnTo>
                  <a:lnTo>
                    <a:pt x="1519" y="1152"/>
                  </a:lnTo>
                  <a:lnTo>
                    <a:pt x="2736" y="3457"/>
                  </a:lnTo>
                  <a:lnTo>
                    <a:pt x="131" y="3273"/>
                  </a:lnTo>
                  <a:lnTo>
                    <a:pt x="2344" y="4661"/>
                  </a:lnTo>
                  <a:lnTo>
                    <a:pt x="0" y="5813"/>
                  </a:lnTo>
                  <a:lnTo>
                    <a:pt x="2606" y="5905"/>
                  </a:lnTo>
                  <a:lnTo>
                    <a:pt x="1152" y="8065"/>
                  </a:lnTo>
                  <a:lnTo>
                    <a:pt x="1152" y="8065"/>
                  </a:lnTo>
                  <a:lnTo>
                    <a:pt x="3457" y="6847"/>
                  </a:lnTo>
                  <a:lnTo>
                    <a:pt x="3273" y="9453"/>
                  </a:lnTo>
                  <a:lnTo>
                    <a:pt x="4661" y="7240"/>
                  </a:lnTo>
                  <a:lnTo>
                    <a:pt x="5813" y="9584"/>
                  </a:lnTo>
                  <a:lnTo>
                    <a:pt x="5905" y="6978"/>
                  </a:lnTo>
                  <a:lnTo>
                    <a:pt x="8065" y="8432"/>
                  </a:lnTo>
                  <a:lnTo>
                    <a:pt x="6847" y="6127"/>
                  </a:lnTo>
                  <a:lnTo>
                    <a:pt x="9453" y="6311"/>
                  </a:lnTo>
                  <a:lnTo>
                    <a:pt x="7240" y="4923"/>
                  </a:lnTo>
                  <a:lnTo>
                    <a:pt x="9584" y="3771"/>
                  </a:lnTo>
                  <a:lnTo>
                    <a:pt x="6978" y="3679"/>
                  </a:lnTo>
                  <a:lnTo>
                    <a:pt x="8432" y="1519"/>
                  </a:lnTo>
                  <a:lnTo>
                    <a:pt x="6127" y="2737"/>
                  </a:lnTo>
                  <a:lnTo>
                    <a:pt x="6127" y="2737"/>
                  </a:lnTo>
                  <a:lnTo>
                    <a:pt x="6311" y="131"/>
                  </a:lnTo>
                  <a:lnTo>
                    <a:pt x="4923" y="2344"/>
                  </a:lnTo>
                  <a:lnTo>
                    <a:pt x="37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2543993" y="2064079"/>
              <a:ext cx="17050" cy="80875"/>
            </a:xfrm>
            <a:custGeom>
              <a:avLst/>
              <a:gdLst/>
              <a:ahLst/>
              <a:cxnLst/>
              <a:rect l="l" t="t" r="r" b="b"/>
              <a:pathLst>
                <a:path w="682" h="3235" extrusionOk="0">
                  <a:moveTo>
                    <a:pt x="66" y="1"/>
                  </a:moveTo>
                  <a:lnTo>
                    <a:pt x="131" y="2266"/>
                  </a:lnTo>
                  <a:lnTo>
                    <a:pt x="459" y="2266"/>
                  </a:lnTo>
                  <a:lnTo>
                    <a:pt x="524" y="1"/>
                  </a:lnTo>
                  <a:close/>
                  <a:moveTo>
                    <a:pt x="288" y="2645"/>
                  </a:moveTo>
                  <a:cubicBezTo>
                    <a:pt x="131" y="2645"/>
                    <a:pt x="0" y="2789"/>
                    <a:pt x="13" y="2946"/>
                  </a:cubicBezTo>
                  <a:cubicBezTo>
                    <a:pt x="0" y="3103"/>
                    <a:pt x="131" y="3234"/>
                    <a:pt x="288" y="3234"/>
                  </a:cubicBezTo>
                  <a:cubicBezTo>
                    <a:pt x="681" y="3234"/>
                    <a:pt x="681" y="2645"/>
                    <a:pt x="288" y="2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06" name="Google Shape;606;p39"/>
          <p:cNvGrpSpPr/>
          <p:nvPr/>
        </p:nvGrpSpPr>
        <p:grpSpPr>
          <a:xfrm rot="407946">
            <a:off x="7564726" y="654693"/>
            <a:ext cx="907452" cy="839065"/>
            <a:chOff x="1774150" y="1280375"/>
            <a:chExt cx="443200" cy="409800"/>
          </a:xfrm>
        </p:grpSpPr>
        <p:sp>
          <p:nvSpPr>
            <p:cNvPr id="607" name="Google Shape;607;p39"/>
            <p:cNvSpPr/>
            <p:nvPr/>
          </p:nvSpPr>
          <p:spPr>
            <a:xfrm>
              <a:off x="1774150" y="1280375"/>
              <a:ext cx="443200" cy="409800"/>
            </a:xfrm>
            <a:custGeom>
              <a:avLst/>
              <a:gdLst/>
              <a:ahLst/>
              <a:cxnLst/>
              <a:rect l="l" t="t" r="r" b="b"/>
              <a:pathLst>
                <a:path w="17728" h="16392" extrusionOk="0">
                  <a:moveTo>
                    <a:pt x="6625" y="0"/>
                  </a:moveTo>
                  <a:lnTo>
                    <a:pt x="6625" y="0"/>
                  </a:lnTo>
                  <a:cubicBezTo>
                    <a:pt x="4661" y="26"/>
                    <a:pt x="2986" y="406"/>
                    <a:pt x="1716" y="2566"/>
                  </a:cubicBezTo>
                  <a:cubicBezTo>
                    <a:pt x="956" y="3823"/>
                    <a:pt x="485" y="5237"/>
                    <a:pt x="1" y="6625"/>
                  </a:cubicBezTo>
                  <a:cubicBezTo>
                    <a:pt x="1166" y="6913"/>
                    <a:pt x="2370" y="7057"/>
                    <a:pt x="3562" y="7096"/>
                  </a:cubicBezTo>
                  <a:cubicBezTo>
                    <a:pt x="3405" y="7096"/>
                    <a:pt x="3444" y="15802"/>
                    <a:pt x="3444" y="16391"/>
                  </a:cubicBezTo>
                  <a:lnTo>
                    <a:pt x="14297" y="16391"/>
                  </a:lnTo>
                  <a:cubicBezTo>
                    <a:pt x="14297" y="15789"/>
                    <a:pt x="14337" y="7096"/>
                    <a:pt x="14179" y="7096"/>
                  </a:cubicBezTo>
                  <a:cubicBezTo>
                    <a:pt x="15371" y="7057"/>
                    <a:pt x="16562" y="6913"/>
                    <a:pt x="17727" y="6625"/>
                  </a:cubicBezTo>
                  <a:cubicBezTo>
                    <a:pt x="17256" y="5237"/>
                    <a:pt x="16772" y="3823"/>
                    <a:pt x="16012" y="2566"/>
                  </a:cubicBezTo>
                  <a:cubicBezTo>
                    <a:pt x="14742" y="406"/>
                    <a:pt x="13067" y="26"/>
                    <a:pt x="11103" y="0"/>
                  </a:cubicBezTo>
                  <a:lnTo>
                    <a:pt x="11103" y="0"/>
                  </a:lnTo>
                  <a:cubicBezTo>
                    <a:pt x="11142" y="157"/>
                    <a:pt x="11155" y="314"/>
                    <a:pt x="11155" y="471"/>
                  </a:cubicBezTo>
                  <a:cubicBezTo>
                    <a:pt x="11155" y="1741"/>
                    <a:pt x="10134" y="2762"/>
                    <a:pt x="8864" y="2762"/>
                  </a:cubicBezTo>
                  <a:cubicBezTo>
                    <a:pt x="7594" y="2762"/>
                    <a:pt x="6573" y="1741"/>
                    <a:pt x="6573" y="471"/>
                  </a:cubicBezTo>
                  <a:cubicBezTo>
                    <a:pt x="6573" y="314"/>
                    <a:pt x="6586" y="157"/>
                    <a:pt x="6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1859900" y="1386975"/>
              <a:ext cx="22300" cy="73425"/>
            </a:xfrm>
            <a:custGeom>
              <a:avLst/>
              <a:gdLst/>
              <a:ahLst/>
              <a:cxnLst/>
              <a:rect l="l" t="t" r="r" b="b"/>
              <a:pathLst>
                <a:path w="892" h="2937" extrusionOk="0">
                  <a:moveTo>
                    <a:pt x="804" y="1"/>
                  </a:moveTo>
                  <a:cubicBezTo>
                    <a:pt x="769" y="1"/>
                    <a:pt x="734" y="24"/>
                    <a:pt x="734" y="56"/>
                  </a:cubicBezTo>
                  <a:lnTo>
                    <a:pt x="1" y="2845"/>
                  </a:lnTo>
                  <a:cubicBezTo>
                    <a:pt x="1" y="2884"/>
                    <a:pt x="14" y="2924"/>
                    <a:pt x="66" y="2937"/>
                  </a:cubicBezTo>
                  <a:lnTo>
                    <a:pt x="79" y="2937"/>
                  </a:lnTo>
                  <a:cubicBezTo>
                    <a:pt x="119" y="2937"/>
                    <a:pt x="158" y="2910"/>
                    <a:pt x="158" y="2884"/>
                  </a:cubicBezTo>
                  <a:lnTo>
                    <a:pt x="891" y="96"/>
                  </a:lnTo>
                  <a:cubicBezTo>
                    <a:pt x="891" y="56"/>
                    <a:pt x="865" y="4"/>
                    <a:pt x="826" y="4"/>
                  </a:cubicBezTo>
                  <a:cubicBezTo>
                    <a:pt x="819" y="2"/>
                    <a:pt x="811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2101125" y="1392925"/>
              <a:ext cx="31125" cy="66175"/>
            </a:xfrm>
            <a:custGeom>
              <a:avLst/>
              <a:gdLst/>
              <a:ahLst/>
              <a:cxnLst/>
              <a:rect l="l" t="t" r="r" b="b"/>
              <a:pathLst>
                <a:path w="1245" h="2647" extrusionOk="0">
                  <a:moveTo>
                    <a:pt x="101" y="1"/>
                  </a:moveTo>
                  <a:cubicBezTo>
                    <a:pt x="85" y="1"/>
                    <a:pt x="68" y="5"/>
                    <a:pt x="53" y="15"/>
                  </a:cubicBezTo>
                  <a:cubicBezTo>
                    <a:pt x="14" y="41"/>
                    <a:pt x="1" y="93"/>
                    <a:pt x="27" y="120"/>
                  </a:cubicBezTo>
                  <a:cubicBezTo>
                    <a:pt x="551" y="866"/>
                    <a:pt x="904" y="1704"/>
                    <a:pt x="1074" y="2581"/>
                  </a:cubicBezTo>
                  <a:cubicBezTo>
                    <a:pt x="1087" y="2620"/>
                    <a:pt x="1127" y="2646"/>
                    <a:pt x="1153" y="2646"/>
                  </a:cubicBezTo>
                  <a:lnTo>
                    <a:pt x="1179" y="2646"/>
                  </a:lnTo>
                  <a:cubicBezTo>
                    <a:pt x="1218" y="2633"/>
                    <a:pt x="1244" y="2594"/>
                    <a:pt x="1231" y="2555"/>
                  </a:cubicBezTo>
                  <a:cubicBezTo>
                    <a:pt x="1048" y="1651"/>
                    <a:pt x="695" y="787"/>
                    <a:pt x="158" y="28"/>
                  </a:cubicBezTo>
                  <a:cubicBezTo>
                    <a:pt x="150" y="12"/>
                    <a:pt x="127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10" name="Google Shape;610;p39"/>
          <p:cNvGrpSpPr/>
          <p:nvPr/>
        </p:nvGrpSpPr>
        <p:grpSpPr>
          <a:xfrm>
            <a:off x="6393794" y="1058716"/>
            <a:ext cx="802712" cy="723877"/>
            <a:chOff x="1078950" y="1619675"/>
            <a:chExt cx="462525" cy="417100"/>
          </a:xfrm>
        </p:grpSpPr>
        <p:sp>
          <p:nvSpPr>
            <p:cNvPr id="611" name="Google Shape;611;p39"/>
            <p:cNvSpPr/>
            <p:nvPr/>
          </p:nvSpPr>
          <p:spPr>
            <a:xfrm>
              <a:off x="1078950" y="1619675"/>
              <a:ext cx="462525" cy="417100"/>
            </a:xfrm>
            <a:custGeom>
              <a:avLst/>
              <a:gdLst/>
              <a:ahLst/>
              <a:cxnLst/>
              <a:rect l="l" t="t" r="r" b="b"/>
              <a:pathLst>
                <a:path w="18501" h="16684" extrusionOk="0">
                  <a:moveTo>
                    <a:pt x="8236" y="0"/>
                  </a:moveTo>
                  <a:cubicBezTo>
                    <a:pt x="7952" y="0"/>
                    <a:pt x="7668" y="10"/>
                    <a:pt x="7385" y="31"/>
                  </a:cubicBezTo>
                  <a:cubicBezTo>
                    <a:pt x="5002" y="214"/>
                    <a:pt x="3968" y="1484"/>
                    <a:pt x="3104" y="3147"/>
                  </a:cubicBezTo>
                  <a:cubicBezTo>
                    <a:pt x="4361" y="3474"/>
                    <a:pt x="5054" y="4822"/>
                    <a:pt x="4609" y="6040"/>
                  </a:cubicBezTo>
                  <a:cubicBezTo>
                    <a:pt x="4275" y="6928"/>
                    <a:pt x="3440" y="7461"/>
                    <a:pt x="2560" y="7461"/>
                  </a:cubicBezTo>
                  <a:cubicBezTo>
                    <a:pt x="2233" y="7461"/>
                    <a:pt x="1900" y="7387"/>
                    <a:pt x="1585" y="7231"/>
                  </a:cubicBezTo>
                  <a:cubicBezTo>
                    <a:pt x="1454" y="7166"/>
                    <a:pt x="1323" y="7087"/>
                    <a:pt x="1205" y="6996"/>
                  </a:cubicBezTo>
                  <a:lnTo>
                    <a:pt x="1205" y="6996"/>
                  </a:lnTo>
                  <a:cubicBezTo>
                    <a:pt x="394" y="8685"/>
                    <a:pt x="1" y="10282"/>
                    <a:pt x="1310" y="12285"/>
                  </a:cubicBezTo>
                  <a:cubicBezTo>
                    <a:pt x="2069" y="13476"/>
                    <a:pt x="3077" y="14471"/>
                    <a:pt x="4072" y="15479"/>
                  </a:cubicBezTo>
                  <a:cubicBezTo>
                    <a:pt x="4806" y="14602"/>
                    <a:pt x="5447" y="13633"/>
                    <a:pt x="5971" y="12625"/>
                  </a:cubicBezTo>
                  <a:lnTo>
                    <a:pt x="5971" y="12625"/>
                  </a:lnTo>
                  <a:cubicBezTo>
                    <a:pt x="5905" y="12769"/>
                    <a:pt x="13381" y="16422"/>
                    <a:pt x="13892" y="16684"/>
                  </a:cubicBezTo>
                  <a:lnTo>
                    <a:pt x="18500" y="7389"/>
                  </a:lnTo>
                  <a:cubicBezTo>
                    <a:pt x="17985" y="7131"/>
                    <a:pt x="10795" y="3536"/>
                    <a:pt x="10485" y="3536"/>
                  </a:cubicBezTo>
                  <a:cubicBezTo>
                    <a:pt x="10479" y="3536"/>
                    <a:pt x="10476" y="3537"/>
                    <a:pt x="10475" y="3539"/>
                  </a:cubicBezTo>
                  <a:cubicBezTo>
                    <a:pt x="10959" y="2505"/>
                    <a:pt x="11339" y="1419"/>
                    <a:pt x="11600" y="293"/>
                  </a:cubicBezTo>
                  <a:cubicBezTo>
                    <a:pt x="10483" y="146"/>
                    <a:pt x="9357" y="0"/>
                    <a:pt x="8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1173625" y="1889650"/>
              <a:ext cx="56900" cy="48950"/>
            </a:xfrm>
            <a:custGeom>
              <a:avLst/>
              <a:gdLst/>
              <a:ahLst/>
              <a:cxnLst/>
              <a:rect l="l" t="t" r="r" b="b"/>
              <a:pathLst>
                <a:path w="2276" h="1958" extrusionOk="0">
                  <a:moveTo>
                    <a:pt x="118" y="0"/>
                  </a:moveTo>
                  <a:cubicBezTo>
                    <a:pt x="54" y="0"/>
                    <a:pt x="1" y="86"/>
                    <a:pt x="63" y="137"/>
                  </a:cubicBezTo>
                  <a:lnTo>
                    <a:pt x="2145" y="1944"/>
                  </a:lnTo>
                  <a:cubicBezTo>
                    <a:pt x="2158" y="1957"/>
                    <a:pt x="2171" y="1957"/>
                    <a:pt x="2197" y="1957"/>
                  </a:cubicBezTo>
                  <a:cubicBezTo>
                    <a:pt x="2210" y="1957"/>
                    <a:pt x="2236" y="1957"/>
                    <a:pt x="2249" y="1931"/>
                  </a:cubicBezTo>
                  <a:cubicBezTo>
                    <a:pt x="2276" y="1905"/>
                    <a:pt x="2276" y="1853"/>
                    <a:pt x="2249" y="1813"/>
                  </a:cubicBezTo>
                  <a:lnTo>
                    <a:pt x="168" y="20"/>
                  </a:lnTo>
                  <a:cubicBezTo>
                    <a:pt x="151" y="6"/>
                    <a:pt x="134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1274350" y="1699100"/>
              <a:ext cx="69100" cy="9400"/>
            </a:xfrm>
            <a:custGeom>
              <a:avLst/>
              <a:gdLst/>
              <a:ahLst/>
              <a:cxnLst/>
              <a:rect l="l" t="t" r="r" b="b"/>
              <a:pathLst>
                <a:path w="2764" h="376" extrusionOk="0">
                  <a:moveTo>
                    <a:pt x="1063" y="0"/>
                  </a:moveTo>
                  <a:cubicBezTo>
                    <a:pt x="735" y="0"/>
                    <a:pt x="407" y="25"/>
                    <a:pt x="79" y="74"/>
                  </a:cubicBezTo>
                  <a:cubicBezTo>
                    <a:pt x="40" y="74"/>
                    <a:pt x="1" y="114"/>
                    <a:pt x="14" y="153"/>
                  </a:cubicBezTo>
                  <a:cubicBezTo>
                    <a:pt x="27" y="205"/>
                    <a:pt x="66" y="232"/>
                    <a:pt x="106" y="232"/>
                  </a:cubicBezTo>
                  <a:cubicBezTo>
                    <a:pt x="413" y="184"/>
                    <a:pt x="723" y="161"/>
                    <a:pt x="1032" y="161"/>
                  </a:cubicBezTo>
                  <a:cubicBezTo>
                    <a:pt x="1577" y="161"/>
                    <a:pt x="2119" y="233"/>
                    <a:pt x="2645" y="376"/>
                  </a:cubicBezTo>
                  <a:lnTo>
                    <a:pt x="2672" y="376"/>
                  </a:lnTo>
                  <a:cubicBezTo>
                    <a:pt x="2711" y="376"/>
                    <a:pt x="2737" y="349"/>
                    <a:pt x="2750" y="310"/>
                  </a:cubicBezTo>
                  <a:cubicBezTo>
                    <a:pt x="2763" y="271"/>
                    <a:pt x="2737" y="232"/>
                    <a:pt x="2698" y="218"/>
                  </a:cubicBezTo>
                  <a:cubicBezTo>
                    <a:pt x="2157" y="71"/>
                    <a:pt x="1611" y="0"/>
                    <a:pt x="1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14" name="Google Shape;614;p39"/>
          <p:cNvGrpSpPr/>
          <p:nvPr/>
        </p:nvGrpSpPr>
        <p:grpSpPr>
          <a:xfrm>
            <a:off x="6897639" y="1739844"/>
            <a:ext cx="714071" cy="538612"/>
            <a:chOff x="1056050" y="2184175"/>
            <a:chExt cx="411450" cy="310350"/>
          </a:xfrm>
        </p:grpSpPr>
        <p:sp>
          <p:nvSpPr>
            <p:cNvPr id="615" name="Google Shape;615;p39"/>
            <p:cNvSpPr/>
            <p:nvPr/>
          </p:nvSpPr>
          <p:spPr>
            <a:xfrm>
              <a:off x="1056050" y="2184175"/>
              <a:ext cx="411450" cy="310350"/>
            </a:xfrm>
            <a:custGeom>
              <a:avLst/>
              <a:gdLst/>
              <a:ahLst/>
              <a:cxnLst/>
              <a:rect l="l" t="t" r="r" b="b"/>
              <a:pathLst>
                <a:path w="16458" h="12414" extrusionOk="0">
                  <a:moveTo>
                    <a:pt x="13881" y="0"/>
                  </a:moveTo>
                  <a:cubicBezTo>
                    <a:pt x="13867" y="0"/>
                    <a:pt x="13852" y="3"/>
                    <a:pt x="13839" y="9"/>
                  </a:cubicBezTo>
                  <a:lnTo>
                    <a:pt x="118" y="4211"/>
                  </a:lnTo>
                  <a:cubicBezTo>
                    <a:pt x="40" y="4237"/>
                    <a:pt x="0" y="4316"/>
                    <a:pt x="27" y="4381"/>
                  </a:cubicBezTo>
                  <a:lnTo>
                    <a:pt x="2449" y="12315"/>
                  </a:lnTo>
                  <a:cubicBezTo>
                    <a:pt x="2470" y="12369"/>
                    <a:pt x="2527" y="12414"/>
                    <a:pt x="2590" y="12414"/>
                  </a:cubicBezTo>
                  <a:cubicBezTo>
                    <a:pt x="2604" y="12414"/>
                    <a:pt x="2618" y="12411"/>
                    <a:pt x="2632" y="12407"/>
                  </a:cubicBezTo>
                  <a:lnTo>
                    <a:pt x="16353" y="8191"/>
                  </a:lnTo>
                  <a:cubicBezTo>
                    <a:pt x="16418" y="8178"/>
                    <a:pt x="16457" y="8099"/>
                    <a:pt x="16444" y="8021"/>
                  </a:cubicBezTo>
                  <a:lnTo>
                    <a:pt x="14009" y="100"/>
                  </a:lnTo>
                  <a:cubicBezTo>
                    <a:pt x="13988" y="38"/>
                    <a:pt x="13935" y="0"/>
                    <a:pt x="138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1102525" y="2336900"/>
              <a:ext cx="357125" cy="131275"/>
            </a:xfrm>
            <a:custGeom>
              <a:avLst/>
              <a:gdLst/>
              <a:ahLst/>
              <a:cxnLst/>
              <a:rect l="l" t="t" r="r" b="b"/>
              <a:pathLst>
                <a:path w="14285" h="5251" extrusionOk="0">
                  <a:moveTo>
                    <a:pt x="13996" y="0"/>
                  </a:moveTo>
                  <a:lnTo>
                    <a:pt x="0" y="4282"/>
                  </a:lnTo>
                  <a:lnTo>
                    <a:pt x="302" y="5250"/>
                  </a:lnTo>
                  <a:lnTo>
                    <a:pt x="14284" y="956"/>
                  </a:lnTo>
                  <a:lnTo>
                    <a:pt x="139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1085175" y="2281175"/>
              <a:ext cx="92975" cy="67950"/>
            </a:xfrm>
            <a:custGeom>
              <a:avLst/>
              <a:gdLst/>
              <a:ahLst/>
              <a:cxnLst/>
              <a:rect l="l" t="t" r="r" b="b"/>
              <a:pathLst>
                <a:path w="3719" h="2718" extrusionOk="0">
                  <a:moveTo>
                    <a:pt x="3117" y="0"/>
                  </a:moveTo>
                  <a:cubicBezTo>
                    <a:pt x="3108" y="0"/>
                    <a:pt x="3099" y="2"/>
                    <a:pt x="3090" y="4"/>
                  </a:cubicBezTo>
                  <a:lnTo>
                    <a:pt x="79" y="933"/>
                  </a:lnTo>
                  <a:cubicBezTo>
                    <a:pt x="27" y="946"/>
                    <a:pt x="1" y="999"/>
                    <a:pt x="14" y="1051"/>
                  </a:cubicBezTo>
                  <a:lnTo>
                    <a:pt x="498" y="2648"/>
                  </a:lnTo>
                  <a:cubicBezTo>
                    <a:pt x="509" y="2692"/>
                    <a:pt x="556" y="2717"/>
                    <a:pt x="601" y="2717"/>
                  </a:cubicBezTo>
                  <a:cubicBezTo>
                    <a:pt x="611" y="2717"/>
                    <a:pt x="620" y="2716"/>
                    <a:pt x="629" y="2714"/>
                  </a:cubicBezTo>
                  <a:lnTo>
                    <a:pt x="3640" y="1784"/>
                  </a:lnTo>
                  <a:cubicBezTo>
                    <a:pt x="3693" y="1771"/>
                    <a:pt x="3719" y="1719"/>
                    <a:pt x="3706" y="1666"/>
                  </a:cubicBezTo>
                  <a:lnTo>
                    <a:pt x="3208" y="69"/>
                  </a:lnTo>
                  <a:cubicBezTo>
                    <a:pt x="3197" y="26"/>
                    <a:pt x="3160" y="0"/>
                    <a:pt x="3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1115950" y="2370600"/>
              <a:ext cx="124400" cy="55025"/>
            </a:xfrm>
            <a:custGeom>
              <a:avLst/>
              <a:gdLst/>
              <a:ahLst/>
              <a:cxnLst/>
              <a:rect l="l" t="t" r="r" b="b"/>
              <a:pathLst>
                <a:path w="4976" h="2201" extrusionOk="0">
                  <a:moveTo>
                    <a:pt x="4753" y="1"/>
                  </a:moveTo>
                  <a:lnTo>
                    <a:pt x="0" y="1454"/>
                  </a:lnTo>
                  <a:lnTo>
                    <a:pt x="236" y="2200"/>
                  </a:lnTo>
                  <a:lnTo>
                    <a:pt x="4975" y="747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19" name="Google Shape;619;p39"/>
          <p:cNvSpPr/>
          <p:nvPr/>
        </p:nvSpPr>
        <p:spPr>
          <a:xfrm>
            <a:off x="5769822" y="515687"/>
            <a:ext cx="302237" cy="568376"/>
          </a:xfrm>
          <a:custGeom>
            <a:avLst/>
            <a:gdLst/>
            <a:ahLst/>
            <a:cxnLst/>
            <a:rect l="l" t="t" r="r" b="b"/>
            <a:pathLst>
              <a:path w="6966" h="13100" extrusionOk="0">
                <a:moveTo>
                  <a:pt x="5945" y="0"/>
                </a:moveTo>
                <a:cubicBezTo>
                  <a:pt x="5682" y="0"/>
                  <a:pt x="5397" y="64"/>
                  <a:pt x="5133" y="138"/>
                </a:cubicBezTo>
                <a:cubicBezTo>
                  <a:pt x="3313" y="623"/>
                  <a:pt x="1624" y="2181"/>
                  <a:pt x="1" y="3150"/>
                </a:cubicBezTo>
                <a:lnTo>
                  <a:pt x="407" y="3974"/>
                </a:lnTo>
                <a:cubicBezTo>
                  <a:pt x="564" y="3909"/>
                  <a:pt x="708" y="3830"/>
                  <a:pt x="839" y="3752"/>
                </a:cubicBezTo>
                <a:cubicBezTo>
                  <a:pt x="1559" y="3320"/>
                  <a:pt x="2331" y="3006"/>
                  <a:pt x="3156" y="2835"/>
                </a:cubicBezTo>
                <a:lnTo>
                  <a:pt x="3156" y="2835"/>
                </a:lnTo>
                <a:cubicBezTo>
                  <a:pt x="3392" y="3726"/>
                  <a:pt x="2842" y="4655"/>
                  <a:pt x="2527" y="5467"/>
                </a:cubicBezTo>
                <a:cubicBezTo>
                  <a:pt x="2357" y="5860"/>
                  <a:pt x="2108" y="6370"/>
                  <a:pt x="2082" y="6815"/>
                </a:cubicBezTo>
                <a:cubicBezTo>
                  <a:pt x="2056" y="7680"/>
                  <a:pt x="2593" y="8491"/>
                  <a:pt x="2999" y="9211"/>
                </a:cubicBezTo>
                <a:cubicBezTo>
                  <a:pt x="3405" y="9944"/>
                  <a:pt x="3797" y="10665"/>
                  <a:pt x="4203" y="11385"/>
                </a:cubicBezTo>
                <a:cubicBezTo>
                  <a:pt x="4531" y="11974"/>
                  <a:pt x="4884" y="12615"/>
                  <a:pt x="5447" y="12995"/>
                </a:cubicBezTo>
                <a:cubicBezTo>
                  <a:pt x="5539" y="13073"/>
                  <a:pt x="5643" y="13100"/>
                  <a:pt x="5761" y="13100"/>
                </a:cubicBezTo>
                <a:cubicBezTo>
                  <a:pt x="5879" y="13073"/>
                  <a:pt x="5971" y="12982"/>
                  <a:pt x="6010" y="12864"/>
                </a:cubicBezTo>
                <a:cubicBezTo>
                  <a:pt x="6036" y="12746"/>
                  <a:pt x="6049" y="12628"/>
                  <a:pt x="6036" y="12511"/>
                </a:cubicBezTo>
                <a:cubicBezTo>
                  <a:pt x="6023" y="11817"/>
                  <a:pt x="6036" y="11136"/>
                  <a:pt x="6036" y="10442"/>
                </a:cubicBezTo>
                <a:cubicBezTo>
                  <a:pt x="6023" y="10102"/>
                  <a:pt x="5984" y="9761"/>
                  <a:pt x="5918" y="9421"/>
                </a:cubicBezTo>
                <a:lnTo>
                  <a:pt x="5866" y="9421"/>
                </a:lnTo>
                <a:lnTo>
                  <a:pt x="5054" y="9355"/>
                </a:lnTo>
                <a:cubicBezTo>
                  <a:pt x="5044" y="9359"/>
                  <a:pt x="5033" y="9360"/>
                  <a:pt x="5023" y="9360"/>
                </a:cubicBezTo>
                <a:cubicBezTo>
                  <a:pt x="4994" y="9360"/>
                  <a:pt x="4965" y="9348"/>
                  <a:pt x="4936" y="9329"/>
                </a:cubicBezTo>
                <a:cubicBezTo>
                  <a:pt x="4910" y="9290"/>
                  <a:pt x="4897" y="9251"/>
                  <a:pt x="4897" y="9211"/>
                </a:cubicBezTo>
                <a:cubicBezTo>
                  <a:pt x="4701" y="7837"/>
                  <a:pt x="4714" y="6331"/>
                  <a:pt x="5133" y="4996"/>
                </a:cubicBezTo>
                <a:cubicBezTo>
                  <a:pt x="5460" y="3935"/>
                  <a:pt x="6311" y="3150"/>
                  <a:pt x="6717" y="2128"/>
                </a:cubicBezTo>
                <a:cubicBezTo>
                  <a:pt x="6913" y="1696"/>
                  <a:pt x="6966" y="1199"/>
                  <a:pt x="6874" y="728"/>
                </a:cubicBezTo>
                <a:cubicBezTo>
                  <a:pt x="6744" y="168"/>
                  <a:pt x="6374" y="0"/>
                  <a:pt x="59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20" name="Google Shape;620;p39"/>
          <p:cNvGrpSpPr/>
          <p:nvPr/>
        </p:nvGrpSpPr>
        <p:grpSpPr>
          <a:xfrm>
            <a:off x="5510875" y="1320666"/>
            <a:ext cx="673174" cy="862229"/>
            <a:chOff x="423050" y="2039550"/>
            <a:chExt cx="318150" cy="407500"/>
          </a:xfrm>
        </p:grpSpPr>
        <p:sp>
          <p:nvSpPr>
            <p:cNvPr id="621" name="Google Shape;621;p39"/>
            <p:cNvSpPr/>
            <p:nvPr/>
          </p:nvSpPr>
          <p:spPr>
            <a:xfrm>
              <a:off x="423050" y="2039550"/>
              <a:ext cx="318150" cy="407500"/>
            </a:xfrm>
            <a:custGeom>
              <a:avLst/>
              <a:gdLst/>
              <a:ahLst/>
              <a:cxnLst/>
              <a:rect l="l" t="t" r="r" b="b"/>
              <a:pathLst>
                <a:path w="12726" h="16300" extrusionOk="0">
                  <a:moveTo>
                    <a:pt x="11315" y="0"/>
                  </a:moveTo>
                  <a:cubicBezTo>
                    <a:pt x="11239" y="0"/>
                    <a:pt x="11163" y="35"/>
                    <a:pt x="11115" y="98"/>
                  </a:cubicBezTo>
                  <a:lnTo>
                    <a:pt x="79" y="15076"/>
                  </a:lnTo>
                  <a:cubicBezTo>
                    <a:pt x="0" y="15181"/>
                    <a:pt x="26" y="15338"/>
                    <a:pt x="131" y="15416"/>
                  </a:cubicBezTo>
                  <a:lnTo>
                    <a:pt x="1270" y="16254"/>
                  </a:lnTo>
                  <a:cubicBezTo>
                    <a:pt x="1311" y="16285"/>
                    <a:pt x="1361" y="16300"/>
                    <a:pt x="1410" y="16300"/>
                  </a:cubicBezTo>
                  <a:cubicBezTo>
                    <a:pt x="1486" y="16300"/>
                    <a:pt x="1563" y="16265"/>
                    <a:pt x="1610" y="16202"/>
                  </a:cubicBezTo>
                  <a:lnTo>
                    <a:pt x="12647" y="1224"/>
                  </a:lnTo>
                  <a:cubicBezTo>
                    <a:pt x="12726" y="1120"/>
                    <a:pt x="12700" y="963"/>
                    <a:pt x="12595" y="884"/>
                  </a:cubicBezTo>
                  <a:lnTo>
                    <a:pt x="11456" y="46"/>
                  </a:lnTo>
                  <a:cubicBezTo>
                    <a:pt x="11414" y="15"/>
                    <a:pt x="11365" y="0"/>
                    <a:pt x="113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529150" y="2194150"/>
              <a:ext cx="108300" cy="97850"/>
            </a:xfrm>
            <a:custGeom>
              <a:avLst/>
              <a:gdLst/>
              <a:ahLst/>
              <a:cxnLst/>
              <a:rect l="l" t="t" r="r" b="b"/>
              <a:pathLst>
                <a:path w="4332" h="3914" extrusionOk="0">
                  <a:moveTo>
                    <a:pt x="2136" y="0"/>
                  </a:moveTo>
                  <a:cubicBezTo>
                    <a:pt x="1023" y="0"/>
                    <a:pt x="0" y="972"/>
                    <a:pt x="194" y="2254"/>
                  </a:cubicBezTo>
                  <a:cubicBezTo>
                    <a:pt x="354" y="3301"/>
                    <a:pt x="1236" y="3914"/>
                    <a:pt x="2134" y="3914"/>
                  </a:cubicBezTo>
                  <a:cubicBezTo>
                    <a:pt x="2707" y="3914"/>
                    <a:pt x="3287" y="3664"/>
                    <a:pt x="3690" y="3118"/>
                  </a:cubicBezTo>
                  <a:cubicBezTo>
                    <a:pt x="4331" y="2254"/>
                    <a:pt x="4148" y="1023"/>
                    <a:pt x="3284" y="382"/>
                  </a:cubicBezTo>
                  <a:cubicBezTo>
                    <a:pt x="2922" y="118"/>
                    <a:pt x="2524" y="0"/>
                    <a:pt x="2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576875" y="2211900"/>
              <a:ext cx="34050" cy="52700"/>
            </a:xfrm>
            <a:custGeom>
              <a:avLst/>
              <a:gdLst/>
              <a:ahLst/>
              <a:cxnLst/>
              <a:rect l="l" t="t" r="r" b="b"/>
              <a:pathLst>
                <a:path w="1362" h="2108" extrusionOk="0">
                  <a:moveTo>
                    <a:pt x="1076" y="1"/>
                  </a:moveTo>
                  <a:cubicBezTo>
                    <a:pt x="1052" y="1"/>
                    <a:pt x="1028" y="12"/>
                    <a:pt x="1009" y="39"/>
                  </a:cubicBezTo>
                  <a:lnTo>
                    <a:pt x="0" y="1400"/>
                  </a:lnTo>
                  <a:lnTo>
                    <a:pt x="1218" y="2094"/>
                  </a:lnTo>
                  <a:cubicBezTo>
                    <a:pt x="1231" y="2094"/>
                    <a:pt x="1244" y="2107"/>
                    <a:pt x="1257" y="2107"/>
                  </a:cubicBezTo>
                  <a:cubicBezTo>
                    <a:pt x="1336" y="2107"/>
                    <a:pt x="1362" y="1989"/>
                    <a:pt x="1297" y="1950"/>
                  </a:cubicBezTo>
                  <a:lnTo>
                    <a:pt x="236" y="1348"/>
                  </a:lnTo>
                  <a:lnTo>
                    <a:pt x="1139" y="130"/>
                  </a:lnTo>
                  <a:cubicBezTo>
                    <a:pt x="1186" y="65"/>
                    <a:pt x="1134" y="1"/>
                    <a:pt x="10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620100" y="2171075"/>
              <a:ext cx="19650" cy="17700"/>
            </a:xfrm>
            <a:custGeom>
              <a:avLst/>
              <a:gdLst/>
              <a:ahLst/>
              <a:cxnLst/>
              <a:rect l="l" t="t" r="r" b="b"/>
              <a:pathLst>
                <a:path w="786" h="708" extrusionOk="0">
                  <a:moveTo>
                    <a:pt x="386" y="0"/>
                  </a:moveTo>
                  <a:cubicBezTo>
                    <a:pt x="182" y="0"/>
                    <a:pt x="0" y="179"/>
                    <a:pt x="39" y="402"/>
                  </a:cubicBezTo>
                  <a:cubicBezTo>
                    <a:pt x="63" y="593"/>
                    <a:pt x="223" y="707"/>
                    <a:pt x="386" y="707"/>
                  </a:cubicBezTo>
                  <a:cubicBezTo>
                    <a:pt x="491" y="707"/>
                    <a:pt x="596" y="661"/>
                    <a:pt x="667" y="559"/>
                  </a:cubicBezTo>
                  <a:cubicBezTo>
                    <a:pt x="785" y="402"/>
                    <a:pt x="746" y="192"/>
                    <a:pt x="602" y="74"/>
                  </a:cubicBezTo>
                  <a:cubicBezTo>
                    <a:pt x="533" y="23"/>
                    <a:pt x="458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641050" y="2142550"/>
              <a:ext cx="19650" cy="17750"/>
            </a:xfrm>
            <a:custGeom>
              <a:avLst/>
              <a:gdLst/>
              <a:ahLst/>
              <a:cxnLst/>
              <a:rect l="l" t="t" r="r" b="b"/>
              <a:pathLst>
                <a:path w="786" h="710" extrusionOk="0">
                  <a:moveTo>
                    <a:pt x="386" y="0"/>
                  </a:moveTo>
                  <a:cubicBezTo>
                    <a:pt x="186" y="0"/>
                    <a:pt x="0" y="174"/>
                    <a:pt x="39" y="404"/>
                  </a:cubicBezTo>
                  <a:cubicBezTo>
                    <a:pt x="71" y="595"/>
                    <a:pt x="229" y="709"/>
                    <a:pt x="393" y="709"/>
                  </a:cubicBezTo>
                  <a:cubicBezTo>
                    <a:pt x="497" y="709"/>
                    <a:pt x="604" y="663"/>
                    <a:pt x="680" y="561"/>
                  </a:cubicBezTo>
                  <a:cubicBezTo>
                    <a:pt x="785" y="404"/>
                    <a:pt x="759" y="194"/>
                    <a:pt x="602" y="76"/>
                  </a:cubicBezTo>
                  <a:cubicBezTo>
                    <a:pt x="535" y="23"/>
                    <a:pt x="460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662225" y="2113925"/>
              <a:ext cx="19750" cy="17750"/>
            </a:xfrm>
            <a:custGeom>
              <a:avLst/>
              <a:gdLst/>
              <a:ahLst/>
              <a:cxnLst/>
              <a:rect l="l" t="t" r="r" b="b"/>
              <a:pathLst>
                <a:path w="790" h="710" extrusionOk="0">
                  <a:moveTo>
                    <a:pt x="388" y="1"/>
                  </a:moveTo>
                  <a:cubicBezTo>
                    <a:pt x="188" y="1"/>
                    <a:pt x="0" y="176"/>
                    <a:pt x="30" y="410"/>
                  </a:cubicBezTo>
                  <a:cubicBezTo>
                    <a:pt x="61" y="601"/>
                    <a:pt x="224" y="709"/>
                    <a:pt x="388" y="709"/>
                  </a:cubicBezTo>
                  <a:cubicBezTo>
                    <a:pt x="493" y="709"/>
                    <a:pt x="599" y="664"/>
                    <a:pt x="671" y="567"/>
                  </a:cubicBezTo>
                  <a:cubicBezTo>
                    <a:pt x="789" y="410"/>
                    <a:pt x="750" y="187"/>
                    <a:pt x="593" y="69"/>
                  </a:cubicBezTo>
                  <a:cubicBezTo>
                    <a:pt x="529" y="22"/>
                    <a:pt x="457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27" name="Google Shape;627;p39"/>
          <p:cNvSpPr/>
          <p:nvPr/>
        </p:nvSpPr>
        <p:spPr>
          <a:xfrm>
            <a:off x="8439262" y="2579253"/>
            <a:ext cx="171034" cy="294297"/>
          </a:xfrm>
          <a:custGeom>
            <a:avLst/>
            <a:gdLst/>
            <a:ahLst/>
            <a:cxnLst/>
            <a:rect l="l" t="t" r="r" b="b"/>
            <a:pathLst>
              <a:path w="3942" h="6783" extrusionOk="0">
                <a:moveTo>
                  <a:pt x="2161" y="1"/>
                </a:moveTo>
                <a:lnTo>
                  <a:pt x="2082" y="577"/>
                </a:lnTo>
                <a:cubicBezTo>
                  <a:pt x="2059" y="576"/>
                  <a:pt x="2035" y="576"/>
                  <a:pt x="2012" y="576"/>
                </a:cubicBezTo>
                <a:cubicBezTo>
                  <a:pt x="1198" y="576"/>
                  <a:pt x="626" y="1017"/>
                  <a:pt x="511" y="1755"/>
                </a:cubicBezTo>
                <a:cubicBezTo>
                  <a:pt x="407" y="2554"/>
                  <a:pt x="865" y="3038"/>
                  <a:pt x="1952" y="3523"/>
                </a:cubicBezTo>
                <a:cubicBezTo>
                  <a:pt x="2829" y="3916"/>
                  <a:pt x="3038" y="4295"/>
                  <a:pt x="2973" y="4793"/>
                </a:cubicBezTo>
                <a:cubicBezTo>
                  <a:pt x="2906" y="5274"/>
                  <a:pt x="2570" y="5535"/>
                  <a:pt x="2040" y="5535"/>
                </a:cubicBezTo>
                <a:cubicBezTo>
                  <a:pt x="1951" y="5535"/>
                  <a:pt x="1856" y="5528"/>
                  <a:pt x="1755" y="5513"/>
                </a:cubicBezTo>
                <a:cubicBezTo>
                  <a:pt x="1127" y="5434"/>
                  <a:pt x="760" y="5068"/>
                  <a:pt x="708" y="4426"/>
                </a:cubicBezTo>
                <a:lnTo>
                  <a:pt x="14" y="4334"/>
                </a:lnTo>
                <a:lnTo>
                  <a:pt x="14" y="4334"/>
                </a:lnTo>
                <a:cubicBezTo>
                  <a:pt x="1" y="5120"/>
                  <a:pt x="420" y="5748"/>
                  <a:pt x="1336" y="5997"/>
                </a:cubicBezTo>
                <a:lnTo>
                  <a:pt x="1231" y="6691"/>
                </a:lnTo>
                <a:lnTo>
                  <a:pt x="1847" y="6783"/>
                </a:lnTo>
                <a:lnTo>
                  <a:pt x="1952" y="6089"/>
                </a:lnTo>
                <a:cubicBezTo>
                  <a:pt x="2000" y="6091"/>
                  <a:pt x="2047" y="6093"/>
                  <a:pt x="2094" y="6093"/>
                </a:cubicBezTo>
                <a:cubicBezTo>
                  <a:pt x="2973" y="6093"/>
                  <a:pt x="3581" y="5628"/>
                  <a:pt x="3693" y="4832"/>
                </a:cubicBezTo>
                <a:cubicBezTo>
                  <a:pt x="3798" y="4073"/>
                  <a:pt x="3510" y="3470"/>
                  <a:pt x="2253" y="2907"/>
                </a:cubicBezTo>
                <a:cubicBezTo>
                  <a:pt x="1428" y="2528"/>
                  <a:pt x="1166" y="2305"/>
                  <a:pt x="1231" y="1795"/>
                </a:cubicBezTo>
                <a:cubicBezTo>
                  <a:pt x="1290" y="1444"/>
                  <a:pt x="1525" y="1125"/>
                  <a:pt x="2067" y="1125"/>
                </a:cubicBezTo>
                <a:cubicBezTo>
                  <a:pt x="2133" y="1125"/>
                  <a:pt x="2204" y="1130"/>
                  <a:pt x="2279" y="1140"/>
                </a:cubicBezTo>
                <a:cubicBezTo>
                  <a:pt x="3038" y="1258"/>
                  <a:pt x="3195" y="1677"/>
                  <a:pt x="3221" y="2030"/>
                </a:cubicBezTo>
                <a:lnTo>
                  <a:pt x="3942" y="2135"/>
                </a:lnTo>
                <a:cubicBezTo>
                  <a:pt x="3942" y="1611"/>
                  <a:pt x="3732" y="917"/>
                  <a:pt x="2698" y="656"/>
                </a:cubicBezTo>
                <a:lnTo>
                  <a:pt x="2776" y="93"/>
                </a:lnTo>
                <a:lnTo>
                  <a:pt x="21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8" name="Google Shape;628;p39"/>
          <p:cNvSpPr/>
          <p:nvPr/>
        </p:nvSpPr>
        <p:spPr>
          <a:xfrm>
            <a:off x="8260898" y="2558253"/>
            <a:ext cx="171034" cy="294297"/>
          </a:xfrm>
          <a:custGeom>
            <a:avLst/>
            <a:gdLst/>
            <a:ahLst/>
            <a:cxnLst/>
            <a:rect l="l" t="t" r="r" b="b"/>
            <a:pathLst>
              <a:path w="3942" h="6783" extrusionOk="0">
                <a:moveTo>
                  <a:pt x="2174" y="1"/>
                </a:moveTo>
                <a:lnTo>
                  <a:pt x="2083" y="577"/>
                </a:lnTo>
                <a:cubicBezTo>
                  <a:pt x="2059" y="576"/>
                  <a:pt x="2036" y="576"/>
                  <a:pt x="2013" y="576"/>
                </a:cubicBezTo>
                <a:cubicBezTo>
                  <a:pt x="1211" y="576"/>
                  <a:pt x="626" y="1017"/>
                  <a:pt x="525" y="1755"/>
                </a:cubicBezTo>
                <a:cubicBezTo>
                  <a:pt x="407" y="2554"/>
                  <a:pt x="865" y="3038"/>
                  <a:pt x="1952" y="3522"/>
                </a:cubicBezTo>
                <a:cubicBezTo>
                  <a:pt x="2829" y="3902"/>
                  <a:pt x="3051" y="4295"/>
                  <a:pt x="2973" y="4792"/>
                </a:cubicBezTo>
                <a:cubicBezTo>
                  <a:pt x="2906" y="5274"/>
                  <a:pt x="2580" y="5535"/>
                  <a:pt x="2045" y="5535"/>
                </a:cubicBezTo>
                <a:cubicBezTo>
                  <a:pt x="1954" y="5535"/>
                  <a:pt x="1858" y="5527"/>
                  <a:pt x="1755" y="5512"/>
                </a:cubicBezTo>
                <a:cubicBezTo>
                  <a:pt x="1127" y="5421"/>
                  <a:pt x="760" y="5067"/>
                  <a:pt x="721" y="4426"/>
                </a:cubicBezTo>
                <a:lnTo>
                  <a:pt x="14" y="4321"/>
                </a:lnTo>
                <a:lnTo>
                  <a:pt x="14" y="4321"/>
                </a:lnTo>
                <a:cubicBezTo>
                  <a:pt x="1" y="5120"/>
                  <a:pt x="420" y="5748"/>
                  <a:pt x="1336" y="5984"/>
                </a:cubicBezTo>
                <a:lnTo>
                  <a:pt x="1232" y="6691"/>
                </a:lnTo>
                <a:lnTo>
                  <a:pt x="1847" y="6782"/>
                </a:lnTo>
                <a:lnTo>
                  <a:pt x="1952" y="6088"/>
                </a:lnTo>
                <a:cubicBezTo>
                  <a:pt x="1989" y="6090"/>
                  <a:pt x="2027" y="6091"/>
                  <a:pt x="2064" y="6091"/>
                </a:cubicBezTo>
                <a:cubicBezTo>
                  <a:pt x="2959" y="6091"/>
                  <a:pt x="3580" y="5636"/>
                  <a:pt x="3693" y="4832"/>
                </a:cubicBezTo>
                <a:cubicBezTo>
                  <a:pt x="3811" y="4072"/>
                  <a:pt x="3510" y="3470"/>
                  <a:pt x="2253" y="2894"/>
                </a:cubicBezTo>
                <a:cubicBezTo>
                  <a:pt x="1441" y="2514"/>
                  <a:pt x="1166" y="2292"/>
                  <a:pt x="1245" y="1794"/>
                </a:cubicBezTo>
                <a:cubicBezTo>
                  <a:pt x="1291" y="1444"/>
                  <a:pt x="1536" y="1125"/>
                  <a:pt x="2071" y="1125"/>
                </a:cubicBezTo>
                <a:cubicBezTo>
                  <a:pt x="2136" y="1125"/>
                  <a:pt x="2205" y="1130"/>
                  <a:pt x="2279" y="1140"/>
                </a:cubicBezTo>
                <a:cubicBezTo>
                  <a:pt x="3038" y="1257"/>
                  <a:pt x="3208" y="1676"/>
                  <a:pt x="3222" y="2030"/>
                </a:cubicBezTo>
                <a:lnTo>
                  <a:pt x="3942" y="2135"/>
                </a:lnTo>
                <a:cubicBezTo>
                  <a:pt x="3942" y="1598"/>
                  <a:pt x="3732" y="917"/>
                  <a:pt x="2698" y="655"/>
                </a:cubicBezTo>
                <a:lnTo>
                  <a:pt x="2789" y="79"/>
                </a:lnTo>
                <a:lnTo>
                  <a:pt x="217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29" name="Google Shape;629;p39"/>
          <p:cNvGrpSpPr/>
          <p:nvPr/>
        </p:nvGrpSpPr>
        <p:grpSpPr>
          <a:xfrm>
            <a:off x="6936997" y="630007"/>
            <a:ext cx="456740" cy="497221"/>
            <a:chOff x="1340800" y="1348775"/>
            <a:chExt cx="263175" cy="286500"/>
          </a:xfrm>
        </p:grpSpPr>
        <p:sp>
          <p:nvSpPr>
            <p:cNvPr id="630" name="Google Shape;630;p39"/>
            <p:cNvSpPr/>
            <p:nvPr/>
          </p:nvSpPr>
          <p:spPr>
            <a:xfrm>
              <a:off x="1494950" y="1348775"/>
              <a:ext cx="109025" cy="185275"/>
            </a:xfrm>
            <a:custGeom>
              <a:avLst/>
              <a:gdLst/>
              <a:ahLst/>
              <a:cxnLst/>
              <a:rect l="l" t="t" r="r" b="b"/>
              <a:pathLst>
                <a:path w="4361" h="7411" extrusionOk="0">
                  <a:moveTo>
                    <a:pt x="66" y="0"/>
                  </a:moveTo>
                  <a:lnTo>
                    <a:pt x="1" y="144"/>
                  </a:lnTo>
                  <a:cubicBezTo>
                    <a:pt x="2816" y="1309"/>
                    <a:pt x="4164" y="4530"/>
                    <a:pt x="3025" y="7345"/>
                  </a:cubicBezTo>
                  <a:lnTo>
                    <a:pt x="3169" y="7410"/>
                  </a:lnTo>
                  <a:cubicBezTo>
                    <a:pt x="4361" y="4504"/>
                    <a:pt x="2960" y="1192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1479250" y="1387400"/>
              <a:ext cx="77275" cy="130925"/>
            </a:xfrm>
            <a:custGeom>
              <a:avLst/>
              <a:gdLst/>
              <a:ahLst/>
              <a:cxnLst/>
              <a:rect l="l" t="t" r="r" b="b"/>
              <a:pathLst>
                <a:path w="3091" h="5237" extrusionOk="0">
                  <a:moveTo>
                    <a:pt x="53" y="0"/>
                  </a:moveTo>
                  <a:lnTo>
                    <a:pt x="1" y="157"/>
                  </a:lnTo>
                  <a:cubicBezTo>
                    <a:pt x="1964" y="956"/>
                    <a:pt x="2907" y="3208"/>
                    <a:pt x="2095" y="5172"/>
                  </a:cubicBezTo>
                  <a:lnTo>
                    <a:pt x="2252" y="5237"/>
                  </a:lnTo>
                  <a:cubicBezTo>
                    <a:pt x="3090" y="3195"/>
                    <a:pt x="2108" y="851"/>
                    <a:pt x="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1467150" y="1416525"/>
              <a:ext cx="53700" cy="90025"/>
            </a:xfrm>
            <a:custGeom>
              <a:avLst/>
              <a:gdLst/>
              <a:ahLst/>
              <a:cxnLst/>
              <a:rect l="l" t="t" r="r" b="b"/>
              <a:pathLst>
                <a:path w="2148" h="3601" extrusionOk="0">
                  <a:moveTo>
                    <a:pt x="66" y="0"/>
                  </a:moveTo>
                  <a:lnTo>
                    <a:pt x="0" y="144"/>
                  </a:lnTo>
                  <a:cubicBezTo>
                    <a:pt x="1336" y="694"/>
                    <a:pt x="1964" y="2213"/>
                    <a:pt x="1427" y="3535"/>
                  </a:cubicBezTo>
                  <a:lnTo>
                    <a:pt x="1571" y="3601"/>
                  </a:lnTo>
                  <a:cubicBezTo>
                    <a:pt x="2147" y="2200"/>
                    <a:pt x="1480" y="576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1453725" y="1449575"/>
              <a:ext cx="26850" cy="43550"/>
            </a:xfrm>
            <a:custGeom>
              <a:avLst/>
              <a:gdLst/>
              <a:ahLst/>
              <a:cxnLst/>
              <a:rect l="l" t="t" r="r" b="b"/>
              <a:pathLst>
                <a:path w="1074" h="1742" extrusionOk="0">
                  <a:moveTo>
                    <a:pt x="66" y="1"/>
                  </a:moveTo>
                  <a:lnTo>
                    <a:pt x="0" y="145"/>
                  </a:lnTo>
                  <a:cubicBezTo>
                    <a:pt x="603" y="393"/>
                    <a:pt x="891" y="1087"/>
                    <a:pt x="642" y="1676"/>
                  </a:cubicBezTo>
                  <a:lnTo>
                    <a:pt x="799" y="1742"/>
                  </a:lnTo>
                  <a:cubicBezTo>
                    <a:pt x="1074" y="1061"/>
                    <a:pt x="747" y="276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1340800" y="1392275"/>
              <a:ext cx="87100" cy="195450"/>
            </a:xfrm>
            <a:custGeom>
              <a:avLst/>
              <a:gdLst/>
              <a:ahLst/>
              <a:cxnLst/>
              <a:rect l="l" t="t" r="r" b="b"/>
              <a:pathLst>
                <a:path w="3484" h="7818" extrusionOk="0">
                  <a:moveTo>
                    <a:pt x="2159" y="1"/>
                  </a:moveTo>
                  <a:cubicBezTo>
                    <a:pt x="2151" y="1"/>
                    <a:pt x="2143" y="1"/>
                    <a:pt x="2135" y="2"/>
                  </a:cubicBezTo>
                  <a:cubicBezTo>
                    <a:pt x="1441" y="54"/>
                    <a:pt x="629" y="263"/>
                    <a:pt x="210" y="813"/>
                  </a:cubicBezTo>
                  <a:cubicBezTo>
                    <a:pt x="53" y="997"/>
                    <a:pt x="1" y="1232"/>
                    <a:pt x="66" y="1455"/>
                  </a:cubicBezTo>
                  <a:cubicBezTo>
                    <a:pt x="184" y="2005"/>
                    <a:pt x="341" y="2541"/>
                    <a:pt x="511" y="3078"/>
                  </a:cubicBezTo>
                  <a:cubicBezTo>
                    <a:pt x="721" y="3707"/>
                    <a:pt x="969" y="4322"/>
                    <a:pt x="1244" y="4924"/>
                  </a:cubicBezTo>
                  <a:cubicBezTo>
                    <a:pt x="1689" y="5958"/>
                    <a:pt x="2266" y="6927"/>
                    <a:pt x="2920" y="7818"/>
                  </a:cubicBezTo>
                  <a:lnTo>
                    <a:pt x="3483" y="7399"/>
                  </a:lnTo>
                  <a:cubicBezTo>
                    <a:pt x="2698" y="6338"/>
                    <a:pt x="2056" y="5160"/>
                    <a:pt x="1572" y="3929"/>
                  </a:cubicBezTo>
                  <a:cubicBezTo>
                    <a:pt x="1506" y="3772"/>
                    <a:pt x="1611" y="3602"/>
                    <a:pt x="1768" y="3576"/>
                  </a:cubicBezTo>
                  <a:cubicBezTo>
                    <a:pt x="2174" y="3510"/>
                    <a:pt x="2567" y="3379"/>
                    <a:pt x="2920" y="3183"/>
                  </a:cubicBezTo>
                  <a:cubicBezTo>
                    <a:pt x="3051" y="3117"/>
                    <a:pt x="3117" y="2973"/>
                    <a:pt x="3090" y="2843"/>
                  </a:cubicBezTo>
                  <a:cubicBezTo>
                    <a:pt x="3038" y="2607"/>
                    <a:pt x="2972" y="2371"/>
                    <a:pt x="2907" y="2136"/>
                  </a:cubicBezTo>
                  <a:cubicBezTo>
                    <a:pt x="2750" y="1520"/>
                    <a:pt x="2580" y="892"/>
                    <a:pt x="2462" y="250"/>
                  </a:cubicBezTo>
                  <a:cubicBezTo>
                    <a:pt x="2437" y="114"/>
                    <a:pt x="2306" y="1"/>
                    <a:pt x="21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1357175" y="1472825"/>
              <a:ext cx="149925" cy="162450"/>
            </a:xfrm>
            <a:custGeom>
              <a:avLst/>
              <a:gdLst/>
              <a:ahLst/>
              <a:cxnLst/>
              <a:rect l="l" t="t" r="r" b="b"/>
              <a:pathLst>
                <a:path w="5997" h="6498" extrusionOk="0">
                  <a:moveTo>
                    <a:pt x="668" y="0"/>
                  </a:moveTo>
                  <a:lnTo>
                    <a:pt x="0" y="210"/>
                  </a:lnTo>
                  <a:cubicBezTo>
                    <a:pt x="341" y="1270"/>
                    <a:pt x="812" y="2304"/>
                    <a:pt x="1375" y="3273"/>
                  </a:cubicBezTo>
                  <a:cubicBezTo>
                    <a:pt x="1702" y="3836"/>
                    <a:pt x="2056" y="4386"/>
                    <a:pt x="2448" y="4923"/>
                  </a:cubicBezTo>
                  <a:cubicBezTo>
                    <a:pt x="2776" y="5381"/>
                    <a:pt x="3129" y="5813"/>
                    <a:pt x="3496" y="6232"/>
                  </a:cubicBezTo>
                  <a:cubicBezTo>
                    <a:pt x="3625" y="6397"/>
                    <a:pt x="3818" y="6498"/>
                    <a:pt x="4026" y="6498"/>
                  </a:cubicBezTo>
                  <a:cubicBezTo>
                    <a:pt x="4050" y="6498"/>
                    <a:pt x="4074" y="6497"/>
                    <a:pt x="4098" y="6494"/>
                  </a:cubicBezTo>
                  <a:cubicBezTo>
                    <a:pt x="4805" y="6481"/>
                    <a:pt x="5460" y="5944"/>
                    <a:pt x="5905" y="5407"/>
                  </a:cubicBezTo>
                  <a:cubicBezTo>
                    <a:pt x="5996" y="5276"/>
                    <a:pt x="5996" y="5106"/>
                    <a:pt x="5892" y="4988"/>
                  </a:cubicBezTo>
                  <a:cubicBezTo>
                    <a:pt x="5447" y="4517"/>
                    <a:pt x="5028" y="4019"/>
                    <a:pt x="4609" y="3522"/>
                  </a:cubicBezTo>
                  <a:cubicBezTo>
                    <a:pt x="4465" y="3339"/>
                    <a:pt x="4308" y="3155"/>
                    <a:pt x="4150" y="2972"/>
                  </a:cubicBezTo>
                  <a:cubicBezTo>
                    <a:pt x="4089" y="2902"/>
                    <a:pt x="3999" y="2867"/>
                    <a:pt x="3907" y="2867"/>
                  </a:cubicBezTo>
                  <a:cubicBezTo>
                    <a:pt x="3861" y="2867"/>
                    <a:pt x="3814" y="2876"/>
                    <a:pt x="3771" y="2894"/>
                  </a:cubicBezTo>
                  <a:cubicBezTo>
                    <a:pt x="3404" y="3077"/>
                    <a:pt x="3077" y="3326"/>
                    <a:pt x="2789" y="3614"/>
                  </a:cubicBezTo>
                  <a:cubicBezTo>
                    <a:pt x="2736" y="3667"/>
                    <a:pt x="2667" y="3693"/>
                    <a:pt x="2599" y="3693"/>
                  </a:cubicBezTo>
                  <a:cubicBezTo>
                    <a:pt x="2515" y="3693"/>
                    <a:pt x="2433" y="3654"/>
                    <a:pt x="2383" y="3574"/>
                  </a:cubicBezTo>
                  <a:cubicBezTo>
                    <a:pt x="1663" y="2462"/>
                    <a:pt x="1087" y="1257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36" name="Google Shape;636;p39"/>
          <p:cNvGrpSpPr/>
          <p:nvPr/>
        </p:nvGrpSpPr>
        <p:grpSpPr>
          <a:xfrm>
            <a:off x="5459836" y="2378978"/>
            <a:ext cx="2158642" cy="1865532"/>
            <a:chOff x="452825" y="2798300"/>
            <a:chExt cx="1105975" cy="955850"/>
          </a:xfrm>
        </p:grpSpPr>
        <p:sp>
          <p:nvSpPr>
            <p:cNvPr id="637" name="Google Shape;637;p39"/>
            <p:cNvSpPr/>
            <p:nvPr/>
          </p:nvSpPr>
          <p:spPr>
            <a:xfrm>
              <a:off x="605350" y="2893325"/>
              <a:ext cx="237000" cy="187550"/>
            </a:xfrm>
            <a:custGeom>
              <a:avLst/>
              <a:gdLst/>
              <a:ahLst/>
              <a:cxnLst/>
              <a:rect l="l" t="t" r="r" b="b"/>
              <a:pathLst>
                <a:path w="9480" h="7502" extrusionOk="0">
                  <a:moveTo>
                    <a:pt x="5093" y="0"/>
                  </a:moveTo>
                  <a:lnTo>
                    <a:pt x="0" y="26"/>
                  </a:lnTo>
                  <a:lnTo>
                    <a:pt x="0" y="262"/>
                  </a:lnTo>
                  <a:lnTo>
                    <a:pt x="5093" y="236"/>
                  </a:lnTo>
                  <a:lnTo>
                    <a:pt x="5119" y="236"/>
                  </a:lnTo>
                  <a:cubicBezTo>
                    <a:pt x="6874" y="236"/>
                    <a:pt x="8275" y="1453"/>
                    <a:pt x="8484" y="3155"/>
                  </a:cubicBezTo>
                  <a:lnTo>
                    <a:pt x="9244" y="7502"/>
                  </a:lnTo>
                  <a:lnTo>
                    <a:pt x="9479" y="7463"/>
                  </a:lnTo>
                  <a:lnTo>
                    <a:pt x="8720" y="3116"/>
                  </a:lnTo>
                  <a:cubicBezTo>
                    <a:pt x="8510" y="1309"/>
                    <a:pt x="6992" y="0"/>
                    <a:pt x="5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1285150" y="2817050"/>
              <a:ext cx="273650" cy="273650"/>
            </a:xfrm>
            <a:custGeom>
              <a:avLst/>
              <a:gdLst/>
              <a:ahLst/>
              <a:cxnLst/>
              <a:rect l="l" t="t" r="r" b="b"/>
              <a:pathLst>
                <a:path w="10946" h="10946" extrusionOk="0">
                  <a:moveTo>
                    <a:pt x="4308" y="1"/>
                  </a:moveTo>
                  <a:lnTo>
                    <a:pt x="4203" y="2973"/>
                  </a:lnTo>
                  <a:lnTo>
                    <a:pt x="1729" y="1310"/>
                  </a:lnTo>
                  <a:lnTo>
                    <a:pt x="3130" y="3941"/>
                  </a:lnTo>
                  <a:lnTo>
                    <a:pt x="3130" y="3941"/>
                  </a:lnTo>
                  <a:lnTo>
                    <a:pt x="158" y="3732"/>
                  </a:lnTo>
                  <a:lnTo>
                    <a:pt x="158" y="3732"/>
                  </a:lnTo>
                  <a:lnTo>
                    <a:pt x="2685" y="5316"/>
                  </a:lnTo>
                  <a:lnTo>
                    <a:pt x="1" y="6625"/>
                  </a:lnTo>
                  <a:lnTo>
                    <a:pt x="2986" y="6743"/>
                  </a:lnTo>
                  <a:lnTo>
                    <a:pt x="1323" y="9217"/>
                  </a:lnTo>
                  <a:lnTo>
                    <a:pt x="3955" y="7817"/>
                  </a:lnTo>
                  <a:lnTo>
                    <a:pt x="3745" y="10789"/>
                  </a:lnTo>
                  <a:lnTo>
                    <a:pt x="5329" y="8262"/>
                  </a:lnTo>
                  <a:lnTo>
                    <a:pt x="6639" y="10946"/>
                  </a:lnTo>
                  <a:lnTo>
                    <a:pt x="6743" y="7961"/>
                  </a:lnTo>
                  <a:lnTo>
                    <a:pt x="9218" y="9623"/>
                  </a:lnTo>
                  <a:lnTo>
                    <a:pt x="9218" y="9623"/>
                  </a:lnTo>
                  <a:lnTo>
                    <a:pt x="7817" y="6992"/>
                  </a:lnTo>
                  <a:lnTo>
                    <a:pt x="10802" y="7201"/>
                  </a:lnTo>
                  <a:lnTo>
                    <a:pt x="8275" y="5617"/>
                  </a:lnTo>
                  <a:lnTo>
                    <a:pt x="10946" y="4308"/>
                  </a:lnTo>
                  <a:lnTo>
                    <a:pt x="7974" y="4203"/>
                  </a:lnTo>
                  <a:lnTo>
                    <a:pt x="9637" y="1729"/>
                  </a:lnTo>
                  <a:lnTo>
                    <a:pt x="9637" y="1729"/>
                  </a:lnTo>
                  <a:lnTo>
                    <a:pt x="7005" y="3117"/>
                  </a:lnTo>
                  <a:lnTo>
                    <a:pt x="7005" y="3117"/>
                  </a:lnTo>
                  <a:lnTo>
                    <a:pt x="7202" y="145"/>
                  </a:lnTo>
                  <a:lnTo>
                    <a:pt x="5617" y="2671"/>
                  </a:lnTo>
                  <a:lnTo>
                    <a:pt x="4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1390824" y="2910151"/>
              <a:ext cx="73325" cy="83425"/>
            </a:xfrm>
            <a:custGeom>
              <a:avLst/>
              <a:gdLst/>
              <a:ahLst/>
              <a:cxnLst/>
              <a:rect l="l" t="t" r="r" b="b"/>
              <a:pathLst>
                <a:path w="2933" h="3337" extrusionOk="0">
                  <a:moveTo>
                    <a:pt x="1682" y="1"/>
                  </a:moveTo>
                  <a:cubicBezTo>
                    <a:pt x="1511" y="1"/>
                    <a:pt x="1337" y="33"/>
                    <a:pt x="1178" y="102"/>
                  </a:cubicBezTo>
                  <a:cubicBezTo>
                    <a:pt x="825" y="220"/>
                    <a:pt x="537" y="482"/>
                    <a:pt x="393" y="835"/>
                  </a:cubicBezTo>
                  <a:cubicBezTo>
                    <a:pt x="275" y="1123"/>
                    <a:pt x="249" y="1451"/>
                    <a:pt x="314" y="1765"/>
                  </a:cubicBezTo>
                  <a:lnTo>
                    <a:pt x="0" y="1883"/>
                  </a:lnTo>
                  <a:lnTo>
                    <a:pt x="92" y="2105"/>
                  </a:lnTo>
                  <a:lnTo>
                    <a:pt x="367" y="2000"/>
                  </a:lnTo>
                  <a:cubicBezTo>
                    <a:pt x="380" y="2079"/>
                    <a:pt x="406" y="2144"/>
                    <a:pt x="432" y="2223"/>
                  </a:cubicBezTo>
                  <a:cubicBezTo>
                    <a:pt x="445" y="2236"/>
                    <a:pt x="458" y="2262"/>
                    <a:pt x="458" y="2288"/>
                  </a:cubicBezTo>
                  <a:lnTo>
                    <a:pt x="197" y="2393"/>
                  </a:lnTo>
                  <a:lnTo>
                    <a:pt x="288" y="2616"/>
                  </a:lnTo>
                  <a:lnTo>
                    <a:pt x="576" y="2511"/>
                  </a:lnTo>
                  <a:cubicBezTo>
                    <a:pt x="707" y="2799"/>
                    <a:pt x="930" y="3035"/>
                    <a:pt x="1205" y="3179"/>
                  </a:cubicBezTo>
                  <a:cubicBezTo>
                    <a:pt x="1399" y="3283"/>
                    <a:pt x="1614" y="3337"/>
                    <a:pt x="1829" y="3337"/>
                  </a:cubicBezTo>
                  <a:cubicBezTo>
                    <a:pt x="1991" y="3337"/>
                    <a:pt x="2152" y="3306"/>
                    <a:pt x="2304" y="3244"/>
                  </a:cubicBezTo>
                  <a:cubicBezTo>
                    <a:pt x="2553" y="3152"/>
                    <a:pt x="2776" y="2995"/>
                    <a:pt x="2933" y="2786"/>
                  </a:cubicBezTo>
                  <a:lnTo>
                    <a:pt x="2750" y="2524"/>
                  </a:lnTo>
                  <a:cubicBezTo>
                    <a:pt x="2606" y="2681"/>
                    <a:pt x="2435" y="2812"/>
                    <a:pt x="2239" y="2891"/>
                  </a:cubicBezTo>
                  <a:cubicBezTo>
                    <a:pt x="2122" y="2934"/>
                    <a:pt x="2000" y="2956"/>
                    <a:pt x="1879" y="2956"/>
                  </a:cubicBezTo>
                  <a:cubicBezTo>
                    <a:pt x="1741" y="2956"/>
                    <a:pt x="1605" y="2927"/>
                    <a:pt x="1480" y="2864"/>
                  </a:cubicBezTo>
                  <a:cubicBezTo>
                    <a:pt x="1270" y="2747"/>
                    <a:pt x="1100" y="2563"/>
                    <a:pt x="982" y="2354"/>
                  </a:cubicBezTo>
                  <a:lnTo>
                    <a:pt x="2304" y="1856"/>
                  </a:lnTo>
                  <a:lnTo>
                    <a:pt x="2213" y="1634"/>
                  </a:lnTo>
                  <a:lnTo>
                    <a:pt x="864" y="2144"/>
                  </a:lnTo>
                  <a:lnTo>
                    <a:pt x="838" y="2053"/>
                  </a:lnTo>
                  <a:cubicBezTo>
                    <a:pt x="812" y="1987"/>
                    <a:pt x="786" y="1922"/>
                    <a:pt x="773" y="1856"/>
                  </a:cubicBezTo>
                  <a:lnTo>
                    <a:pt x="2108" y="1346"/>
                  </a:lnTo>
                  <a:lnTo>
                    <a:pt x="2029" y="1123"/>
                  </a:lnTo>
                  <a:lnTo>
                    <a:pt x="720" y="1608"/>
                  </a:lnTo>
                  <a:cubicBezTo>
                    <a:pt x="681" y="1372"/>
                    <a:pt x="694" y="1136"/>
                    <a:pt x="786" y="914"/>
                  </a:cubicBezTo>
                  <a:cubicBezTo>
                    <a:pt x="877" y="678"/>
                    <a:pt x="1074" y="508"/>
                    <a:pt x="1309" y="416"/>
                  </a:cubicBezTo>
                  <a:cubicBezTo>
                    <a:pt x="1434" y="372"/>
                    <a:pt x="1565" y="345"/>
                    <a:pt x="1693" y="345"/>
                  </a:cubicBezTo>
                  <a:cubicBezTo>
                    <a:pt x="1754" y="345"/>
                    <a:pt x="1814" y="351"/>
                    <a:pt x="1872" y="364"/>
                  </a:cubicBezTo>
                  <a:lnTo>
                    <a:pt x="1846" y="10"/>
                  </a:lnTo>
                  <a:cubicBezTo>
                    <a:pt x="1792" y="4"/>
                    <a:pt x="1737" y="1"/>
                    <a:pt x="1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761475" y="3154175"/>
              <a:ext cx="539750" cy="271700"/>
            </a:xfrm>
            <a:custGeom>
              <a:avLst/>
              <a:gdLst/>
              <a:ahLst/>
              <a:cxnLst/>
              <a:rect l="l" t="t" r="r" b="b"/>
              <a:pathLst>
                <a:path w="21590" h="10868" extrusionOk="0">
                  <a:moveTo>
                    <a:pt x="0" y="1"/>
                  </a:moveTo>
                  <a:lnTo>
                    <a:pt x="1074" y="10867"/>
                  </a:lnTo>
                  <a:lnTo>
                    <a:pt x="21472" y="9558"/>
                  </a:lnTo>
                  <a:lnTo>
                    <a:pt x="21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849525" y="2817050"/>
              <a:ext cx="420275" cy="450075"/>
            </a:xfrm>
            <a:custGeom>
              <a:avLst/>
              <a:gdLst/>
              <a:ahLst/>
              <a:cxnLst/>
              <a:rect l="l" t="t" r="r" b="b"/>
              <a:pathLst>
                <a:path w="16811" h="18003" extrusionOk="0">
                  <a:moveTo>
                    <a:pt x="8864" y="1"/>
                  </a:moveTo>
                  <a:lnTo>
                    <a:pt x="0" y="3850"/>
                  </a:lnTo>
                  <a:lnTo>
                    <a:pt x="5001" y="18002"/>
                  </a:lnTo>
                  <a:lnTo>
                    <a:pt x="14847" y="13721"/>
                  </a:lnTo>
                  <a:lnTo>
                    <a:pt x="16811" y="12857"/>
                  </a:lnTo>
                  <a:lnTo>
                    <a:pt x="88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800425" y="2820975"/>
              <a:ext cx="420275" cy="467750"/>
            </a:xfrm>
            <a:custGeom>
              <a:avLst/>
              <a:gdLst/>
              <a:ahLst/>
              <a:cxnLst/>
              <a:rect l="l" t="t" r="r" b="b"/>
              <a:pathLst>
                <a:path w="16811" h="18710" extrusionOk="0">
                  <a:moveTo>
                    <a:pt x="10461" y="1"/>
                  </a:moveTo>
                  <a:lnTo>
                    <a:pt x="0" y="4557"/>
                  </a:lnTo>
                  <a:lnTo>
                    <a:pt x="4988" y="18709"/>
                  </a:lnTo>
                  <a:lnTo>
                    <a:pt x="16811" y="13564"/>
                  </a:lnTo>
                  <a:lnTo>
                    <a:pt x="104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832825" y="2798300"/>
              <a:ext cx="200000" cy="133650"/>
            </a:xfrm>
            <a:custGeom>
              <a:avLst/>
              <a:gdLst/>
              <a:ahLst/>
              <a:cxnLst/>
              <a:rect l="l" t="t" r="r" b="b"/>
              <a:pathLst>
                <a:path w="8000" h="5346" extrusionOk="0">
                  <a:moveTo>
                    <a:pt x="4537" y="0"/>
                  </a:moveTo>
                  <a:cubicBezTo>
                    <a:pt x="3986" y="0"/>
                    <a:pt x="3435" y="116"/>
                    <a:pt x="2920" y="345"/>
                  </a:cubicBezTo>
                  <a:cubicBezTo>
                    <a:pt x="930" y="1209"/>
                    <a:pt x="0" y="3448"/>
                    <a:pt x="812" y="5346"/>
                  </a:cubicBezTo>
                  <a:lnTo>
                    <a:pt x="1113" y="5215"/>
                  </a:lnTo>
                  <a:cubicBezTo>
                    <a:pt x="367" y="3474"/>
                    <a:pt x="1231" y="1418"/>
                    <a:pt x="3051" y="633"/>
                  </a:cubicBezTo>
                  <a:cubicBezTo>
                    <a:pt x="3523" y="418"/>
                    <a:pt x="4030" y="313"/>
                    <a:pt x="4539" y="313"/>
                  </a:cubicBezTo>
                  <a:cubicBezTo>
                    <a:pt x="4961" y="313"/>
                    <a:pt x="5383" y="386"/>
                    <a:pt x="5787" y="528"/>
                  </a:cubicBezTo>
                  <a:cubicBezTo>
                    <a:pt x="6638" y="842"/>
                    <a:pt x="7345" y="1497"/>
                    <a:pt x="7712" y="2335"/>
                  </a:cubicBezTo>
                  <a:lnTo>
                    <a:pt x="8000" y="2204"/>
                  </a:lnTo>
                  <a:cubicBezTo>
                    <a:pt x="7607" y="1287"/>
                    <a:pt x="6835" y="580"/>
                    <a:pt x="5892" y="240"/>
                  </a:cubicBezTo>
                  <a:cubicBezTo>
                    <a:pt x="5453" y="80"/>
                    <a:pt x="4995" y="0"/>
                    <a:pt x="4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1022650" y="2958050"/>
              <a:ext cx="393125" cy="430825"/>
            </a:xfrm>
            <a:custGeom>
              <a:avLst/>
              <a:gdLst/>
              <a:ahLst/>
              <a:cxnLst/>
              <a:rect l="l" t="t" r="r" b="b"/>
              <a:pathLst>
                <a:path w="15725" h="17233" extrusionOk="0">
                  <a:moveTo>
                    <a:pt x="7692" y="0"/>
                  </a:moveTo>
                  <a:cubicBezTo>
                    <a:pt x="7019" y="0"/>
                    <a:pt x="6339" y="91"/>
                    <a:pt x="5670" y="278"/>
                  </a:cubicBezTo>
                  <a:cubicBezTo>
                    <a:pt x="2724" y="1090"/>
                    <a:pt x="577" y="3617"/>
                    <a:pt x="224" y="6654"/>
                  </a:cubicBezTo>
                  <a:lnTo>
                    <a:pt x="224" y="6667"/>
                  </a:lnTo>
                  <a:cubicBezTo>
                    <a:pt x="80" y="7806"/>
                    <a:pt x="106" y="8985"/>
                    <a:pt x="66" y="10097"/>
                  </a:cubicBezTo>
                  <a:cubicBezTo>
                    <a:pt x="1" y="12480"/>
                    <a:pt x="53" y="14863"/>
                    <a:pt x="237" y="17233"/>
                  </a:cubicBezTo>
                  <a:cubicBezTo>
                    <a:pt x="1035" y="16146"/>
                    <a:pt x="2004" y="15190"/>
                    <a:pt x="3091" y="14392"/>
                  </a:cubicBezTo>
                  <a:cubicBezTo>
                    <a:pt x="3300" y="14208"/>
                    <a:pt x="3549" y="14090"/>
                    <a:pt x="3824" y="14064"/>
                  </a:cubicBezTo>
                  <a:cubicBezTo>
                    <a:pt x="3831" y="14064"/>
                    <a:pt x="3838" y="14064"/>
                    <a:pt x="3845" y="14064"/>
                  </a:cubicBezTo>
                  <a:cubicBezTo>
                    <a:pt x="4667" y="14064"/>
                    <a:pt x="5730" y="14825"/>
                    <a:pt x="6626" y="14941"/>
                  </a:cubicBezTo>
                  <a:cubicBezTo>
                    <a:pt x="6982" y="14992"/>
                    <a:pt x="7338" y="15017"/>
                    <a:pt x="7691" y="15017"/>
                  </a:cubicBezTo>
                  <a:cubicBezTo>
                    <a:pt x="10334" y="15017"/>
                    <a:pt x="12817" y="13622"/>
                    <a:pt x="14180" y="11289"/>
                  </a:cubicBezTo>
                  <a:cubicBezTo>
                    <a:pt x="15725" y="8657"/>
                    <a:pt x="15502" y="5345"/>
                    <a:pt x="13630" y="2923"/>
                  </a:cubicBezTo>
                  <a:cubicBezTo>
                    <a:pt x="12193" y="1051"/>
                    <a:pt x="9982" y="0"/>
                    <a:pt x="7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1132300" y="3095600"/>
              <a:ext cx="205575" cy="26200"/>
            </a:xfrm>
            <a:custGeom>
              <a:avLst/>
              <a:gdLst/>
              <a:ahLst/>
              <a:cxnLst/>
              <a:rect l="l" t="t" r="r" b="b"/>
              <a:pathLst>
                <a:path w="8223" h="1048" extrusionOk="0">
                  <a:moveTo>
                    <a:pt x="8223" y="1047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1132975" y="3106050"/>
              <a:ext cx="205900" cy="30800"/>
            </a:xfrm>
            <a:custGeom>
              <a:avLst/>
              <a:gdLst/>
              <a:ahLst/>
              <a:cxnLst/>
              <a:rect l="l" t="t" r="r" b="b"/>
              <a:pathLst>
                <a:path w="8236" h="1232" extrusionOk="0">
                  <a:moveTo>
                    <a:pt x="13" y="1"/>
                  </a:moveTo>
                  <a:lnTo>
                    <a:pt x="0" y="158"/>
                  </a:lnTo>
                  <a:lnTo>
                    <a:pt x="8209" y="1232"/>
                  </a:lnTo>
                  <a:lnTo>
                    <a:pt x="8235" y="107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1125775" y="3146000"/>
              <a:ext cx="205875" cy="26200"/>
            </a:xfrm>
            <a:custGeom>
              <a:avLst/>
              <a:gdLst/>
              <a:ahLst/>
              <a:cxnLst/>
              <a:rect l="l" t="t" r="r" b="b"/>
              <a:pathLst>
                <a:path w="8235" h="1048" extrusionOk="0">
                  <a:moveTo>
                    <a:pt x="8235" y="1048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1125775" y="3144350"/>
              <a:ext cx="206225" cy="30150"/>
            </a:xfrm>
            <a:custGeom>
              <a:avLst/>
              <a:gdLst/>
              <a:ahLst/>
              <a:cxnLst/>
              <a:rect l="l" t="t" r="r" b="b"/>
              <a:pathLst>
                <a:path w="8249" h="1206" extrusionOk="0">
                  <a:moveTo>
                    <a:pt x="13" y="1"/>
                  </a:moveTo>
                  <a:lnTo>
                    <a:pt x="0" y="158"/>
                  </a:lnTo>
                  <a:lnTo>
                    <a:pt x="8222" y="1205"/>
                  </a:lnTo>
                  <a:lnTo>
                    <a:pt x="8248" y="103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1260950" y="3078250"/>
              <a:ext cx="71050" cy="317825"/>
            </a:xfrm>
            <a:custGeom>
              <a:avLst/>
              <a:gdLst/>
              <a:ahLst/>
              <a:cxnLst/>
              <a:rect l="l" t="t" r="r" b="b"/>
              <a:pathLst>
                <a:path w="2842" h="12713" extrusionOk="0">
                  <a:moveTo>
                    <a:pt x="2684" y="0"/>
                  </a:moveTo>
                  <a:lnTo>
                    <a:pt x="0" y="12673"/>
                  </a:lnTo>
                  <a:lnTo>
                    <a:pt x="157" y="12713"/>
                  </a:lnTo>
                  <a:lnTo>
                    <a:pt x="2841" y="26"/>
                  </a:lnTo>
                  <a:lnTo>
                    <a:pt x="26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481300" y="2933575"/>
              <a:ext cx="1013350" cy="500800"/>
            </a:xfrm>
            <a:custGeom>
              <a:avLst/>
              <a:gdLst/>
              <a:ahLst/>
              <a:cxnLst/>
              <a:rect l="l" t="t" r="r" b="b"/>
              <a:pathLst>
                <a:path w="40534" h="20032" extrusionOk="0">
                  <a:moveTo>
                    <a:pt x="5106" y="0"/>
                  </a:moveTo>
                  <a:lnTo>
                    <a:pt x="0" y="27"/>
                  </a:lnTo>
                  <a:lnTo>
                    <a:pt x="0" y="275"/>
                  </a:lnTo>
                  <a:lnTo>
                    <a:pt x="5106" y="236"/>
                  </a:lnTo>
                  <a:lnTo>
                    <a:pt x="5120" y="236"/>
                  </a:lnTo>
                  <a:cubicBezTo>
                    <a:pt x="6874" y="236"/>
                    <a:pt x="8288" y="1467"/>
                    <a:pt x="8484" y="3156"/>
                  </a:cubicBezTo>
                  <a:lnTo>
                    <a:pt x="8825" y="6062"/>
                  </a:lnTo>
                  <a:lnTo>
                    <a:pt x="38793" y="5879"/>
                  </a:lnTo>
                  <a:cubicBezTo>
                    <a:pt x="38806" y="5878"/>
                    <a:pt x="38819" y="5878"/>
                    <a:pt x="38832" y="5878"/>
                  </a:cubicBezTo>
                  <a:cubicBezTo>
                    <a:pt x="39288" y="5878"/>
                    <a:pt x="39703" y="6099"/>
                    <a:pt x="39958" y="6468"/>
                  </a:cubicBezTo>
                  <a:cubicBezTo>
                    <a:pt x="40233" y="6874"/>
                    <a:pt x="40285" y="7384"/>
                    <a:pt x="40102" y="7830"/>
                  </a:cubicBezTo>
                  <a:lnTo>
                    <a:pt x="36528" y="16994"/>
                  </a:lnTo>
                  <a:cubicBezTo>
                    <a:pt x="36266" y="17649"/>
                    <a:pt x="35637" y="18081"/>
                    <a:pt x="34930" y="18094"/>
                  </a:cubicBezTo>
                  <a:lnTo>
                    <a:pt x="10658" y="19770"/>
                  </a:lnTo>
                  <a:lnTo>
                    <a:pt x="9152" y="6808"/>
                  </a:lnTo>
                  <a:lnTo>
                    <a:pt x="8916" y="6835"/>
                  </a:lnTo>
                  <a:lnTo>
                    <a:pt x="10448" y="20031"/>
                  </a:lnTo>
                  <a:lnTo>
                    <a:pt x="34930" y="18343"/>
                  </a:lnTo>
                  <a:cubicBezTo>
                    <a:pt x="35742" y="18329"/>
                    <a:pt x="36462" y="17832"/>
                    <a:pt x="36750" y="17073"/>
                  </a:cubicBezTo>
                  <a:lnTo>
                    <a:pt x="40324" y="7908"/>
                  </a:lnTo>
                  <a:cubicBezTo>
                    <a:pt x="40534" y="7397"/>
                    <a:pt x="40482" y="6795"/>
                    <a:pt x="40167" y="6337"/>
                  </a:cubicBezTo>
                  <a:cubicBezTo>
                    <a:pt x="39853" y="5892"/>
                    <a:pt x="39343" y="5630"/>
                    <a:pt x="38793" y="5630"/>
                  </a:cubicBezTo>
                  <a:lnTo>
                    <a:pt x="38780" y="5630"/>
                  </a:lnTo>
                  <a:lnTo>
                    <a:pt x="9034" y="5813"/>
                  </a:lnTo>
                  <a:lnTo>
                    <a:pt x="8720" y="3116"/>
                  </a:lnTo>
                  <a:cubicBezTo>
                    <a:pt x="8510" y="1310"/>
                    <a:pt x="6992" y="0"/>
                    <a:pt x="5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745425" y="3440900"/>
              <a:ext cx="574125" cy="235025"/>
            </a:xfrm>
            <a:custGeom>
              <a:avLst/>
              <a:gdLst/>
              <a:ahLst/>
              <a:cxnLst/>
              <a:rect l="l" t="t" r="r" b="b"/>
              <a:pathLst>
                <a:path w="22965" h="9401" extrusionOk="0">
                  <a:moveTo>
                    <a:pt x="237" y="0"/>
                  </a:moveTo>
                  <a:lnTo>
                    <a:pt x="1" y="40"/>
                  </a:lnTo>
                  <a:lnTo>
                    <a:pt x="1114" y="7397"/>
                  </a:lnTo>
                  <a:cubicBezTo>
                    <a:pt x="1296" y="8554"/>
                    <a:pt x="2277" y="9401"/>
                    <a:pt x="3431" y="9401"/>
                  </a:cubicBezTo>
                  <a:cubicBezTo>
                    <a:pt x="3440" y="9401"/>
                    <a:pt x="3448" y="9401"/>
                    <a:pt x="3457" y="9400"/>
                  </a:cubicBezTo>
                  <a:lnTo>
                    <a:pt x="3536" y="9400"/>
                  </a:lnTo>
                  <a:cubicBezTo>
                    <a:pt x="6794" y="9295"/>
                    <a:pt x="13408" y="9275"/>
                    <a:pt x="18009" y="9275"/>
                  </a:cubicBezTo>
                  <a:cubicBezTo>
                    <a:pt x="20841" y="9275"/>
                    <a:pt x="22910" y="9283"/>
                    <a:pt x="22965" y="9283"/>
                  </a:cubicBezTo>
                  <a:lnTo>
                    <a:pt x="22965" y="9047"/>
                  </a:lnTo>
                  <a:cubicBezTo>
                    <a:pt x="22910" y="9047"/>
                    <a:pt x="20841" y="9039"/>
                    <a:pt x="18009" y="9039"/>
                  </a:cubicBezTo>
                  <a:cubicBezTo>
                    <a:pt x="13408" y="9039"/>
                    <a:pt x="6794" y="9059"/>
                    <a:pt x="3536" y="9165"/>
                  </a:cubicBezTo>
                  <a:cubicBezTo>
                    <a:pt x="3509" y="9166"/>
                    <a:pt x="3483" y="9166"/>
                    <a:pt x="3457" y="9166"/>
                  </a:cubicBezTo>
                  <a:cubicBezTo>
                    <a:pt x="2404" y="9166"/>
                    <a:pt x="1516" y="8406"/>
                    <a:pt x="1362" y="7371"/>
                  </a:cubicBezTo>
                  <a:lnTo>
                    <a:pt x="2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845925" y="3624825"/>
              <a:ext cx="125375" cy="129325"/>
            </a:xfrm>
            <a:custGeom>
              <a:avLst/>
              <a:gdLst/>
              <a:ahLst/>
              <a:cxnLst/>
              <a:rect l="l" t="t" r="r" b="b"/>
              <a:pathLst>
                <a:path w="5015" h="5173" extrusionOk="0">
                  <a:moveTo>
                    <a:pt x="2440" y="1"/>
                  </a:moveTo>
                  <a:cubicBezTo>
                    <a:pt x="2426" y="1"/>
                    <a:pt x="2411" y="1"/>
                    <a:pt x="2396" y="1"/>
                  </a:cubicBezTo>
                  <a:cubicBezTo>
                    <a:pt x="1048" y="27"/>
                    <a:pt x="0" y="1192"/>
                    <a:pt x="66" y="2619"/>
                  </a:cubicBezTo>
                  <a:cubicBezTo>
                    <a:pt x="130" y="4031"/>
                    <a:pt x="1258" y="5173"/>
                    <a:pt x="2587" y="5173"/>
                  </a:cubicBezTo>
                  <a:cubicBezTo>
                    <a:pt x="2602" y="5173"/>
                    <a:pt x="2617" y="5173"/>
                    <a:pt x="2632" y="5172"/>
                  </a:cubicBezTo>
                  <a:cubicBezTo>
                    <a:pt x="3967" y="5146"/>
                    <a:pt x="5014" y="3981"/>
                    <a:pt x="4949" y="2554"/>
                  </a:cubicBezTo>
                  <a:cubicBezTo>
                    <a:pt x="4884" y="1156"/>
                    <a:pt x="3757" y="1"/>
                    <a:pt x="24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891750" y="3672300"/>
              <a:ext cx="34050" cy="34400"/>
            </a:xfrm>
            <a:custGeom>
              <a:avLst/>
              <a:gdLst/>
              <a:ahLst/>
              <a:cxnLst/>
              <a:rect l="l" t="t" r="r" b="b"/>
              <a:pathLst>
                <a:path w="1362" h="1376" extrusionOk="0">
                  <a:moveTo>
                    <a:pt x="655" y="0"/>
                  </a:moveTo>
                  <a:cubicBezTo>
                    <a:pt x="288" y="13"/>
                    <a:pt x="0" y="328"/>
                    <a:pt x="26" y="694"/>
                  </a:cubicBezTo>
                  <a:cubicBezTo>
                    <a:pt x="39" y="1061"/>
                    <a:pt x="340" y="1362"/>
                    <a:pt x="720" y="1375"/>
                  </a:cubicBezTo>
                  <a:cubicBezTo>
                    <a:pt x="1087" y="1362"/>
                    <a:pt x="1362" y="1048"/>
                    <a:pt x="1335" y="681"/>
                  </a:cubicBezTo>
                  <a:cubicBezTo>
                    <a:pt x="1322" y="302"/>
                    <a:pt x="1021" y="0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1131000" y="3621550"/>
              <a:ext cx="125375" cy="129325"/>
            </a:xfrm>
            <a:custGeom>
              <a:avLst/>
              <a:gdLst/>
              <a:ahLst/>
              <a:cxnLst/>
              <a:rect l="l" t="t" r="r" b="b"/>
              <a:pathLst>
                <a:path w="5015" h="5173" extrusionOk="0">
                  <a:moveTo>
                    <a:pt x="2428" y="1"/>
                  </a:moveTo>
                  <a:cubicBezTo>
                    <a:pt x="2413" y="1"/>
                    <a:pt x="2398" y="1"/>
                    <a:pt x="2383" y="1"/>
                  </a:cubicBezTo>
                  <a:cubicBezTo>
                    <a:pt x="1048" y="27"/>
                    <a:pt x="0" y="1193"/>
                    <a:pt x="66" y="2620"/>
                  </a:cubicBezTo>
                  <a:cubicBezTo>
                    <a:pt x="131" y="4038"/>
                    <a:pt x="1270" y="5173"/>
                    <a:pt x="2609" y="5173"/>
                  </a:cubicBezTo>
                  <a:cubicBezTo>
                    <a:pt x="2617" y="5173"/>
                    <a:pt x="2624" y="5173"/>
                    <a:pt x="2632" y="5173"/>
                  </a:cubicBezTo>
                  <a:cubicBezTo>
                    <a:pt x="3967" y="5159"/>
                    <a:pt x="5015" y="3981"/>
                    <a:pt x="4949" y="2554"/>
                  </a:cubicBezTo>
                  <a:cubicBezTo>
                    <a:pt x="4885" y="1156"/>
                    <a:pt x="3757" y="1"/>
                    <a:pt x="2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1176500" y="3669025"/>
              <a:ext cx="34375" cy="34400"/>
            </a:xfrm>
            <a:custGeom>
              <a:avLst/>
              <a:gdLst/>
              <a:ahLst/>
              <a:cxnLst/>
              <a:rect l="l" t="t" r="r" b="b"/>
              <a:pathLst>
                <a:path w="1375" h="1376" extrusionOk="0">
                  <a:moveTo>
                    <a:pt x="655" y="0"/>
                  </a:moveTo>
                  <a:cubicBezTo>
                    <a:pt x="288" y="14"/>
                    <a:pt x="0" y="328"/>
                    <a:pt x="40" y="694"/>
                  </a:cubicBezTo>
                  <a:cubicBezTo>
                    <a:pt x="40" y="1074"/>
                    <a:pt x="341" y="1375"/>
                    <a:pt x="720" y="1375"/>
                  </a:cubicBezTo>
                  <a:cubicBezTo>
                    <a:pt x="1087" y="1362"/>
                    <a:pt x="1375" y="1048"/>
                    <a:pt x="1336" y="681"/>
                  </a:cubicBezTo>
                  <a:cubicBezTo>
                    <a:pt x="1323" y="315"/>
                    <a:pt x="1021" y="14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1115950" y="3078900"/>
              <a:ext cx="34725" cy="326350"/>
            </a:xfrm>
            <a:custGeom>
              <a:avLst/>
              <a:gdLst/>
              <a:ahLst/>
              <a:cxnLst/>
              <a:rect l="l" t="t" r="r" b="b"/>
              <a:pathLst>
                <a:path w="1389" h="13054" extrusionOk="0">
                  <a:moveTo>
                    <a:pt x="1218" y="0"/>
                  </a:moveTo>
                  <a:lnTo>
                    <a:pt x="0" y="13040"/>
                  </a:lnTo>
                  <a:lnTo>
                    <a:pt x="157" y="13053"/>
                  </a:lnTo>
                  <a:lnTo>
                    <a:pt x="1388" y="13"/>
                  </a:lnTo>
                  <a:lnTo>
                    <a:pt x="12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973900" y="3080525"/>
              <a:ext cx="3950" cy="334875"/>
            </a:xfrm>
            <a:custGeom>
              <a:avLst/>
              <a:gdLst/>
              <a:ahLst/>
              <a:cxnLst/>
              <a:rect l="l" t="t" r="r" b="b"/>
              <a:pathLst>
                <a:path w="158" h="13395" extrusionOk="0">
                  <a:moveTo>
                    <a:pt x="0" y="1"/>
                  </a:moveTo>
                  <a:lnTo>
                    <a:pt x="0" y="13394"/>
                  </a:lnTo>
                  <a:lnTo>
                    <a:pt x="157" y="13394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802375" y="3081525"/>
              <a:ext cx="27850" cy="341400"/>
            </a:xfrm>
            <a:custGeom>
              <a:avLst/>
              <a:gdLst/>
              <a:ahLst/>
              <a:cxnLst/>
              <a:rect l="l" t="t" r="r" b="b"/>
              <a:pathLst>
                <a:path w="1114" h="13656" extrusionOk="0">
                  <a:moveTo>
                    <a:pt x="158" y="0"/>
                  </a:moveTo>
                  <a:lnTo>
                    <a:pt x="1" y="13"/>
                  </a:lnTo>
                  <a:lnTo>
                    <a:pt x="957" y="13655"/>
                  </a:lnTo>
                  <a:lnTo>
                    <a:pt x="1114" y="13642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732350" y="3320125"/>
              <a:ext cx="679500" cy="8200"/>
            </a:xfrm>
            <a:custGeom>
              <a:avLst/>
              <a:gdLst/>
              <a:ahLst/>
              <a:cxnLst/>
              <a:rect l="l" t="t" r="r" b="b"/>
              <a:pathLst>
                <a:path w="27180" h="328" extrusionOk="0">
                  <a:moveTo>
                    <a:pt x="27180" y="0"/>
                  </a:moveTo>
                  <a:lnTo>
                    <a:pt x="0" y="157"/>
                  </a:lnTo>
                  <a:lnTo>
                    <a:pt x="0" y="328"/>
                  </a:lnTo>
                  <a:lnTo>
                    <a:pt x="27180" y="157"/>
                  </a:lnTo>
                  <a:lnTo>
                    <a:pt x="27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716950" y="3198025"/>
              <a:ext cx="738750" cy="8550"/>
            </a:xfrm>
            <a:custGeom>
              <a:avLst/>
              <a:gdLst/>
              <a:ahLst/>
              <a:cxnLst/>
              <a:rect l="l" t="t" r="r" b="b"/>
              <a:pathLst>
                <a:path w="29550" h="342" extrusionOk="0">
                  <a:moveTo>
                    <a:pt x="29550" y="1"/>
                  </a:moveTo>
                  <a:lnTo>
                    <a:pt x="1" y="171"/>
                  </a:lnTo>
                  <a:lnTo>
                    <a:pt x="1" y="341"/>
                  </a:lnTo>
                  <a:lnTo>
                    <a:pt x="29550" y="158"/>
                  </a:lnTo>
                  <a:lnTo>
                    <a:pt x="295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452825" y="2930300"/>
              <a:ext cx="124725" cy="32100"/>
            </a:xfrm>
            <a:custGeom>
              <a:avLst/>
              <a:gdLst/>
              <a:ahLst/>
              <a:cxnLst/>
              <a:rect l="l" t="t" r="r" b="b"/>
              <a:pathLst>
                <a:path w="4989" h="1284" extrusionOk="0">
                  <a:moveTo>
                    <a:pt x="642" y="1"/>
                  </a:moveTo>
                  <a:cubicBezTo>
                    <a:pt x="289" y="1"/>
                    <a:pt x="0" y="289"/>
                    <a:pt x="0" y="642"/>
                  </a:cubicBezTo>
                  <a:cubicBezTo>
                    <a:pt x="0" y="996"/>
                    <a:pt x="289" y="1284"/>
                    <a:pt x="642" y="1284"/>
                  </a:cubicBezTo>
                  <a:lnTo>
                    <a:pt x="4347" y="1284"/>
                  </a:lnTo>
                  <a:cubicBezTo>
                    <a:pt x="4701" y="1284"/>
                    <a:pt x="4989" y="996"/>
                    <a:pt x="4989" y="642"/>
                  </a:cubicBezTo>
                  <a:cubicBezTo>
                    <a:pt x="4989" y="289"/>
                    <a:pt x="4701" y="1"/>
                    <a:pt x="4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552325" y="2888400"/>
              <a:ext cx="124725" cy="32100"/>
            </a:xfrm>
            <a:custGeom>
              <a:avLst/>
              <a:gdLst/>
              <a:ahLst/>
              <a:cxnLst/>
              <a:rect l="l" t="t" r="r" b="b"/>
              <a:pathLst>
                <a:path w="4989" h="1284" extrusionOk="0">
                  <a:moveTo>
                    <a:pt x="642" y="1"/>
                  </a:moveTo>
                  <a:cubicBezTo>
                    <a:pt x="289" y="1"/>
                    <a:pt x="0" y="289"/>
                    <a:pt x="0" y="655"/>
                  </a:cubicBezTo>
                  <a:cubicBezTo>
                    <a:pt x="0" y="996"/>
                    <a:pt x="289" y="1284"/>
                    <a:pt x="642" y="1284"/>
                  </a:cubicBezTo>
                  <a:lnTo>
                    <a:pt x="4347" y="1284"/>
                  </a:lnTo>
                  <a:cubicBezTo>
                    <a:pt x="4687" y="1284"/>
                    <a:pt x="4976" y="996"/>
                    <a:pt x="4989" y="655"/>
                  </a:cubicBezTo>
                  <a:cubicBezTo>
                    <a:pt x="4989" y="289"/>
                    <a:pt x="4701" y="1"/>
                    <a:pt x="4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" name="Rectangles 2"/>
          <p:cNvSpPr/>
          <p:nvPr/>
        </p:nvSpPr>
        <p:spPr>
          <a:xfrm>
            <a:off x="643890" y="4465320"/>
            <a:ext cx="1775460" cy="47307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" grpId="0" animBg="1" build="p"/>
      <p:bldP spid="590" grpId="1" animBg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580" y="508635"/>
            <a:ext cx="7155180" cy="3619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70" y="508635"/>
            <a:ext cx="7256780" cy="36201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70" y="509270"/>
            <a:ext cx="7197090" cy="3619500"/>
          </a:xfrm>
          <a:prstGeom prst="rect">
            <a:avLst/>
          </a:prstGeom>
        </p:spPr>
      </p:pic>
      <p:grpSp>
        <p:nvGrpSpPr>
          <p:cNvPr id="1707" name="Google Shape;1707;p59"/>
          <p:cNvGrpSpPr/>
          <p:nvPr/>
        </p:nvGrpSpPr>
        <p:grpSpPr>
          <a:xfrm>
            <a:off x="397510" y="282575"/>
            <a:ext cx="7726045" cy="5071110"/>
            <a:chOff x="4674575" y="1374011"/>
            <a:chExt cx="3311496" cy="2615233"/>
          </a:xfrm>
        </p:grpSpPr>
        <p:sp>
          <p:nvSpPr>
            <p:cNvPr id="1708" name="Google Shape;1708;p59"/>
            <p:cNvSpPr/>
            <p:nvPr/>
          </p:nvSpPr>
          <p:spPr>
            <a:xfrm>
              <a:off x="4674575" y="1374011"/>
              <a:ext cx="3311496" cy="2615233"/>
            </a:xfrm>
            <a:custGeom>
              <a:avLst/>
              <a:gdLst/>
              <a:ahLst/>
              <a:cxnLst/>
              <a:rect l="l" t="t" r="r" b="b"/>
              <a:pathLst>
                <a:path w="131696" h="100673" extrusionOk="0">
                  <a:moveTo>
                    <a:pt x="128192" y="0"/>
                  </a:moveTo>
                  <a:lnTo>
                    <a:pt x="3504" y="0"/>
                  </a:lnTo>
                  <a:lnTo>
                    <a:pt x="3504" y="0"/>
                  </a:lnTo>
                  <a:lnTo>
                    <a:pt x="2821" y="0"/>
                  </a:lnTo>
                  <a:lnTo>
                    <a:pt x="2137" y="257"/>
                  </a:lnTo>
                  <a:lnTo>
                    <a:pt x="1624" y="598"/>
                  </a:lnTo>
                  <a:lnTo>
                    <a:pt x="1026" y="1026"/>
                  </a:lnTo>
                  <a:lnTo>
                    <a:pt x="599" y="1538"/>
                  </a:lnTo>
                  <a:lnTo>
                    <a:pt x="342" y="2137"/>
                  </a:lnTo>
                  <a:lnTo>
                    <a:pt x="86" y="2735"/>
                  </a:lnTo>
                  <a:lnTo>
                    <a:pt x="0" y="3504"/>
                  </a:lnTo>
                  <a:lnTo>
                    <a:pt x="0" y="79991"/>
                  </a:lnTo>
                  <a:lnTo>
                    <a:pt x="0" y="79991"/>
                  </a:lnTo>
                  <a:lnTo>
                    <a:pt x="86" y="80675"/>
                  </a:lnTo>
                  <a:lnTo>
                    <a:pt x="342" y="81359"/>
                  </a:lnTo>
                  <a:lnTo>
                    <a:pt x="599" y="81957"/>
                  </a:lnTo>
                  <a:lnTo>
                    <a:pt x="1026" y="82470"/>
                  </a:lnTo>
                  <a:lnTo>
                    <a:pt x="1624" y="82897"/>
                  </a:lnTo>
                  <a:lnTo>
                    <a:pt x="2137" y="83239"/>
                  </a:lnTo>
                  <a:lnTo>
                    <a:pt x="2821" y="83410"/>
                  </a:lnTo>
                  <a:lnTo>
                    <a:pt x="3504" y="83495"/>
                  </a:lnTo>
                  <a:lnTo>
                    <a:pt x="52132" y="83495"/>
                  </a:lnTo>
                  <a:lnTo>
                    <a:pt x="51191" y="89990"/>
                  </a:lnTo>
                  <a:lnTo>
                    <a:pt x="51191" y="89990"/>
                  </a:lnTo>
                  <a:lnTo>
                    <a:pt x="50850" y="91272"/>
                  </a:lnTo>
                  <a:lnTo>
                    <a:pt x="50251" y="92640"/>
                  </a:lnTo>
                  <a:lnTo>
                    <a:pt x="49910" y="93238"/>
                  </a:lnTo>
                  <a:lnTo>
                    <a:pt x="49482" y="93836"/>
                  </a:lnTo>
                  <a:lnTo>
                    <a:pt x="49055" y="94349"/>
                  </a:lnTo>
                  <a:lnTo>
                    <a:pt x="48628" y="94862"/>
                  </a:lnTo>
                  <a:lnTo>
                    <a:pt x="43842" y="98024"/>
                  </a:lnTo>
                  <a:lnTo>
                    <a:pt x="43842" y="98024"/>
                  </a:lnTo>
                  <a:lnTo>
                    <a:pt x="43585" y="98280"/>
                  </a:lnTo>
                  <a:lnTo>
                    <a:pt x="43415" y="98536"/>
                  </a:lnTo>
                  <a:lnTo>
                    <a:pt x="43329" y="98878"/>
                  </a:lnTo>
                  <a:lnTo>
                    <a:pt x="43244" y="99220"/>
                  </a:lnTo>
                  <a:lnTo>
                    <a:pt x="43329" y="99562"/>
                  </a:lnTo>
                  <a:lnTo>
                    <a:pt x="43415" y="99818"/>
                  </a:lnTo>
                  <a:lnTo>
                    <a:pt x="43585" y="100160"/>
                  </a:lnTo>
                  <a:lnTo>
                    <a:pt x="43842" y="100417"/>
                  </a:lnTo>
                  <a:lnTo>
                    <a:pt x="43842" y="100417"/>
                  </a:lnTo>
                  <a:lnTo>
                    <a:pt x="44269" y="100588"/>
                  </a:lnTo>
                  <a:lnTo>
                    <a:pt x="44782" y="100673"/>
                  </a:lnTo>
                  <a:lnTo>
                    <a:pt x="65891" y="100673"/>
                  </a:lnTo>
                  <a:lnTo>
                    <a:pt x="86914" y="100673"/>
                  </a:lnTo>
                  <a:lnTo>
                    <a:pt x="86914" y="100673"/>
                  </a:lnTo>
                  <a:lnTo>
                    <a:pt x="87427" y="100588"/>
                  </a:lnTo>
                  <a:lnTo>
                    <a:pt x="87854" y="100417"/>
                  </a:lnTo>
                  <a:lnTo>
                    <a:pt x="87854" y="100417"/>
                  </a:lnTo>
                  <a:lnTo>
                    <a:pt x="88111" y="100160"/>
                  </a:lnTo>
                  <a:lnTo>
                    <a:pt x="88281" y="99818"/>
                  </a:lnTo>
                  <a:lnTo>
                    <a:pt x="88367" y="99562"/>
                  </a:lnTo>
                  <a:lnTo>
                    <a:pt x="88452" y="99220"/>
                  </a:lnTo>
                  <a:lnTo>
                    <a:pt x="88367" y="98878"/>
                  </a:lnTo>
                  <a:lnTo>
                    <a:pt x="88281" y="98536"/>
                  </a:lnTo>
                  <a:lnTo>
                    <a:pt x="88111" y="98280"/>
                  </a:lnTo>
                  <a:lnTo>
                    <a:pt x="87854" y="98024"/>
                  </a:lnTo>
                  <a:lnTo>
                    <a:pt x="83154" y="94862"/>
                  </a:lnTo>
                  <a:lnTo>
                    <a:pt x="83154" y="94862"/>
                  </a:lnTo>
                  <a:lnTo>
                    <a:pt x="83068" y="94862"/>
                  </a:lnTo>
                  <a:lnTo>
                    <a:pt x="83068" y="94862"/>
                  </a:lnTo>
                  <a:lnTo>
                    <a:pt x="82556" y="94349"/>
                  </a:lnTo>
                  <a:lnTo>
                    <a:pt x="82128" y="93836"/>
                  </a:lnTo>
                  <a:lnTo>
                    <a:pt x="81786" y="93238"/>
                  </a:lnTo>
                  <a:lnTo>
                    <a:pt x="81445" y="92640"/>
                  </a:lnTo>
                  <a:lnTo>
                    <a:pt x="80846" y="91272"/>
                  </a:lnTo>
                  <a:lnTo>
                    <a:pt x="80505" y="89990"/>
                  </a:lnTo>
                  <a:lnTo>
                    <a:pt x="79564" y="83495"/>
                  </a:lnTo>
                  <a:lnTo>
                    <a:pt x="128192" y="83495"/>
                  </a:lnTo>
                  <a:lnTo>
                    <a:pt x="128192" y="83495"/>
                  </a:lnTo>
                  <a:lnTo>
                    <a:pt x="128875" y="83410"/>
                  </a:lnTo>
                  <a:lnTo>
                    <a:pt x="129559" y="83239"/>
                  </a:lnTo>
                  <a:lnTo>
                    <a:pt x="130157" y="82897"/>
                  </a:lnTo>
                  <a:lnTo>
                    <a:pt x="130670" y="82470"/>
                  </a:lnTo>
                  <a:lnTo>
                    <a:pt x="131097" y="81957"/>
                  </a:lnTo>
                  <a:lnTo>
                    <a:pt x="131354" y="81359"/>
                  </a:lnTo>
                  <a:lnTo>
                    <a:pt x="131610" y="80675"/>
                  </a:lnTo>
                  <a:lnTo>
                    <a:pt x="131696" y="79991"/>
                  </a:lnTo>
                  <a:lnTo>
                    <a:pt x="131696" y="3504"/>
                  </a:lnTo>
                  <a:lnTo>
                    <a:pt x="131696" y="3504"/>
                  </a:lnTo>
                  <a:lnTo>
                    <a:pt x="131610" y="2735"/>
                  </a:lnTo>
                  <a:lnTo>
                    <a:pt x="131354" y="2137"/>
                  </a:lnTo>
                  <a:lnTo>
                    <a:pt x="131097" y="1538"/>
                  </a:lnTo>
                  <a:lnTo>
                    <a:pt x="130670" y="1026"/>
                  </a:lnTo>
                  <a:lnTo>
                    <a:pt x="130157" y="598"/>
                  </a:lnTo>
                  <a:lnTo>
                    <a:pt x="129559" y="257"/>
                  </a:lnTo>
                  <a:lnTo>
                    <a:pt x="128875" y="0"/>
                  </a:lnTo>
                  <a:lnTo>
                    <a:pt x="128192" y="0"/>
                  </a:lnTo>
                  <a:lnTo>
                    <a:pt x="128192" y="0"/>
                  </a:lnTo>
                  <a:close/>
                  <a:moveTo>
                    <a:pt x="65891" y="80932"/>
                  </a:moveTo>
                  <a:lnTo>
                    <a:pt x="65891" y="80932"/>
                  </a:lnTo>
                  <a:lnTo>
                    <a:pt x="65463" y="80846"/>
                  </a:lnTo>
                  <a:lnTo>
                    <a:pt x="65036" y="80761"/>
                  </a:lnTo>
                  <a:lnTo>
                    <a:pt x="64694" y="80504"/>
                  </a:lnTo>
                  <a:lnTo>
                    <a:pt x="64352" y="80248"/>
                  </a:lnTo>
                  <a:lnTo>
                    <a:pt x="64096" y="79991"/>
                  </a:lnTo>
                  <a:lnTo>
                    <a:pt x="63925" y="79650"/>
                  </a:lnTo>
                  <a:lnTo>
                    <a:pt x="63840" y="79222"/>
                  </a:lnTo>
                  <a:lnTo>
                    <a:pt x="63754" y="78795"/>
                  </a:lnTo>
                  <a:lnTo>
                    <a:pt x="63754" y="78795"/>
                  </a:lnTo>
                  <a:lnTo>
                    <a:pt x="63840" y="78368"/>
                  </a:lnTo>
                  <a:lnTo>
                    <a:pt x="63925" y="78026"/>
                  </a:lnTo>
                  <a:lnTo>
                    <a:pt x="64096" y="77599"/>
                  </a:lnTo>
                  <a:lnTo>
                    <a:pt x="64352" y="77342"/>
                  </a:lnTo>
                  <a:lnTo>
                    <a:pt x="64694" y="77086"/>
                  </a:lnTo>
                  <a:lnTo>
                    <a:pt x="65036" y="76915"/>
                  </a:lnTo>
                  <a:lnTo>
                    <a:pt x="65463" y="76744"/>
                  </a:lnTo>
                  <a:lnTo>
                    <a:pt x="65891" y="76744"/>
                  </a:lnTo>
                  <a:lnTo>
                    <a:pt x="65891" y="76744"/>
                  </a:lnTo>
                  <a:lnTo>
                    <a:pt x="66233" y="76744"/>
                  </a:lnTo>
                  <a:lnTo>
                    <a:pt x="66660" y="76915"/>
                  </a:lnTo>
                  <a:lnTo>
                    <a:pt x="67002" y="77086"/>
                  </a:lnTo>
                  <a:lnTo>
                    <a:pt x="67344" y="77342"/>
                  </a:lnTo>
                  <a:lnTo>
                    <a:pt x="67600" y="77599"/>
                  </a:lnTo>
                  <a:lnTo>
                    <a:pt x="67771" y="78026"/>
                  </a:lnTo>
                  <a:lnTo>
                    <a:pt x="67856" y="78368"/>
                  </a:lnTo>
                  <a:lnTo>
                    <a:pt x="67942" y="78795"/>
                  </a:lnTo>
                  <a:lnTo>
                    <a:pt x="67942" y="78795"/>
                  </a:lnTo>
                  <a:lnTo>
                    <a:pt x="67856" y="79222"/>
                  </a:lnTo>
                  <a:lnTo>
                    <a:pt x="67771" y="79650"/>
                  </a:lnTo>
                  <a:lnTo>
                    <a:pt x="67600" y="79991"/>
                  </a:lnTo>
                  <a:lnTo>
                    <a:pt x="67344" y="80248"/>
                  </a:lnTo>
                  <a:lnTo>
                    <a:pt x="67002" y="80504"/>
                  </a:lnTo>
                  <a:lnTo>
                    <a:pt x="66660" y="80761"/>
                  </a:lnTo>
                  <a:lnTo>
                    <a:pt x="66233" y="80846"/>
                  </a:lnTo>
                  <a:lnTo>
                    <a:pt x="65891" y="80932"/>
                  </a:lnTo>
                  <a:lnTo>
                    <a:pt x="65891" y="80932"/>
                  </a:lnTo>
                  <a:close/>
                  <a:moveTo>
                    <a:pt x="126568" y="74009"/>
                  </a:moveTo>
                  <a:lnTo>
                    <a:pt x="5128" y="74009"/>
                  </a:lnTo>
                  <a:lnTo>
                    <a:pt x="5128" y="4871"/>
                  </a:lnTo>
                  <a:lnTo>
                    <a:pt x="126568" y="4871"/>
                  </a:lnTo>
                  <a:lnTo>
                    <a:pt x="126568" y="740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9" name="Google Shape;1709;p59"/>
            <p:cNvSpPr/>
            <p:nvPr/>
          </p:nvSpPr>
          <p:spPr>
            <a:xfrm>
              <a:off x="6273113" y="3357575"/>
              <a:ext cx="144000" cy="144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10" name="Google Shape;1710;p59"/>
          <p:cNvSpPr txBox="1"/>
          <p:nvPr>
            <p:ph type="title"/>
          </p:nvPr>
        </p:nvSpPr>
        <p:spPr>
          <a:xfrm>
            <a:off x="3636010" y="0"/>
            <a:ext cx="2009140" cy="743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>
                <a:solidFill>
                  <a:schemeClr val="bg2"/>
                </a:solidFill>
              </a:rPr>
              <a:t>Demo</a:t>
            </a:r>
            <a:endParaRPr lang="vi-VN" altLang="en-GB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8" name="Google Shape;1268;p51"/>
          <p:cNvGrpSpPr/>
          <p:nvPr/>
        </p:nvGrpSpPr>
        <p:grpSpPr>
          <a:xfrm>
            <a:off x="6711949" y="451673"/>
            <a:ext cx="683353" cy="694764"/>
            <a:chOff x="2247775" y="1520925"/>
            <a:chExt cx="393750" cy="400325"/>
          </a:xfrm>
        </p:grpSpPr>
        <p:sp>
          <p:nvSpPr>
            <p:cNvPr id="1269" name="Google Shape;1269;p51"/>
            <p:cNvSpPr/>
            <p:nvPr/>
          </p:nvSpPr>
          <p:spPr>
            <a:xfrm>
              <a:off x="2248425" y="1521250"/>
              <a:ext cx="393100" cy="400000"/>
            </a:xfrm>
            <a:custGeom>
              <a:avLst/>
              <a:gdLst/>
              <a:ahLst/>
              <a:cxnLst/>
              <a:rect l="l" t="t" r="r" b="b"/>
              <a:pathLst>
                <a:path w="15724" h="16000" extrusionOk="0">
                  <a:moveTo>
                    <a:pt x="9361" y="1"/>
                  </a:moveTo>
                  <a:lnTo>
                    <a:pt x="0" y="10108"/>
                  </a:lnTo>
                  <a:lnTo>
                    <a:pt x="6363" y="15999"/>
                  </a:lnTo>
                  <a:lnTo>
                    <a:pt x="15724" y="5905"/>
                  </a:lnTo>
                  <a:lnTo>
                    <a:pt x="9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0" name="Google Shape;1270;p51"/>
            <p:cNvSpPr/>
            <p:nvPr/>
          </p:nvSpPr>
          <p:spPr>
            <a:xfrm>
              <a:off x="2247775" y="1520925"/>
              <a:ext cx="236650" cy="255000"/>
            </a:xfrm>
            <a:custGeom>
              <a:avLst/>
              <a:gdLst/>
              <a:ahLst/>
              <a:cxnLst/>
              <a:rect l="l" t="t" r="r" b="b"/>
              <a:pathLst>
                <a:path w="9466" h="10200" extrusionOk="0">
                  <a:moveTo>
                    <a:pt x="9309" y="1"/>
                  </a:moveTo>
                  <a:cubicBezTo>
                    <a:pt x="9243" y="289"/>
                    <a:pt x="7908" y="7031"/>
                    <a:pt x="7803" y="7948"/>
                  </a:cubicBezTo>
                  <a:lnTo>
                    <a:pt x="0" y="10042"/>
                  </a:lnTo>
                  <a:lnTo>
                    <a:pt x="39" y="10200"/>
                  </a:lnTo>
                  <a:lnTo>
                    <a:pt x="7973" y="8079"/>
                  </a:lnTo>
                  <a:lnTo>
                    <a:pt x="7973" y="8013"/>
                  </a:lnTo>
                  <a:cubicBezTo>
                    <a:pt x="8012" y="7385"/>
                    <a:pt x="9453" y="105"/>
                    <a:pt x="9466" y="27"/>
                  </a:cubicBezTo>
                  <a:lnTo>
                    <a:pt x="93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71" name="Google Shape;1271;p51"/>
          <p:cNvSpPr txBox="1"/>
          <p:nvPr>
            <p:ph type="title"/>
          </p:nvPr>
        </p:nvSpPr>
        <p:spPr>
          <a:xfrm>
            <a:off x="1101250" y="1307100"/>
            <a:ext cx="6941400" cy="25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4800"/>
              <a:t>4.Những hạn chế và tính năng phát triển trong tương lai	</a:t>
            </a:r>
            <a:endParaRPr lang="vi-VN" altLang="en-GB" sz="4800"/>
          </a:p>
        </p:txBody>
      </p:sp>
      <p:grpSp>
        <p:nvGrpSpPr>
          <p:cNvPr id="1274" name="Google Shape;1274;p51"/>
          <p:cNvGrpSpPr/>
          <p:nvPr/>
        </p:nvGrpSpPr>
        <p:grpSpPr>
          <a:xfrm>
            <a:off x="7395311" y="1307094"/>
            <a:ext cx="870083" cy="870083"/>
            <a:chOff x="2429425" y="1984725"/>
            <a:chExt cx="239600" cy="239600"/>
          </a:xfrm>
        </p:grpSpPr>
        <p:sp>
          <p:nvSpPr>
            <p:cNvPr id="1275" name="Google Shape;1275;p51"/>
            <p:cNvSpPr/>
            <p:nvPr/>
          </p:nvSpPr>
          <p:spPr>
            <a:xfrm>
              <a:off x="2429425" y="1984725"/>
              <a:ext cx="239600" cy="239600"/>
            </a:xfrm>
            <a:custGeom>
              <a:avLst/>
              <a:gdLst/>
              <a:ahLst/>
              <a:cxnLst/>
              <a:rect l="l" t="t" r="r" b="b"/>
              <a:pathLst>
                <a:path w="9584" h="9584" extrusionOk="0">
                  <a:moveTo>
                    <a:pt x="3771" y="0"/>
                  </a:moveTo>
                  <a:lnTo>
                    <a:pt x="3679" y="2606"/>
                  </a:lnTo>
                  <a:lnTo>
                    <a:pt x="1519" y="1152"/>
                  </a:lnTo>
                  <a:lnTo>
                    <a:pt x="2736" y="3457"/>
                  </a:lnTo>
                  <a:lnTo>
                    <a:pt x="131" y="3273"/>
                  </a:lnTo>
                  <a:lnTo>
                    <a:pt x="2344" y="4661"/>
                  </a:lnTo>
                  <a:lnTo>
                    <a:pt x="0" y="5813"/>
                  </a:lnTo>
                  <a:lnTo>
                    <a:pt x="2606" y="5905"/>
                  </a:lnTo>
                  <a:lnTo>
                    <a:pt x="1152" y="8065"/>
                  </a:lnTo>
                  <a:lnTo>
                    <a:pt x="1152" y="8065"/>
                  </a:lnTo>
                  <a:lnTo>
                    <a:pt x="3457" y="6847"/>
                  </a:lnTo>
                  <a:lnTo>
                    <a:pt x="3273" y="9453"/>
                  </a:lnTo>
                  <a:lnTo>
                    <a:pt x="4661" y="7240"/>
                  </a:lnTo>
                  <a:lnTo>
                    <a:pt x="5813" y="9584"/>
                  </a:lnTo>
                  <a:lnTo>
                    <a:pt x="5905" y="6978"/>
                  </a:lnTo>
                  <a:lnTo>
                    <a:pt x="8065" y="8432"/>
                  </a:lnTo>
                  <a:lnTo>
                    <a:pt x="6847" y="6127"/>
                  </a:lnTo>
                  <a:lnTo>
                    <a:pt x="9453" y="6311"/>
                  </a:lnTo>
                  <a:lnTo>
                    <a:pt x="7240" y="4923"/>
                  </a:lnTo>
                  <a:lnTo>
                    <a:pt x="9584" y="3771"/>
                  </a:lnTo>
                  <a:lnTo>
                    <a:pt x="6978" y="3679"/>
                  </a:lnTo>
                  <a:lnTo>
                    <a:pt x="8432" y="1519"/>
                  </a:lnTo>
                  <a:lnTo>
                    <a:pt x="6127" y="2737"/>
                  </a:lnTo>
                  <a:lnTo>
                    <a:pt x="6127" y="2737"/>
                  </a:lnTo>
                  <a:lnTo>
                    <a:pt x="6311" y="131"/>
                  </a:lnTo>
                  <a:lnTo>
                    <a:pt x="4923" y="2344"/>
                  </a:lnTo>
                  <a:lnTo>
                    <a:pt x="37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6" name="Google Shape;1276;p51"/>
            <p:cNvSpPr/>
            <p:nvPr/>
          </p:nvSpPr>
          <p:spPr>
            <a:xfrm>
              <a:off x="2543993" y="2064079"/>
              <a:ext cx="17050" cy="80875"/>
            </a:xfrm>
            <a:custGeom>
              <a:avLst/>
              <a:gdLst/>
              <a:ahLst/>
              <a:cxnLst/>
              <a:rect l="l" t="t" r="r" b="b"/>
              <a:pathLst>
                <a:path w="682" h="3235" extrusionOk="0">
                  <a:moveTo>
                    <a:pt x="66" y="1"/>
                  </a:moveTo>
                  <a:lnTo>
                    <a:pt x="131" y="2266"/>
                  </a:lnTo>
                  <a:lnTo>
                    <a:pt x="459" y="2266"/>
                  </a:lnTo>
                  <a:lnTo>
                    <a:pt x="524" y="1"/>
                  </a:lnTo>
                  <a:close/>
                  <a:moveTo>
                    <a:pt x="288" y="2645"/>
                  </a:moveTo>
                  <a:cubicBezTo>
                    <a:pt x="131" y="2645"/>
                    <a:pt x="0" y="2789"/>
                    <a:pt x="13" y="2946"/>
                  </a:cubicBezTo>
                  <a:cubicBezTo>
                    <a:pt x="0" y="3103"/>
                    <a:pt x="131" y="3234"/>
                    <a:pt x="288" y="3234"/>
                  </a:cubicBezTo>
                  <a:cubicBezTo>
                    <a:pt x="681" y="3234"/>
                    <a:pt x="681" y="2645"/>
                    <a:pt x="288" y="2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77" name="Google Shape;1277;p51"/>
          <p:cNvGrpSpPr/>
          <p:nvPr/>
        </p:nvGrpSpPr>
        <p:grpSpPr>
          <a:xfrm rot="770158">
            <a:off x="6613593" y="782945"/>
            <a:ext cx="812557" cy="585407"/>
            <a:chOff x="6863400" y="3675250"/>
            <a:chExt cx="509650" cy="367200"/>
          </a:xfrm>
        </p:grpSpPr>
        <p:sp>
          <p:nvSpPr>
            <p:cNvPr id="1278" name="Google Shape;1278;p51"/>
            <p:cNvSpPr/>
            <p:nvPr/>
          </p:nvSpPr>
          <p:spPr>
            <a:xfrm>
              <a:off x="6947525" y="3764600"/>
              <a:ext cx="27525" cy="203600"/>
            </a:xfrm>
            <a:custGeom>
              <a:avLst/>
              <a:gdLst/>
              <a:ahLst/>
              <a:cxnLst/>
              <a:rect l="l" t="t" r="r" b="b"/>
              <a:pathLst>
                <a:path w="1101" h="8144" extrusionOk="0">
                  <a:moveTo>
                    <a:pt x="210" y="0"/>
                  </a:moveTo>
                  <a:lnTo>
                    <a:pt x="1" y="27"/>
                  </a:lnTo>
                  <a:lnTo>
                    <a:pt x="891" y="8144"/>
                  </a:lnTo>
                  <a:lnTo>
                    <a:pt x="1100" y="813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9" name="Google Shape;1279;p51"/>
            <p:cNvSpPr/>
            <p:nvPr/>
          </p:nvSpPr>
          <p:spPr>
            <a:xfrm>
              <a:off x="7008725" y="3675250"/>
              <a:ext cx="364325" cy="298525"/>
            </a:xfrm>
            <a:custGeom>
              <a:avLst/>
              <a:gdLst/>
              <a:ahLst/>
              <a:cxnLst/>
              <a:rect l="l" t="t" r="r" b="b"/>
              <a:pathLst>
                <a:path w="14573" h="11941" extrusionOk="0">
                  <a:moveTo>
                    <a:pt x="12059" y="0"/>
                  </a:moveTo>
                  <a:cubicBezTo>
                    <a:pt x="11064" y="0"/>
                    <a:pt x="10200" y="812"/>
                    <a:pt x="10016" y="1938"/>
                  </a:cubicBezTo>
                  <a:lnTo>
                    <a:pt x="8498" y="10971"/>
                  </a:lnTo>
                  <a:cubicBezTo>
                    <a:pt x="8472" y="11273"/>
                    <a:pt x="8236" y="11495"/>
                    <a:pt x="7948" y="11521"/>
                  </a:cubicBezTo>
                  <a:lnTo>
                    <a:pt x="1" y="11521"/>
                  </a:lnTo>
                  <a:lnTo>
                    <a:pt x="1" y="11940"/>
                  </a:lnTo>
                  <a:lnTo>
                    <a:pt x="7948" y="11940"/>
                  </a:lnTo>
                  <a:cubicBezTo>
                    <a:pt x="8445" y="11914"/>
                    <a:pt x="8851" y="11534"/>
                    <a:pt x="8917" y="11050"/>
                  </a:cubicBezTo>
                  <a:lnTo>
                    <a:pt x="10435" y="2016"/>
                  </a:lnTo>
                  <a:cubicBezTo>
                    <a:pt x="10579" y="1087"/>
                    <a:pt x="11273" y="419"/>
                    <a:pt x="12072" y="419"/>
                  </a:cubicBezTo>
                  <a:lnTo>
                    <a:pt x="14573" y="419"/>
                  </a:lnTo>
                  <a:lnTo>
                    <a:pt x="145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0" name="Google Shape;1280;p51"/>
            <p:cNvSpPr/>
            <p:nvPr/>
          </p:nvSpPr>
          <p:spPr>
            <a:xfrm>
              <a:off x="6863400" y="3760350"/>
              <a:ext cx="408175" cy="213425"/>
            </a:xfrm>
            <a:custGeom>
              <a:avLst/>
              <a:gdLst/>
              <a:ahLst/>
              <a:cxnLst/>
              <a:rect l="l" t="t" r="r" b="b"/>
              <a:pathLst>
                <a:path w="16327" h="8537" extrusionOk="0">
                  <a:moveTo>
                    <a:pt x="1088" y="0"/>
                  </a:moveTo>
                  <a:cubicBezTo>
                    <a:pt x="773" y="0"/>
                    <a:pt x="498" y="144"/>
                    <a:pt x="315" y="393"/>
                  </a:cubicBezTo>
                  <a:cubicBezTo>
                    <a:pt x="80" y="707"/>
                    <a:pt x="1" y="1113"/>
                    <a:pt x="106" y="1493"/>
                  </a:cubicBezTo>
                  <a:lnTo>
                    <a:pt x="1703" y="7698"/>
                  </a:lnTo>
                  <a:cubicBezTo>
                    <a:pt x="1808" y="8170"/>
                    <a:pt x="2214" y="8510"/>
                    <a:pt x="2685" y="8536"/>
                  </a:cubicBezTo>
                  <a:lnTo>
                    <a:pt x="5814" y="8536"/>
                  </a:lnTo>
                  <a:lnTo>
                    <a:pt x="5814" y="8117"/>
                  </a:lnTo>
                  <a:lnTo>
                    <a:pt x="2698" y="8117"/>
                  </a:lnTo>
                  <a:cubicBezTo>
                    <a:pt x="2397" y="8104"/>
                    <a:pt x="2161" y="7882"/>
                    <a:pt x="2109" y="7594"/>
                  </a:cubicBezTo>
                  <a:lnTo>
                    <a:pt x="498" y="1388"/>
                  </a:lnTo>
                  <a:cubicBezTo>
                    <a:pt x="433" y="1126"/>
                    <a:pt x="485" y="851"/>
                    <a:pt x="643" y="642"/>
                  </a:cubicBezTo>
                  <a:cubicBezTo>
                    <a:pt x="747" y="498"/>
                    <a:pt x="917" y="406"/>
                    <a:pt x="1088" y="406"/>
                  </a:cubicBezTo>
                  <a:lnTo>
                    <a:pt x="16327" y="406"/>
                  </a:lnTo>
                  <a:lnTo>
                    <a:pt x="163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1" name="Google Shape;1281;p51"/>
            <p:cNvSpPr/>
            <p:nvPr/>
          </p:nvSpPr>
          <p:spPr>
            <a:xfrm>
              <a:off x="7109550" y="3971775"/>
              <a:ext cx="82725" cy="70675"/>
            </a:xfrm>
            <a:custGeom>
              <a:avLst/>
              <a:gdLst/>
              <a:ahLst/>
              <a:cxnLst/>
              <a:rect l="l" t="t" r="r" b="b"/>
              <a:pathLst>
                <a:path w="3309" h="2827" extrusionOk="0">
                  <a:moveTo>
                    <a:pt x="1443" y="1"/>
                  </a:moveTo>
                  <a:cubicBezTo>
                    <a:pt x="1438" y="1"/>
                    <a:pt x="1433" y="1"/>
                    <a:pt x="1427" y="1"/>
                  </a:cubicBezTo>
                  <a:cubicBezTo>
                    <a:pt x="642" y="1"/>
                    <a:pt x="0" y="629"/>
                    <a:pt x="0" y="1415"/>
                  </a:cubicBezTo>
                  <a:cubicBezTo>
                    <a:pt x="0" y="2264"/>
                    <a:pt x="701" y="2827"/>
                    <a:pt x="1429" y="2827"/>
                  </a:cubicBezTo>
                  <a:cubicBezTo>
                    <a:pt x="1778" y="2827"/>
                    <a:pt x="2134" y="2698"/>
                    <a:pt x="2422" y="2410"/>
                  </a:cubicBezTo>
                  <a:cubicBezTo>
                    <a:pt x="3309" y="1523"/>
                    <a:pt x="2690" y="1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2" name="Google Shape;1282;p51"/>
            <p:cNvSpPr/>
            <p:nvPr/>
          </p:nvSpPr>
          <p:spPr>
            <a:xfrm>
              <a:off x="6944250" y="3971775"/>
              <a:ext cx="82850" cy="70675"/>
            </a:xfrm>
            <a:custGeom>
              <a:avLst/>
              <a:gdLst/>
              <a:ahLst/>
              <a:cxnLst/>
              <a:rect l="l" t="t" r="r" b="b"/>
              <a:pathLst>
                <a:path w="3314" h="2827" extrusionOk="0">
                  <a:moveTo>
                    <a:pt x="1415" y="1"/>
                  </a:moveTo>
                  <a:cubicBezTo>
                    <a:pt x="642" y="1"/>
                    <a:pt x="1" y="629"/>
                    <a:pt x="1" y="1415"/>
                  </a:cubicBezTo>
                  <a:cubicBezTo>
                    <a:pt x="1" y="2264"/>
                    <a:pt x="701" y="2827"/>
                    <a:pt x="1430" y="2827"/>
                  </a:cubicBezTo>
                  <a:cubicBezTo>
                    <a:pt x="1779" y="2827"/>
                    <a:pt x="2135" y="2698"/>
                    <a:pt x="2423" y="2410"/>
                  </a:cubicBezTo>
                  <a:cubicBezTo>
                    <a:pt x="3313" y="1519"/>
                    <a:pt x="268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3" name="Google Shape;1283;p51"/>
            <p:cNvSpPr/>
            <p:nvPr/>
          </p:nvSpPr>
          <p:spPr>
            <a:xfrm>
              <a:off x="7036550" y="3765575"/>
              <a:ext cx="7225" cy="202950"/>
            </a:xfrm>
            <a:custGeom>
              <a:avLst/>
              <a:gdLst/>
              <a:ahLst/>
              <a:cxnLst/>
              <a:rect l="l" t="t" r="r" b="b"/>
              <a:pathLst>
                <a:path w="289" h="8118" extrusionOk="0">
                  <a:moveTo>
                    <a:pt x="1" y="1"/>
                  </a:moveTo>
                  <a:lnTo>
                    <a:pt x="79" y="8118"/>
                  </a:lnTo>
                  <a:lnTo>
                    <a:pt x="289" y="8118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4" name="Google Shape;1284;p51"/>
            <p:cNvSpPr/>
            <p:nvPr/>
          </p:nvSpPr>
          <p:spPr>
            <a:xfrm>
              <a:off x="7107575" y="3765250"/>
              <a:ext cx="19350" cy="203600"/>
            </a:xfrm>
            <a:custGeom>
              <a:avLst/>
              <a:gdLst/>
              <a:ahLst/>
              <a:cxnLst/>
              <a:rect l="l" t="t" r="r" b="b"/>
              <a:pathLst>
                <a:path w="774" h="8144" extrusionOk="0">
                  <a:moveTo>
                    <a:pt x="564" y="1"/>
                  </a:moveTo>
                  <a:lnTo>
                    <a:pt x="1" y="8131"/>
                  </a:lnTo>
                  <a:lnTo>
                    <a:pt x="210" y="8144"/>
                  </a:lnTo>
                  <a:lnTo>
                    <a:pt x="773" y="14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5" name="Google Shape;1285;p51"/>
            <p:cNvSpPr/>
            <p:nvPr/>
          </p:nvSpPr>
          <p:spPr>
            <a:xfrm>
              <a:off x="7179925" y="3760350"/>
              <a:ext cx="31425" cy="203925"/>
            </a:xfrm>
            <a:custGeom>
              <a:avLst/>
              <a:gdLst/>
              <a:ahLst/>
              <a:cxnLst/>
              <a:rect l="l" t="t" r="r" b="b"/>
              <a:pathLst>
                <a:path w="1257" h="8157" extrusionOk="0">
                  <a:moveTo>
                    <a:pt x="1048" y="0"/>
                  </a:moveTo>
                  <a:lnTo>
                    <a:pt x="0" y="8130"/>
                  </a:lnTo>
                  <a:lnTo>
                    <a:pt x="197" y="8157"/>
                  </a:lnTo>
                  <a:lnTo>
                    <a:pt x="1257" y="26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6" name="Google Shape;1286;p51"/>
            <p:cNvSpPr/>
            <p:nvPr/>
          </p:nvSpPr>
          <p:spPr>
            <a:xfrm>
              <a:off x="6899750" y="3905000"/>
              <a:ext cx="333875" cy="4950"/>
            </a:xfrm>
            <a:custGeom>
              <a:avLst/>
              <a:gdLst/>
              <a:ahLst/>
              <a:cxnLst/>
              <a:rect l="l" t="t" r="r" b="b"/>
              <a:pathLst>
                <a:path w="13355" h="198" extrusionOk="0">
                  <a:moveTo>
                    <a:pt x="0" y="1"/>
                  </a:moveTo>
                  <a:lnTo>
                    <a:pt x="0" y="197"/>
                  </a:lnTo>
                  <a:lnTo>
                    <a:pt x="13354" y="197"/>
                  </a:lnTo>
                  <a:lnTo>
                    <a:pt x="133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7" name="Google Shape;1287;p51"/>
            <p:cNvSpPr/>
            <p:nvPr/>
          </p:nvSpPr>
          <p:spPr>
            <a:xfrm>
              <a:off x="6883050" y="3833975"/>
              <a:ext cx="363325" cy="5275"/>
            </a:xfrm>
            <a:custGeom>
              <a:avLst/>
              <a:gdLst/>
              <a:ahLst/>
              <a:cxnLst/>
              <a:rect l="l" t="t" r="r" b="b"/>
              <a:pathLst>
                <a:path w="14533" h="211" extrusionOk="0">
                  <a:moveTo>
                    <a:pt x="1" y="1"/>
                  </a:moveTo>
                  <a:lnTo>
                    <a:pt x="1" y="210"/>
                  </a:lnTo>
                  <a:lnTo>
                    <a:pt x="14533" y="210"/>
                  </a:lnTo>
                  <a:lnTo>
                    <a:pt x="145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88" name="Google Shape;1288;p51"/>
          <p:cNvGrpSpPr/>
          <p:nvPr/>
        </p:nvGrpSpPr>
        <p:grpSpPr>
          <a:xfrm flipH="1">
            <a:off x="839171" y="2998624"/>
            <a:ext cx="767301" cy="840841"/>
            <a:chOff x="1022650" y="2958050"/>
            <a:chExt cx="393125" cy="430825"/>
          </a:xfrm>
        </p:grpSpPr>
        <p:sp>
          <p:nvSpPr>
            <p:cNvPr id="1289" name="Google Shape;1289;p51"/>
            <p:cNvSpPr/>
            <p:nvPr/>
          </p:nvSpPr>
          <p:spPr>
            <a:xfrm>
              <a:off x="1022650" y="2958050"/>
              <a:ext cx="393125" cy="430825"/>
            </a:xfrm>
            <a:custGeom>
              <a:avLst/>
              <a:gdLst/>
              <a:ahLst/>
              <a:cxnLst/>
              <a:rect l="l" t="t" r="r" b="b"/>
              <a:pathLst>
                <a:path w="15725" h="17233" extrusionOk="0">
                  <a:moveTo>
                    <a:pt x="7692" y="0"/>
                  </a:moveTo>
                  <a:cubicBezTo>
                    <a:pt x="7019" y="0"/>
                    <a:pt x="6339" y="91"/>
                    <a:pt x="5670" y="278"/>
                  </a:cubicBezTo>
                  <a:cubicBezTo>
                    <a:pt x="2724" y="1090"/>
                    <a:pt x="577" y="3617"/>
                    <a:pt x="224" y="6654"/>
                  </a:cubicBezTo>
                  <a:lnTo>
                    <a:pt x="224" y="6667"/>
                  </a:lnTo>
                  <a:cubicBezTo>
                    <a:pt x="80" y="7806"/>
                    <a:pt x="106" y="8985"/>
                    <a:pt x="66" y="10097"/>
                  </a:cubicBezTo>
                  <a:cubicBezTo>
                    <a:pt x="1" y="12480"/>
                    <a:pt x="53" y="14863"/>
                    <a:pt x="237" y="17233"/>
                  </a:cubicBezTo>
                  <a:cubicBezTo>
                    <a:pt x="1035" y="16146"/>
                    <a:pt x="2004" y="15190"/>
                    <a:pt x="3091" y="14392"/>
                  </a:cubicBezTo>
                  <a:cubicBezTo>
                    <a:pt x="3300" y="14208"/>
                    <a:pt x="3549" y="14090"/>
                    <a:pt x="3824" y="14064"/>
                  </a:cubicBezTo>
                  <a:cubicBezTo>
                    <a:pt x="3831" y="14064"/>
                    <a:pt x="3838" y="14064"/>
                    <a:pt x="3845" y="14064"/>
                  </a:cubicBezTo>
                  <a:cubicBezTo>
                    <a:pt x="4667" y="14064"/>
                    <a:pt x="5730" y="14825"/>
                    <a:pt x="6626" y="14941"/>
                  </a:cubicBezTo>
                  <a:cubicBezTo>
                    <a:pt x="6982" y="14992"/>
                    <a:pt x="7338" y="15017"/>
                    <a:pt x="7691" y="15017"/>
                  </a:cubicBezTo>
                  <a:cubicBezTo>
                    <a:pt x="10334" y="15017"/>
                    <a:pt x="12817" y="13622"/>
                    <a:pt x="14180" y="11289"/>
                  </a:cubicBezTo>
                  <a:cubicBezTo>
                    <a:pt x="15725" y="8657"/>
                    <a:pt x="15502" y="5345"/>
                    <a:pt x="13630" y="2923"/>
                  </a:cubicBezTo>
                  <a:cubicBezTo>
                    <a:pt x="12193" y="1051"/>
                    <a:pt x="9982" y="0"/>
                    <a:pt x="7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0" name="Google Shape;1290;p51"/>
            <p:cNvSpPr/>
            <p:nvPr/>
          </p:nvSpPr>
          <p:spPr>
            <a:xfrm>
              <a:off x="1132975" y="3106050"/>
              <a:ext cx="205900" cy="30800"/>
            </a:xfrm>
            <a:custGeom>
              <a:avLst/>
              <a:gdLst/>
              <a:ahLst/>
              <a:cxnLst/>
              <a:rect l="l" t="t" r="r" b="b"/>
              <a:pathLst>
                <a:path w="8236" h="1232" extrusionOk="0">
                  <a:moveTo>
                    <a:pt x="13" y="1"/>
                  </a:moveTo>
                  <a:lnTo>
                    <a:pt x="0" y="158"/>
                  </a:lnTo>
                  <a:lnTo>
                    <a:pt x="8209" y="1232"/>
                  </a:lnTo>
                  <a:lnTo>
                    <a:pt x="8235" y="107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1" name="Google Shape;1291;p51"/>
            <p:cNvSpPr/>
            <p:nvPr/>
          </p:nvSpPr>
          <p:spPr>
            <a:xfrm>
              <a:off x="1125775" y="3144350"/>
              <a:ext cx="206225" cy="30150"/>
            </a:xfrm>
            <a:custGeom>
              <a:avLst/>
              <a:gdLst/>
              <a:ahLst/>
              <a:cxnLst/>
              <a:rect l="l" t="t" r="r" b="b"/>
              <a:pathLst>
                <a:path w="8249" h="1206" extrusionOk="0">
                  <a:moveTo>
                    <a:pt x="13" y="1"/>
                  </a:moveTo>
                  <a:lnTo>
                    <a:pt x="0" y="158"/>
                  </a:lnTo>
                  <a:lnTo>
                    <a:pt x="8222" y="1205"/>
                  </a:lnTo>
                  <a:lnTo>
                    <a:pt x="8248" y="103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92" name="Google Shape;1292;p51"/>
          <p:cNvGrpSpPr/>
          <p:nvPr/>
        </p:nvGrpSpPr>
        <p:grpSpPr>
          <a:xfrm rot="569487">
            <a:off x="1558429" y="3187499"/>
            <a:ext cx="479286" cy="463073"/>
            <a:chOff x="6085197" y="1608975"/>
            <a:chExt cx="296453" cy="286425"/>
          </a:xfrm>
        </p:grpSpPr>
        <p:sp>
          <p:nvSpPr>
            <p:cNvPr id="1293" name="Google Shape;1293;p51"/>
            <p:cNvSpPr/>
            <p:nvPr/>
          </p:nvSpPr>
          <p:spPr>
            <a:xfrm>
              <a:off x="6227450" y="1611925"/>
              <a:ext cx="154200" cy="280850"/>
            </a:xfrm>
            <a:custGeom>
              <a:avLst/>
              <a:gdLst/>
              <a:ahLst/>
              <a:cxnLst/>
              <a:rect l="l" t="t" r="r" b="b"/>
              <a:pathLst>
                <a:path w="6168" h="11234" extrusionOk="0">
                  <a:moveTo>
                    <a:pt x="2515" y="0"/>
                  </a:moveTo>
                  <a:lnTo>
                    <a:pt x="2515" y="956"/>
                  </a:lnTo>
                  <a:cubicBezTo>
                    <a:pt x="1114" y="1126"/>
                    <a:pt x="223" y="2003"/>
                    <a:pt x="223" y="3273"/>
                  </a:cubicBezTo>
                  <a:cubicBezTo>
                    <a:pt x="223" y="4622"/>
                    <a:pt x="1088" y="5303"/>
                    <a:pt x="2999" y="5853"/>
                  </a:cubicBezTo>
                  <a:cubicBezTo>
                    <a:pt x="4544" y="6271"/>
                    <a:pt x="4989" y="6861"/>
                    <a:pt x="4989" y="7699"/>
                  </a:cubicBezTo>
                  <a:cubicBezTo>
                    <a:pt x="4989" y="8641"/>
                    <a:pt x="4334" y="9178"/>
                    <a:pt x="3156" y="9178"/>
                  </a:cubicBezTo>
                  <a:cubicBezTo>
                    <a:pt x="2096" y="9178"/>
                    <a:pt x="1415" y="8667"/>
                    <a:pt x="1192" y="7633"/>
                  </a:cubicBezTo>
                  <a:lnTo>
                    <a:pt x="1" y="7633"/>
                  </a:lnTo>
                  <a:cubicBezTo>
                    <a:pt x="158" y="8929"/>
                    <a:pt x="1009" y="9885"/>
                    <a:pt x="2567" y="10055"/>
                  </a:cubicBezTo>
                  <a:lnTo>
                    <a:pt x="2567" y="11233"/>
                  </a:lnTo>
                  <a:lnTo>
                    <a:pt x="3601" y="11233"/>
                  </a:lnTo>
                  <a:lnTo>
                    <a:pt x="3601" y="10068"/>
                  </a:lnTo>
                  <a:cubicBezTo>
                    <a:pt x="5185" y="9911"/>
                    <a:pt x="6167" y="8995"/>
                    <a:pt x="6167" y="7581"/>
                  </a:cubicBezTo>
                  <a:cubicBezTo>
                    <a:pt x="6167" y="6298"/>
                    <a:pt x="5539" y="5394"/>
                    <a:pt x="3339" y="4740"/>
                  </a:cubicBezTo>
                  <a:cubicBezTo>
                    <a:pt x="1899" y="4321"/>
                    <a:pt x="1415" y="4007"/>
                    <a:pt x="1415" y="3169"/>
                  </a:cubicBezTo>
                  <a:cubicBezTo>
                    <a:pt x="1415" y="2501"/>
                    <a:pt x="1808" y="1859"/>
                    <a:pt x="2973" y="1859"/>
                  </a:cubicBezTo>
                  <a:cubicBezTo>
                    <a:pt x="4243" y="1859"/>
                    <a:pt x="4609" y="2527"/>
                    <a:pt x="4727" y="3103"/>
                  </a:cubicBezTo>
                  <a:lnTo>
                    <a:pt x="5945" y="3103"/>
                  </a:lnTo>
                  <a:cubicBezTo>
                    <a:pt x="5827" y="2226"/>
                    <a:pt x="5303" y="1152"/>
                    <a:pt x="3549" y="969"/>
                  </a:cubicBezTo>
                  <a:lnTo>
                    <a:pt x="3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4" name="Google Shape;1294;p51"/>
            <p:cNvSpPr/>
            <p:nvPr/>
          </p:nvSpPr>
          <p:spPr>
            <a:xfrm>
              <a:off x="6152500" y="1611925"/>
              <a:ext cx="153875" cy="280850"/>
            </a:xfrm>
            <a:custGeom>
              <a:avLst/>
              <a:gdLst/>
              <a:ahLst/>
              <a:cxnLst/>
              <a:rect l="l" t="t" r="r" b="b"/>
              <a:pathLst>
                <a:path w="6155" h="11234" extrusionOk="0">
                  <a:moveTo>
                    <a:pt x="2501" y="0"/>
                  </a:moveTo>
                  <a:lnTo>
                    <a:pt x="2501" y="956"/>
                  </a:lnTo>
                  <a:cubicBezTo>
                    <a:pt x="1101" y="1126"/>
                    <a:pt x="210" y="2003"/>
                    <a:pt x="210" y="3273"/>
                  </a:cubicBezTo>
                  <a:cubicBezTo>
                    <a:pt x="210" y="4622"/>
                    <a:pt x="1074" y="5303"/>
                    <a:pt x="2986" y="5853"/>
                  </a:cubicBezTo>
                  <a:cubicBezTo>
                    <a:pt x="4531" y="6271"/>
                    <a:pt x="4976" y="6861"/>
                    <a:pt x="4976" y="7699"/>
                  </a:cubicBezTo>
                  <a:cubicBezTo>
                    <a:pt x="4976" y="8641"/>
                    <a:pt x="4321" y="9178"/>
                    <a:pt x="3143" y="9178"/>
                  </a:cubicBezTo>
                  <a:cubicBezTo>
                    <a:pt x="2082" y="9178"/>
                    <a:pt x="1389" y="8667"/>
                    <a:pt x="1179" y="7633"/>
                  </a:cubicBezTo>
                  <a:lnTo>
                    <a:pt x="1" y="7633"/>
                  </a:lnTo>
                  <a:cubicBezTo>
                    <a:pt x="158" y="8929"/>
                    <a:pt x="996" y="9885"/>
                    <a:pt x="2567" y="10055"/>
                  </a:cubicBezTo>
                  <a:lnTo>
                    <a:pt x="2567" y="11233"/>
                  </a:lnTo>
                  <a:lnTo>
                    <a:pt x="3601" y="11233"/>
                  </a:lnTo>
                  <a:lnTo>
                    <a:pt x="3601" y="10068"/>
                  </a:lnTo>
                  <a:cubicBezTo>
                    <a:pt x="5172" y="9911"/>
                    <a:pt x="6154" y="8995"/>
                    <a:pt x="6154" y="7581"/>
                  </a:cubicBezTo>
                  <a:cubicBezTo>
                    <a:pt x="6154" y="6298"/>
                    <a:pt x="5526" y="5394"/>
                    <a:pt x="3326" y="4740"/>
                  </a:cubicBezTo>
                  <a:cubicBezTo>
                    <a:pt x="1873" y="4321"/>
                    <a:pt x="1389" y="4007"/>
                    <a:pt x="1389" y="3169"/>
                  </a:cubicBezTo>
                  <a:cubicBezTo>
                    <a:pt x="1389" y="2501"/>
                    <a:pt x="1794" y="1859"/>
                    <a:pt x="2947" y="1859"/>
                  </a:cubicBezTo>
                  <a:cubicBezTo>
                    <a:pt x="4230" y="1859"/>
                    <a:pt x="4583" y="2527"/>
                    <a:pt x="4714" y="3103"/>
                  </a:cubicBezTo>
                  <a:lnTo>
                    <a:pt x="5918" y="3103"/>
                  </a:lnTo>
                  <a:cubicBezTo>
                    <a:pt x="5814" y="2226"/>
                    <a:pt x="5290" y="1152"/>
                    <a:pt x="3523" y="969"/>
                  </a:cubicBezTo>
                  <a:lnTo>
                    <a:pt x="3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5" name="Google Shape;1295;p51"/>
            <p:cNvSpPr/>
            <p:nvPr/>
          </p:nvSpPr>
          <p:spPr>
            <a:xfrm>
              <a:off x="6085197" y="1608975"/>
              <a:ext cx="160075" cy="286425"/>
            </a:xfrm>
            <a:custGeom>
              <a:avLst/>
              <a:gdLst/>
              <a:ahLst/>
              <a:cxnLst/>
              <a:rect l="l" t="t" r="r" b="b"/>
              <a:pathLst>
                <a:path w="6403" h="11457" extrusionOk="0">
                  <a:moveTo>
                    <a:pt x="3562" y="210"/>
                  </a:moveTo>
                  <a:lnTo>
                    <a:pt x="3562" y="1166"/>
                  </a:lnTo>
                  <a:lnTo>
                    <a:pt x="3653" y="1179"/>
                  </a:lnTo>
                  <a:cubicBezTo>
                    <a:pt x="5290" y="1349"/>
                    <a:pt x="5814" y="2292"/>
                    <a:pt x="5945" y="3103"/>
                  </a:cubicBezTo>
                  <a:lnTo>
                    <a:pt x="4937" y="3103"/>
                  </a:lnTo>
                  <a:cubicBezTo>
                    <a:pt x="4727" y="2279"/>
                    <a:pt x="4125" y="1873"/>
                    <a:pt x="3091" y="1873"/>
                  </a:cubicBezTo>
                  <a:cubicBezTo>
                    <a:pt x="2056" y="1873"/>
                    <a:pt x="1441" y="2396"/>
                    <a:pt x="1441" y="3287"/>
                  </a:cubicBezTo>
                  <a:cubicBezTo>
                    <a:pt x="1441" y="4216"/>
                    <a:pt x="2030" y="4543"/>
                    <a:pt x="3431" y="4949"/>
                  </a:cubicBezTo>
                  <a:cubicBezTo>
                    <a:pt x="5395" y="5525"/>
                    <a:pt x="6193" y="6324"/>
                    <a:pt x="6193" y="7699"/>
                  </a:cubicBezTo>
                  <a:cubicBezTo>
                    <a:pt x="6193" y="9047"/>
                    <a:pt x="5264" y="9937"/>
                    <a:pt x="3719" y="10081"/>
                  </a:cubicBezTo>
                  <a:lnTo>
                    <a:pt x="3627" y="10095"/>
                  </a:lnTo>
                  <a:lnTo>
                    <a:pt x="3627" y="11247"/>
                  </a:lnTo>
                  <a:lnTo>
                    <a:pt x="2789" y="11247"/>
                  </a:lnTo>
                  <a:lnTo>
                    <a:pt x="2789" y="10081"/>
                  </a:lnTo>
                  <a:lnTo>
                    <a:pt x="2698" y="10068"/>
                  </a:lnTo>
                  <a:cubicBezTo>
                    <a:pt x="1310" y="9911"/>
                    <a:pt x="446" y="9126"/>
                    <a:pt x="236" y="7856"/>
                  </a:cubicBezTo>
                  <a:lnTo>
                    <a:pt x="1218" y="7856"/>
                  </a:lnTo>
                  <a:cubicBezTo>
                    <a:pt x="1467" y="8864"/>
                    <a:pt x="2174" y="9401"/>
                    <a:pt x="3274" y="9401"/>
                  </a:cubicBezTo>
                  <a:cubicBezTo>
                    <a:pt x="4504" y="9401"/>
                    <a:pt x="5211" y="8825"/>
                    <a:pt x="5211" y="7817"/>
                  </a:cubicBezTo>
                  <a:cubicBezTo>
                    <a:pt x="5211" y="6848"/>
                    <a:pt x="4609" y="6272"/>
                    <a:pt x="3156" y="5866"/>
                  </a:cubicBezTo>
                  <a:cubicBezTo>
                    <a:pt x="1179" y="5303"/>
                    <a:pt x="446" y="4635"/>
                    <a:pt x="446" y="3391"/>
                  </a:cubicBezTo>
                  <a:cubicBezTo>
                    <a:pt x="446" y="2187"/>
                    <a:pt x="1297" y="1336"/>
                    <a:pt x="2658" y="1179"/>
                  </a:cubicBezTo>
                  <a:lnTo>
                    <a:pt x="2750" y="1166"/>
                  </a:lnTo>
                  <a:lnTo>
                    <a:pt x="2750" y="210"/>
                  </a:lnTo>
                  <a:close/>
                  <a:moveTo>
                    <a:pt x="2528" y="1"/>
                  </a:moveTo>
                  <a:lnTo>
                    <a:pt x="2528" y="982"/>
                  </a:lnTo>
                  <a:cubicBezTo>
                    <a:pt x="1114" y="1192"/>
                    <a:pt x="236" y="2095"/>
                    <a:pt x="236" y="3391"/>
                  </a:cubicBezTo>
                  <a:cubicBezTo>
                    <a:pt x="236" y="4936"/>
                    <a:pt x="1375" y="5565"/>
                    <a:pt x="3091" y="6062"/>
                  </a:cubicBezTo>
                  <a:cubicBezTo>
                    <a:pt x="4766" y="6533"/>
                    <a:pt x="5002" y="7188"/>
                    <a:pt x="5002" y="7817"/>
                  </a:cubicBezTo>
                  <a:cubicBezTo>
                    <a:pt x="5002" y="8707"/>
                    <a:pt x="4387" y="9191"/>
                    <a:pt x="3274" y="9191"/>
                  </a:cubicBezTo>
                  <a:cubicBezTo>
                    <a:pt x="2240" y="9191"/>
                    <a:pt x="1611" y="8707"/>
                    <a:pt x="1402" y="7738"/>
                  </a:cubicBezTo>
                  <a:lnTo>
                    <a:pt x="1375" y="7646"/>
                  </a:lnTo>
                  <a:lnTo>
                    <a:pt x="1" y="7646"/>
                  </a:lnTo>
                  <a:lnTo>
                    <a:pt x="14" y="7764"/>
                  </a:lnTo>
                  <a:cubicBezTo>
                    <a:pt x="197" y="9165"/>
                    <a:pt x="1127" y="10068"/>
                    <a:pt x="2593" y="10265"/>
                  </a:cubicBezTo>
                  <a:lnTo>
                    <a:pt x="2593" y="11456"/>
                  </a:lnTo>
                  <a:lnTo>
                    <a:pt x="3824" y="11456"/>
                  </a:lnTo>
                  <a:lnTo>
                    <a:pt x="3837" y="10304"/>
                  </a:lnTo>
                  <a:cubicBezTo>
                    <a:pt x="5447" y="10121"/>
                    <a:pt x="6403" y="9152"/>
                    <a:pt x="6403" y="7725"/>
                  </a:cubicBezTo>
                  <a:cubicBezTo>
                    <a:pt x="6403" y="6232"/>
                    <a:pt x="5565" y="5381"/>
                    <a:pt x="3496" y="4779"/>
                  </a:cubicBezTo>
                  <a:cubicBezTo>
                    <a:pt x="2004" y="4334"/>
                    <a:pt x="1637" y="4046"/>
                    <a:pt x="1637" y="3300"/>
                  </a:cubicBezTo>
                  <a:cubicBezTo>
                    <a:pt x="1637" y="2933"/>
                    <a:pt x="1781" y="2082"/>
                    <a:pt x="3091" y="2082"/>
                  </a:cubicBezTo>
                  <a:cubicBezTo>
                    <a:pt x="4046" y="2082"/>
                    <a:pt x="4596" y="2462"/>
                    <a:pt x="4766" y="3234"/>
                  </a:cubicBezTo>
                  <a:lnTo>
                    <a:pt x="4779" y="3313"/>
                  </a:lnTo>
                  <a:lnTo>
                    <a:pt x="6180" y="3313"/>
                  </a:lnTo>
                  <a:lnTo>
                    <a:pt x="6167" y="3195"/>
                  </a:lnTo>
                  <a:cubicBezTo>
                    <a:pt x="6076" y="2462"/>
                    <a:pt x="5630" y="1218"/>
                    <a:pt x="3771" y="982"/>
                  </a:cubicBezTo>
                  <a:lnTo>
                    <a:pt x="37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96" name="Google Shape;1296;p51"/>
          <p:cNvGrpSpPr/>
          <p:nvPr/>
        </p:nvGrpSpPr>
        <p:grpSpPr>
          <a:xfrm rot="407951">
            <a:off x="6936986" y="2662886"/>
            <a:ext cx="1635565" cy="1512307"/>
            <a:chOff x="1774150" y="1280375"/>
            <a:chExt cx="443200" cy="409800"/>
          </a:xfrm>
        </p:grpSpPr>
        <p:sp>
          <p:nvSpPr>
            <p:cNvPr id="1297" name="Google Shape;1297;p51"/>
            <p:cNvSpPr/>
            <p:nvPr/>
          </p:nvSpPr>
          <p:spPr>
            <a:xfrm>
              <a:off x="1774150" y="1280375"/>
              <a:ext cx="443200" cy="409800"/>
            </a:xfrm>
            <a:custGeom>
              <a:avLst/>
              <a:gdLst/>
              <a:ahLst/>
              <a:cxnLst/>
              <a:rect l="l" t="t" r="r" b="b"/>
              <a:pathLst>
                <a:path w="17728" h="16392" extrusionOk="0">
                  <a:moveTo>
                    <a:pt x="6625" y="0"/>
                  </a:moveTo>
                  <a:lnTo>
                    <a:pt x="6625" y="0"/>
                  </a:lnTo>
                  <a:cubicBezTo>
                    <a:pt x="4661" y="26"/>
                    <a:pt x="2986" y="406"/>
                    <a:pt x="1716" y="2566"/>
                  </a:cubicBezTo>
                  <a:cubicBezTo>
                    <a:pt x="956" y="3823"/>
                    <a:pt x="485" y="5237"/>
                    <a:pt x="1" y="6625"/>
                  </a:cubicBezTo>
                  <a:cubicBezTo>
                    <a:pt x="1166" y="6913"/>
                    <a:pt x="2370" y="7057"/>
                    <a:pt x="3562" y="7096"/>
                  </a:cubicBezTo>
                  <a:cubicBezTo>
                    <a:pt x="3405" y="7096"/>
                    <a:pt x="3444" y="15802"/>
                    <a:pt x="3444" y="16391"/>
                  </a:cubicBezTo>
                  <a:lnTo>
                    <a:pt x="14297" y="16391"/>
                  </a:lnTo>
                  <a:cubicBezTo>
                    <a:pt x="14297" y="15789"/>
                    <a:pt x="14337" y="7096"/>
                    <a:pt x="14179" y="7096"/>
                  </a:cubicBezTo>
                  <a:cubicBezTo>
                    <a:pt x="15371" y="7057"/>
                    <a:pt x="16562" y="6913"/>
                    <a:pt x="17727" y="6625"/>
                  </a:cubicBezTo>
                  <a:cubicBezTo>
                    <a:pt x="17256" y="5237"/>
                    <a:pt x="16772" y="3823"/>
                    <a:pt x="16012" y="2566"/>
                  </a:cubicBezTo>
                  <a:cubicBezTo>
                    <a:pt x="14742" y="406"/>
                    <a:pt x="13067" y="26"/>
                    <a:pt x="11103" y="0"/>
                  </a:cubicBezTo>
                  <a:lnTo>
                    <a:pt x="11103" y="0"/>
                  </a:lnTo>
                  <a:cubicBezTo>
                    <a:pt x="11142" y="157"/>
                    <a:pt x="11155" y="314"/>
                    <a:pt x="11155" y="471"/>
                  </a:cubicBezTo>
                  <a:cubicBezTo>
                    <a:pt x="11155" y="1741"/>
                    <a:pt x="10134" y="2762"/>
                    <a:pt x="8864" y="2762"/>
                  </a:cubicBezTo>
                  <a:cubicBezTo>
                    <a:pt x="7594" y="2762"/>
                    <a:pt x="6573" y="1741"/>
                    <a:pt x="6573" y="471"/>
                  </a:cubicBezTo>
                  <a:cubicBezTo>
                    <a:pt x="6573" y="314"/>
                    <a:pt x="6586" y="157"/>
                    <a:pt x="6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8" name="Google Shape;1298;p51"/>
            <p:cNvSpPr/>
            <p:nvPr/>
          </p:nvSpPr>
          <p:spPr>
            <a:xfrm>
              <a:off x="1859900" y="1386975"/>
              <a:ext cx="22300" cy="73425"/>
            </a:xfrm>
            <a:custGeom>
              <a:avLst/>
              <a:gdLst/>
              <a:ahLst/>
              <a:cxnLst/>
              <a:rect l="l" t="t" r="r" b="b"/>
              <a:pathLst>
                <a:path w="892" h="2937" extrusionOk="0">
                  <a:moveTo>
                    <a:pt x="804" y="1"/>
                  </a:moveTo>
                  <a:cubicBezTo>
                    <a:pt x="769" y="1"/>
                    <a:pt x="734" y="24"/>
                    <a:pt x="734" y="56"/>
                  </a:cubicBezTo>
                  <a:lnTo>
                    <a:pt x="1" y="2845"/>
                  </a:lnTo>
                  <a:cubicBezTo>
                    <a:pt x="1" y="2884"/>
                    <a:pt x="14" y="2924"/>
                    <a:pt x="66" y="2937"/>
                  </a:cubicBezTo>
                  <a:lnTo>
                    <a:pt x="79" y="2937"/>
                  </a:lnTo>
                  <a:cubicBezTo>
                    <a:pt x="119" y="2937"/>
                    <a:pt x="158" y="2910"/>
                    <a:pt x="158" y="2884"/>
                  </a:cubicBezTo>
                  <a:lnTo>
                    <a:pt x="891" y="96"/>
                  </a:lnTo>
                  <a:cubicBezTo>
                    <a:pt x="891" y="56"/>
                    <a:pt x="865" y="4"/>
                    <a:pt x="826" y="4"/>
                  </a:cubicBezTo>
                  <a:cubicBezTo>
                    <a:pt x="819" y="2"/>
                    <a:pt x="811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9" name="Google Shape;1299;p51"/>
            <p:cNvSpPr/>
            <p:nvPr/>
          </p:nvSpPr>
          <p:spPr>
            <a:xfrm>
              <a:off x="2101125" y="1392925"/>
              <a:ext cx="31125" cy="66175"/>
            </a:xfrm>
            <a:custGeom>
              <a:avLst/>
              <a:gdLst/>
              <a:ahLst/>
              <a:cxnLst/>
              <a:rect l="l" t="t" r="r" b="b"/>
              <a:pathLst>
                <a:path w="1245" h="2647" extrusionOk="0">
                  <a:moveTo>
                    <a:pt x="101" y="1"/>
                  </a:moveTo>
                  <a:cubicBezTo>
                    <a:pt x="85" y="1"/>
                    <a:pt x="68" y="5"/>
                    <a:pt x="53" y="15"/>
                  </a:cubicBezTo>
                  <a:cubicBezTo>
                    <a:pt x="14" y="41"/>
                    <a:pt x="1" y="93"/>
                    <a:pt x="27" y="120"/>
                  </a:cubicBezTo>
                  <a:cubicBezTo>
                    <a:pt x="551" y="866"/>
                    <a:pt x="904" y="1704"/>
                    <a:pt x="1074" y="2581"/>
                  </a:cubicBezTo>
                  <a:cubicBezTo>
                    <a:pt x="1087" y="2620"/>
                    <a:pt x="1127" y="2646"/>
                    <a:pt x="1153" y="2646"/>
                  </a:cubicBezTo>
                  <a:lnTo>
                    <a:pt x="1179" y="2646"/>
                  </a:lnTo>
                  <a:cubicBezTo>
                    <a:pt x="1218" y="2633"/>
                    <a:pt x="1244" y="2594"/>
                    <a:pt x="1231" y="2555"/>
                  </a:cubicBezTo>
                  <a:cubicBezTo>
                    <a:pt x="1048" y="1651"/>
                    <a:pt x="695" y="787"/>
                    <a:pt x="158" y="28"/>
                  </a:cubicBezTo>
                  <a:cubicBezTo>
                    <a:pt x="150" y="12"/>
                    <a:pt x="127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" name="Subtitle 0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559435" y="4403725"/>
            <a:ext cx="1760855" cy="490855"/>
          </a:xfrm>
          <a:prstGeom prst="rect">
            <a:avLst/>
          </a:prstGeom>
          <a:solidFill>
            <a:srgbClr val="EBEBEB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49"/>
          <p:cNvSpPr/>
          <p:nvPr/>
        </p:nvSpPr>
        <p:spPr>
          <a:xfrm>
            <a:off x="1004538" y="1491058"/>
            <a:ext cx="803700" cy="803700"/>
          </a:xfrm>
          <a:prstGeom prst="roundRect">
            <a:avLst>
              <a:gd name="adj" fmla="val 67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7" name="Google Shape;1157;p49"/>
          <p:cNvSpPr/>
          <p:nvPr/>
        </p:nvSpPr>
        <p:spPr>
          <a:xfrm>
            <a:off x="1004538" y="3220516"/>
            <a:ext cx="803700" cy="803700"/>
          </a:xfrm>
          <a:prstGeom prst="roundRect">
            <a:avLst>
              <a:gd name="adj" fmla="val 67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8" name="Google Shape;1158;p49"/>
          <p:cNvSpPr/>
          <p:nvPr/>
        </p:nvSpPr>
        <p:spPr>
          <a:xfrm>
            <a:off x="4795663" y="1491058"/>
            <a:ext cx="803700" cy="803700"/>
          </a:xfrm>
          <a:prstGeom prst="roundRect">
            <a:avLst>
              <a:gd name="adj" fmla="val 67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9" name="Google Shape;1159;p49"/>
          <p:cNvSpPr/>
          <p:nvPr/>
        </p:nvSpPr>
        <p:spPr>
          <a:xfrm>
            <a:off x="4795663" y="3220516"/>
            <a:ext cx="803700" cy="803700"/>
          </a:xfrm>
          <a:prstGeom prst="roundRect">
            <a:avLst>
              <a:gd name="adj" fmla="val 67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0" name="Google Shape;1160;p49"/>
          <p:cNvSpPr txBox="1"/>
          <p:nvPr>
            <p:ph type="subTitle" idx="1"/>
          </p:nvPr>
        </p:nvSpPr>
        <p:spPr>
          <a:xfrm>
            <a:off x="1960625" y="1699993"/>
            <a:ext cx="2387700" cy="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Tính </a:t>
            </a:r>
            <a:r>
              <a:rPr lang="vi-VN" altLang="en-GB"/>
              <a:t>năng</a:t>
            </a:r>
            <a:endParaRPr lang="vi-VN" altLang="en-GB"/>
          </a:p>
        </p:txBody>
      </p:sp>
      <p:sp>
        <p:nvSpPr>
          <p:cNvPr id="1161" name="Google Shape;1161;p49"/>
          <p:cNvSpPr txBox="1"/>
          <p:nvPr>
            <p:ph type="subTitle" idx="2"/>
          </p:nvPr>
        </p:nvSpPr>
        <p:spPr>
          <a:xfrm>
            <a:off x="1960625" y="3119882"/>
            <a:ext cx="2387700" cy="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Tính </a:t>
            </a:r>
            <a:r>
              <a:rPr lang="vi-VN" altLang="en-GB"/>
              <a:t>năng</a:t>
            </a:r>
            <a:endParaRPr lang="vi-VN" altLang="en-GB"/>
          </a:p>
        </p:txBody>
      </p:sp>
      <p:sp>
        <p:nvSpPr>
          <p:cNvPr id="1162" name="Google Shape;1162;p49"/>
          <p:cNvSpPr txBox="1"/>
          <p:nvPr>
            <p:ph type="subTitle" idx="3"/>
          </p:nvPr>
        </p:nvSpPr>
        <p:spPr>
          <a:xfrm>
            <a:off x="5751765" y="1644113"/>
            <a:ext cx="2387700" cy="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Giao diện</a:t>
            </a:r>
            <a:r>
              <a:rPr lang="vi-VN" altLang="en-GB" u="heavy"/>
              <a:t> </a:t>
            </a:r>
            <a:endParaRPr lang="vi-VN" altLang="en-GB"/>
          </a:p>
        </p:txBody>
      </p:sp>
      <p:sp>
        <p:nvSpPr>
          <p:cNvPr id="1163" name="Google Shape;1163;p49"/>
          <p:cNvSpPr txBox="1"/>
          <p:nvPr>
            <p:ph type="subTitle" idx="4"/>
          </p:nvPr>
        </p:nvSpPr>
        <p:spPr>
          <a:xfrm>
            <a:off x="5751765" y="3119882"/>
            <a:ext cx="2387700" cy="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Giaodiện</a:t>
            </a:r>
            <a:r>
              <a:rPr lang="vi-VN" altLang="en-GB" u="heavy"/>
              <a:t> </a:t>
            </a:r>
            <a:endParaRPr lang="vi-VN" altLang="en-GB"/>
          </a:p>
        </p:txBody>
      </p:sp>
      <p:sp>
        <p:nvSpPr>
          <p:cNvPr id="1164" name="Google Shape;1164;p49"/>
          <p:cNvSpPr txBox="1"/>
          <p:nvPr>
            <p:ph type="title"/>
          </p:nvPr>
        </p:nvSpPr>
        <p:spPr>
          <a:xfrm>
            <a:off x="720000" y="446600"/>
            <a:ext cx="4434300" cy="1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Hạn </a:t>
            </a:r>
            <a:r>
              <a:rPr lang="vi-VN" altLang="en-GB"/>
              <a:t>chế</a:t>
            </a:r>
            <a:br>
              <a:rPr lang="vi-VN" altLang="en-GB"/>
            </a:br>
            <a:endParaRPr lang="vi-VN" altLang="en-GB"/>
          </a:p>
        </p:txBody>
      </p:sp>
      <p:sp>
        <p:nvSpPr>
          <p:cNvPr id="1165" name="Google Shape;1165;p49"/>
          <p:cNvSpPr txBox="1"/>
          <p:nvPr>
            <p:ph type="subTitle" idx="7"/>
          </p:nvPr>
        </p:nvSpPr>
        <p:spPr>
          <a:xfrm>
            <a:off x="1960625" y="3545072"/>
            <a:ext cx="2387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Tích hợp AI,  Tính năng tìm kiếm , lưu trữ sản </a:t>
            </a:r>
            <a:r>
              <a:rPr lang="vi-VN" altLang="en-GB"/>
              <a:t>phẩm</a:t>
            </a:r>
            <a:endParaRPr lang="vi-VN" altLang="en-GB"/>
          </a:p>
        </p:txBody>
      </p:sp>
      <p:grpSp>
        <p:nvGrpSpPr>
          <p:cNvPr id="1169" name="Google Shape;1169;p49"/>
          <p:cNvGrpSpPr/>
          <p:nvPr/>
        </p:nvGrpSpPr>
        <p:grpSpPr>
          <a:xfrm>
            <a:off x="5017996" y="1713499"/>
            <a:ext cx="359075" cy="358844"/>
            <a:chOff x="-61351725" y="3372400"/>
            <a:chExt cx="310350" cy="310150"/>
          </a:xfrm>
        </p:grpSpPr>
        <p:sp>
          <p:nvSpPr>
            <p:cNvPr id="1170" name="Google Shape;1170;p49"/>
            <p:cNvSpPr/>
            <p:nvPr/>
          </p:nvSpPr>
          <p:spPr>
            <a:xfrm>
              <a:off x="-61165050" y="355887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4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1" name="Google Shape;1171;p49"/>
            <p:cNvSpPr/>
            <p:nvPr/>
          </p:nvSpPr>
          <p:spPr>
            <a:xfrm>
              <a:off x="-61247750" y="347617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378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2" name="Google Shape;1172;p49"/>
            <p:cNvSpPr/>
            <p:nvPr/>
          </p:nvSpPr>
          <p:spPr>
            <a:xfrm>
              <a:off x="-61351725" y="3372400"/>
              <a:ext cx="310350" cy="310150"/>
            </a:xfrm>
            <a:custGeom>
              <a:avLst/>
              <a:gdLst/>
              <a:ahLst/>
              <a:cxnLst/>
              <a:rect l="l" t="t" r="r" b="b"/>
              <a:pathLst>
                <a:path w="12414" h="12406" extrusionOk="0">
                  <a:moveTo>
                    <a:pt x="4506" y="3332"/>
                  </a:moveTo>
                  <a:cubicBezTo>
                    <a:pt x="5167" y="3332"/>
                    <a:pt x="5735" y="3867"/>
                    <a:pt x="5735" y="4561"/>
                  </a:cubicBezTo>
                  <a:cubicBezTo>
                    <a:pt x="5735" y="5222"/>
                    <a:pt x="5199" y="5821"/>
                    <a:pt x="4506" y="5821"/>
                  </a:cubicBezTo>
                  <a:cubicBezTo>
                    <a:pt x="3844" y="5821"/>
                    <a:pt x="3277" y="5254"/>
                    <a:pt x="3277" y="4561"/>
                  </a:cubicBezTo>
                  <a:cubicBezTo>
                    <a:pt x="3277" y="3899"/>
                    <a:pt x="3844" y="3332"/>
                    <a:pt x="4506" y="3332"/>
                  </a:cubicBezTo>
                  <a:close/>
                  <a:moveTo>
                    <a:pt x="7830" y="4159"/>
                  </a:moveTo>
                  <a:cubicBezTo>
                    <a:pt x="7940" y="4159"/>
                    <a:pt x="8050" y="4198"/>
                    <a:pt x="8129" y="4277"/>
                  </a:cubicBezTo>
                  <a:cubicBezTo>
                    <a:pt x="8286" y="4435"/>
                    <a:pt x="8286" y="4718"/>
                    <a:pt x="8129" y="4876"/>
                  </a:cubicBezTo>
                  <a:lnTo>
                    <a:pt x="4821" y="8184"/>
                  </a:lnTo>
                  <a:cubicBezTo>
                    <a:pt x="4742" y="8262"/>
                    <a:pt x="4632" y="8302"/>
                    <a:pt x="4522" y="8302"/>
                  </a:cubicBezTo>
                  <a:cubicBezTo>
                    <a:pt x="4411" y="8302"/>
                    <a:pt x="4301" y="8262"/>
                    <a:pt x="4222" y="8184"/>
                  </a:cubicBezTo>
                  <a:cubicBezTo>
                    <a:pt x="4065" y="8026"/>
                    <a:pt x="4065" y="7743"/>
                    <a:pt x="4222" y="7585"/>
                  </a:cubicBezTo>
                  <a:lnTo>
                    <a:pt x="7530" y="4277"/>
                  </a:lnTo>
                  <a:cubicBezTo>
                    <a:pt x="7609" y="4198"/>
                    <a:pt x="7719" y="4159"/>
                    <a:pt x="7830" y="4159"/>
                  </a:cubicBezTo>
                  <a:close/>
                  <a:moveTo>
                    <a:pt x="7845" y="6640"/>
                  </a:moveTo>
                  <a:cubicBezTo>
                    <a:pt x="8539" y="6640"/>
                    <a:pt x="9074" y="7175"/>
                    <a:pt x="9074" y="7900"/>
                  </a:cubicBezTo>
                  <a:cubicBezTo>
                    <a:pt x="9074" y="8562"/>
                    <a:pt x="8539" y="9129"/>
                    <a:pt x="7845" y="9129"/>
                  </a:cubicBezTo>
                  <a:cubicBezTo>
                    <a:pt x="7184" y="9129"/>
                    <a:pt x="6648" y="8562"/>
                    <a:pt x="6648" y="7900"/>
                  </a:cubicBezTo>
                  <a:cubicBezTo>
                    <a:pt x="6648" y="7239"/>
                    <a:pt x="7184" y="6640"/>
                    <a:pt x="7845" y="6640"/>
                  </a:cubicBezTo>
                  <a:close/>
                  <a:moveTo>
                    <a:pt x="6223" y="0"/>
                  </a:moveTo>
                  <a:cubicBezTo>
                    <a:pt x="6113" y="0"/>
                    <a:pt x="6002" y="40"/>
                    <a:pt x="5924" y="118"/>
                  </a:cubicBezTo>
                  <a:lnTo>
                    <a:pt x="4348" y="1694"/>
                  </a:lnTo>
                  <a:lnTo>
                    <a:pt x="2111" y="1694"/>
                  </a:lnTo>
                  <a:cubicBezTo>
                    <a:pt x="1859" y="1694"/>
                    <a:pt x="1702" y="1883"/>
                    <a:pt x="1702" y="2072"/>
                  </a:cubicBezTo>
                  <a:lnTo>
                    <a:pt x="1702" y="4309"/>
                  </a:lnTo>
                  <a:lnTo>
                    <a:pt x="127" y="5884"/>
                  </a:lnTo>
                  <a:cubicBezTo>
                    <a:pt x="1" y="6041"/>
                    <a:pt x="1" y="6325"/>
                    <a:pt x="127" y="6482"/>
                  </a:cubicBezTo>
                  <a:lnTo>
                    <a:pt x="1702" y="8058"/>
                  </a:lnTo>
                  <a:lnTo>
                    <a:pt x="1702" y="10294"/>
                  </a:lnTo>
                  <a:cubicBezTo>
                    <a:pt x="1702" y="10547"/>
                    <a:pt x="1922" y="10704"/>
                    <a:pt x="2111" y="10704"/>
                  </a:cubicBezTo>
                  <a:lnTo>
                    <a:pt x="4348" y="10704"/>
                  </a:lnTo>
                  <a:lnTo>
                    <a:pt x="5924" y="12279"/>
                  </a:lnTo>
                  <a:cubicBezTo>
                    <a:pt x="6018" y="12342"/>
                    <a:pt x="6113" y="12405"/>
                    <a:pt x="6207" y="12405"/>
                  </a:cubicBezTo>
                  <a:cubicBezTo>
                    <a:pt x="6333" y="12405"/>
                    <a:pt x="6396" y="12342"/>
                    <a:pt x="6491" y="12279"/>
                  </a:cubicBezTo>
                  <a:lnTo>
                    <a:pt x="8066" y="10704"/>
                  </a:lnTo>
                  <a:lnTo>
                    <a:pt x="10303" y="10704"/>
                  </a:lnTo>
                  <a:cubicBezTo>
                    <a:pt x="10523" y="10704"/>
                    <a:pt x="10744" y="10515"/>
                    <a:pt x="10744" y="10294"/>
                  </a:cubicBezTo>
                  <a:lnTo>
                    <a:pt x="10744" y="8058"/>
                  </a:lnTo>
                  <a:lnTo>
                    <a:pt x="12319" y="6482"/>
                  </a:lnTo>
                  <a:cubicBezTo>
                    <a:pt x="12382" y="6419"/>
                    <a:pt x="12414" y="6293"/>
                    <a:pt x="12414" y="6199"/>
                  </a:cubicBezTo>
                  <a:cubicBezTo>
                    <a:pt x="12414" y="6104"/>
                    <a:pt x="12382" y="6010"/>
                    <a:pt x="12319" y="5947"/>
                  </a:cubicBezTo>
                  <a:lnTo>
                    <a:pt x="10744" y="4372"/>
                  </a:lnTo>
                  <a:lnTo>
                    <a:pt x="10744" y="2103"/>
                  </a:lnTo>
                  <a:cubicBezTo>
                    <a:pt x="10744" y="1851"/>
                    <a:pt x="10523" y="1694"/>
                    <a:pt x="10334" y="1694"/>
                  </a:cubicBezTo>
                  <a:lnTo>
                    <a:pt x="8097" y="1694"/>
                  </a:lnTo>
                  <a:lnTo>
                    <a:pt x="6522" y="118"/>
                  </a:lnTo>
                  <a:cubicBezTo>
                    <a:pt x="6443" y="40"/>
                    <a:pt x="6333" y="0"/>
                    <a:pt x="6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73" name="Google Shape;1173;p49"/>
          <p:cNvGrpSpPr/>
          <p:nvPr/>
        </p:nvGrpSpPr>
        <p:grpSpPr>
          <a:xfrm>
            <a:off x="1223214" y="3455625"/>
            <a:ext cx="366364" cy="333534"/>
            <a:chOff x="-61354875" y="3751050"/>
            <a:chExt cx="316650" cy="288275"/>
          </a:xfrm>
        </p:grpSpPr>
        <p:sp>
          <p:nvSpPr>
            <p:cNvPr id="1174" name="Google Shape;1174;p49"/>
            <p:cNvSpPr/>
            <p:nvPr/>
          </p:nvSpPr>
          <p:spPr>
            <a:xfrm>
              <a:off x="-61200500" y="3875475"/>
              <a:ext cx="41775" cy="41000"/>
            </a:xfrm>
            <a:custGeom>
              <a:avLst/>
              <a:gdLst/>
              <a:ahLst/>
              <a:cxnLst/>
              <a:rect l="l" t="t" r="r" b="b"/>
              <a:pathLst>
                <a:path w="1671" h="1640" extrusionOk="0">
                  <a:moveTo>
                    <a:pt x="820" y="1"/>
                  </a:moveTo>
                  <a:cubicBezTo>
                    <a:pt x="379" y="1"/>
                    <a:pt x="1" y="348"/>
                    <a:pt x="1" y="820"/>
                  </a:cubicBezTo>
                  <a:cubicBezTo>
                    <a:pt x="1" y="1261"/>
                    <a:pt x="379" y="1639"/>
                    <a:pt x="820" y="1639"/>
                  </a:cubicBezTo>
                  <a:cubicBezTo>
                    <a:pt x="1292" y="1639"/>
                    <a:pt x="1670" y="1261"/>
                    <a:pt x="1670" y="820"/>
                  </a:cubicBezTo>
                  <a:cubicBezTo>
                    <a:pt x="1670" y="348"/>
                    <a:pt x="1292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5" name="Google Shape;1175;p49"/>
            <p:cNvSpPr/>
            <p:nvPr/>
          </p:nvSpPr>
          <p:spPr>
            <a:xfrm>
              <a:off x="-61293425" y="3813275"/>
              <a:ext cx="192975" cy="165425"/>
            </a:xfrm>
            <a:custGeom>
              <a:avLst/>
              <a:gdLst/>
              <a:ahLst/>
              <a:cxnLst/>
              <a:rect l="l" t="t" r="r" b="b"/>
              <a:pathLst>
                <a:path w="7719" h="6617" extrusionOk="0">
                  <a:moveTo>
                    <a:pt x="6191" y="1260"/>
                  </a:moveTo>
                  <a:cubicBezTo>
                    <a:pt x="6301" y="1260"/>
                    <a:pt x="6411" y="1292"/>
                    <a:pt x="6490" y="1355"/>
                  </a:cubicBezTo>
                  <a:cubicBezTo>
                    <a:pt x="6648" y="1512"/>
                    <a:pt x="6648" y="1796"/>
                    <a:pt x="6490" y="1953"/>
                  </a:cubicBezTo>
                  <a:lnTo>
                    <a:pt x="5954" y="2457"/>
                  </a:lnTo>
                  <a:cubicBezTo>
                    <a:pt x="6112" y="2709"/>
                    <a:pt x="6207" y="3025"/>
                    <a:pt x="6207" y="3308"/>
                  </a:cubicBezTo>
                  <a:cubicBezTo>
                    <a:pt x="6207" y="3592"/>
                    <a:pt x="6112" y="3907"/>
                    <a:pt x="5954" y="4127"/>
                  </a:cubicBezTo>
                  <a:lnTo>
                    <a:pt x="6490" y="4631"/>
                  </a:lnTo>
                  <a:cubicBezTo>
                    <a:pt x="6648" y="4789"/>
                    <a:pt x="6648" y="5072"/>
                    <a:pt x="6490" y="5230"/>
                  </a:cubicBezTo>
                  <a:cubicBezTo>
                    <a:pt x="6396" y="5324"/>
                    <a:pt x="6270" y="5356"/>
                    <a:pt x="6207" y="5356"/>
                  </a:cubicBezTo>
                  <a:cubicBezTo>
                    <a:pt x="6080" y="5356"/>
                    <a:pt x="6017" y="5324"/>
                    <a:pt x="5923" y="5230"/>
                  </a:cubicBezTo>
                  <a:lnTo>
                    <a:pt x="5419" y="4726"/>
                  </a:lnTo>
                  <a:cubicBezTo>
                    <a:pt x="5167" y="4883"/>
                    <a:pt x="4852" y="4946"/>
                    <a:pt x="4600" y="4946"/>
                  </a:cubicBezTo>
                  <a:cubicBezTo>
                    <a:pt x="4316" y="4946"/>
                    <a:pt x="4001" y="4883"/>
                    <a:pt x="3749" y="4726"/>
                  </a:cubicBezTo>
                  <a:lnTo>
                    <a:pt x="3245" y="5230"/>
                  </a:lnTo>
                  <a:cubicBezTo>
                    <a:pt x="3182" y="5324"/>
                    <a:pt x="3056" y="5356"/>
                    <a:pt x="2961" y="5356"/>
                  </a:cubicBezTo>
                  <a:cubicBezTo>
                    <a:pt x="2835" y="5356"/>
                    <a:pt x="2772" y="5324"/>
                    <a:pt x="2709" y="5230"/>
                  </a:cubicBezTo>
                  <a:cubicBezTo>
                    <a:pt x="2552" y="5072"/>
                    <a:pt x="2552" y="4789"/>
                    <a:pt x="2709" y="4631"/>
                  </a:cubicBezTo>
                  <a:lnTo>
                    <a:pt x="3214" y="4127"/>
                  </a:lnTo>
                  <a:cubicBezTo>
                    <a:pt x="2961" y="3907"/>
                    <a:pt x="2898" y="3623"/>
                    <a:pt x="2898" y="3308"/>
                  </a:cubicBezTo>
                  <a:cubicBezTo>
                    <a:pt x="2898" y="2993"/>
                    <a:pt x="2961" y="2709"/>
                    <a:pt x="3119" y="2457"/>
                  </a:cubicBezTo>
                  <a:lnTo>
                    <a:pt x="2615" y="1953"/>
                  </a:lnTo>
                  <a:cubicBezTo>
                    <a:pt x="2457" y="1796"/>
                    <a:pt x="2457" y="1512"/>
                    <a:pt x="2615" y="1355"/>
                  </a:cubicBezTo>
                  <a:cubicBezTo>
                    <a:pt x="2694" y="1292"/>
                    <a:pt x="2804" y="1260"/>
                    <a:pt x="2914" y="1260"/>
                  </a:cubicBezTo>
                  <a:cubicBezTo>
                    <a:pt x="3025" y="1260"/>
                    <a:pt x="3135" y="1292"/>
                    <a:pt x="3214" y="1355"/>
                  </a:cubicBezTo>
                  <a:lnTo>
                    <a:pt x="3718" y="1890"/>
                  </a:lnTo>
                  <a:cubicBezTo>
                    <a:pt x="3970" y="1733"/>
                    <a:pt x="4253" y="1638"/>
                    <a:pt x="4537" y="1638"/>
                  </a:cubicBezTo>
                  <a:cubicBezTo>
                    <a:pt x="4820" y="1638"/>
                    <a:pt x="5135" y="1733"/>
                    <a:pt x="5387" y="1890"/>
                  </a:cubicBezTo>
                  <a:lnTo>
                    <a:pt x="5891" y="1355"/>
                  </a:lnTo>
                  <a:cubicBezTo>
                    <a:pt x="5970" y="1292"/>
                    <a:pt x="6080" y="1260"/>
                    <a:pt x="6191" y="1260"/>
                  </a:cubicBezTo>
                  <a:close/>
                  <a:moveTo>
                    <a:pt x="0" y="0"/>
                  </a:moveTo>
                  <a:lnTo>
                    <a:pt x="0" y="1260"/>
                  </a:lnTo>
                  <a:lnTo>
                    <a:pt x="851" y="1260"/>
                  </a:lnTo>
                  <a:cubicBezTo>
                    <a:pt x="1071" y="1260"/>
                    <a:pt x="1260" y="1449"/>
                    <a:pt x="1260" y="1638"/>
                  </a:cubicBezTo>
                  <a:cubicBezTo>
                    <a:pt x="1260" y="1859"/>
                    <a:pt x="1071" y="2079"/>
                    <a:pt x="851" y="2079"/>
                  </a:cubicBezTo>
                  <a:lnTo>
                    <a:pt x="0" y="2079"/>
                  </a:lnTo>
                  <a:lnTo>
                    <a:pt x="0" y="4568"/>
                  </a:lnTo>
                  <a:lnTo>
                    <a:pt x="851" y="4568"/>
                  </a:lnTo>
                  <a:cubicBezTo>
                    <a:pt x="1071" y="4568"/>
                    <a:pt x="1260" y="4757"/>
                    <a:pt x="1260" y="4946"/>
                  </a:cubicBezTo>
                  <a:cubicBezTo>
                    <a:pt x="1260" y="5198"/>
                    <a:pt x="1071" y="5387"/>
                    <a:pt x="851" y="5387"/>
                  </a:cubicBezTo>
                  <a:lnTo>
                    <a:pt x="0" y="5387"/>
                  </a:lnTo>
                  <a:lnTo>
                    <a:pt x="0" y="6616"/>
                  </a:lnTo>
                  <a:lnTo>
                    <a:pt x="7719" y="6616"/>
                  </a:lnTo>
                  <a:lnTo>
                    <a:pt x="7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6" name="Google Shape;1176;p49"/>
            <p:cNvSpPr/>
            <p:nvPr/>
          </p:nvSpPr>
          <p:spPr>
            <a:xfrm>
              <a:off x="-61354875" y="3751050"/>
              <a:ext cx="316650" cy="288275"/>
            </a:xfrm>
            <a:custGeom>
              <a:avLst/>
              <a:gdLst/>
              <a:ahLst/>
              <a:cxnLst/>
              <a:rect l="l" t="t" r="r" b="b"/>
              <a:pathLst>
                <a:path w="12666" h="11531" extrusionOk="0">
                  <a:moveTo>
                    <a:pt x="10618" y="1701"/>
                  </a:moveTo>
                  <a:cubicBezTo>
                    <a:pt x="10870" y="1701"/>
                    <a:pt x="11027" y="1890"/>
                    <a:pt x="11027" y="2080"/>
                  </a:cubicBezTo>
                  <a:lnTo>
                    <a:pt x="11027" y="9546"/>
                  </a:lnTo>
                  <a:cubicBezTo>
                    <a:pt x="11027" y="9767"/>
                    <a:pt x="10807" y="9956"/>
                    <a:pt x="10618" y="9956"/>
                  </a:cubicBezTo>
                  <a:lnTo>
                    <a:pt x="2080" y="9956"/>
                  </a:lnTo>
                  <a:cubicBezTo>
                    <a:pt x="1828" y="9956"/>
                    <a:pt x="1670" y="9767"/>
                    <a:pt x="1670" y="9546"/>
                  </a:cubicBezTo>
                  <a:lnTo>
                    <a:pt x="1670" y="2080"/>
                  </a:lnTo>
                  <a:cubicBezTo>
                    <a:pt x="1670" y="1859"/>
                    <a:pt x="1891" y="1701"/>
                    <a:pt x="2080" y="1701"/>
                  </a:cubicBezTo>
                  <a:close/>
                  <a:moveTo>
                    <a:pt x="1198" y="0"/>
                  </a:moveTo>
                  <a:cubicBezTo>
                    <a:pt x="536" y="0"/>
                    <a:pt x="1" y="567"/>
                    <a:pt x="1" y="1229"/>
                  </a:cubicBezTo>
                  <a:lnTo>
                    <a:pt x="1" y="10334"/>
                  </a:lnTo>
                  <a:cubicBezTo>
                    <a:pt x="1" y="10995"/>
                    <a:pt x="536" y="11531"/>
                    <a:pt x="1198" y="11531"/>
                  </a:cubicBezTo>
                  <a:lnTo>
                    <a:pt x="11405" y="11531"/>
                  </a:lnTo>
                  <a:cubicBezTo>
                    <a:pt x="12067" y="11531"/>
                    <a:pt x="12666" y="10995"/>
                    <a:pt x="12666" y="10334"/>
                  </a:cubicBezTo>
                  <a:lnTo>
                    <a:pt x="12666" y="1260"/>
                  </a:lnTo>
                  <a:cubicBezTo>
                    <a:pt x="12666" y="567"/>
                    <a:pt x="12130" y="0"/>
                    <a:pt x="11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77" name="Google Shape;1177;p49"/>
          <p:cNvSpPr/>
          <p:nvPr/>
        </p:nvSpPr>
        <p:spPr>
          <a:xfrm>
            <a:off x="5012976" y="3439871"/>
            <a:ext cx="369083" cy="365005"/>
          </a:xfrm>
          <a:custGeom>
            <a:avLst/>
            <a:gdLst/>
            <a:ahLst/>
            <a:cxnLst/>
            <a:rect l="l" t="t" r="r" b="b"/>
            <a:pathLst>
              <a:path w="12760" h="12619" extrusionOk="0">
                <a:moveTo>
                  <a:pt x="10082" y="2190"/>
                </a:moveTo>
                <a:lnTo>
                  <a:pt x="11027" y="2726"/>
                </a:lnTo>
                <a:lnTo>
                  <a:pt x="8948" y="6317"/>
                </a:lnTo>
                <a:lnTo>
                  <a:pt x="8003" y="5781"/>
                </a:lnTo>
                <a:cubicBezTo>
                  <a:pt x="8349" y="5151"/>
                  <a:pt x="9704" y="2820"/>
                  <a:pt x="10082" y="2190"/>
                </a:cubicBezTo>
                <a:close/>
                <a:moveTo>
                  <a:pt x="7813" y="6601"/>
                </a:moveTo>
                <a:lnTo>
                  <a:pt x="8318" y="6916"/>
                </a:lnTo>
                <a:lnTo>
                  <a:pt x="7782" y="7262"/>
                </a:lnTo>
                <a:lnTo>
                  <a:pt x="7813" y="6601"/>
                </a:lnTo>
                <a:close/>
                <a:moveTo>
                  <a:pt x="10554" y="8522"/>
                </a:moveTo>
                <a:cubicBezTo>
                  <a:pt x="10806" y="8522"/>
                  <a:pt x="10964" y="8711"/>
                  <a:pt x="10964" y="8900"/>
                </a:cubicBezTo>
                <a:cubicBezTo>
                  <a:pt x="10964" y="9153"/>
                  <a:pt x="10806" y="9342"/>
                  <a:pt x="10554" y="9342"/>
                </a:cubicBezTo>
                <a:lnTo>
                  <a:pt x="5608" y="9342"/>
                </a:lnTo>
                <a:cubicBezTo>
                  <a:pt x="5356" y="9342"/>
                  <a:pt x="5167" y="9153"/>
                  <a:pt x="5167" y="8900"/>
                </a:cubicBezTo>
                <a:cubicBezTo>
                  <a:pt x="5167" y="8680"/>
                  <a:pt x="5356" y="8522"/>
                  <a:pt x="5608" y="8522"/>
                </a:cubicBezTo>
                <a:close/>
                <a:moveTo>
                  <a:pt x="3088" y="5592"/>
                </a:moveTo>
                <a:cubicBezTo>
                  <a:pt x="3308" y="5592"/>
                  <a:pt x="3497" y="5813"/>
                  <a:pt x="3497" y="6002"/>
                </a:cubicBezTo>
                <a:lnTo>
                  <a:pt x="3497" y="6286"/>
                </a:lnTo>
                <a:cubicBezTo>
                  <a:pt x="3970" y="6443"/>
                  <a:pt x="4348" y="6916"/>
                  <a:pt x="4348" y="7451"/>
                </a:cubicBezTo>
                <a:cubicBezTo>
                  <a:pt x="4348" y="7703"/>
                  <a:pt x="4159" y="7861"/>
                  <a:pt x="3907" y="7861"/>
                </a:cubicBezTo>
                <a:cubicBezTo>
                  <a:pt x="3655" y="7861"/>
                  <a:pt x="3497" y="7640"/>
                  <a:pt x="3497" y="7451"/>
                </a:cubicBezTo>
                <a:cubicBezTo>
                  <a:pt x="3497" y="7231"/>
                  <a:pt x="3308" y="7010"/>
                  <a:pt x="3088" y="7010"/>
                </a:cubicBezTo>
                <a:cubicBezTo>
                  <a:pt x="2836" y="7010"/>
                  <a:pt x="2678" y="7231"/>
                  <a:pt x="2678" y="7451"/>
                </a:cubicBezTo>
                <a:cubicBezTo>
                  <a:pt x="2678" y="7703"/>
                  <a:pt x="3025" y="7924"/>
                  <a:pt x="3340" y="8176"/>
                </a:cubicBezTo>
                <a:cubicBezTo>
                  <a:pt x="3781" y="8491"/>
                  <a:pt x="4348" y="8869"/>
                  <a:pt x="4348" y="9531"/>
                </a:cubicBezTo>
                <a:cubicBezTo>
                  <a:pt x="4348" y="10098"/>
                  <a:pt x="3970" y="10539"/>
                  <a:pt x="3497" y="10728"/>
                </a:cubicBezTo>
                <a:lnTo>
                  <a:pt x="3497" y="11011"/>
                </a:lnTo>
                <a:cubicBezTo>
                  <a:pt x="3497" y="11232"/>
                  <a:pt x="3308" y="11452"/>
                  <a:pt x="3088" y="11452"/>
                </a:cubicBezTo>
                <a:cubicBezTo>
                  <a:pt x="2836" y="11452"/>
                  <a:pt x="2678" y="11232"/>
                  <a:pt x="2678" y="11011"/>
                </a:cubicBezTo>
                <a:lnTo>
                  <a:pt x="2678" y="10728"/>
                </a:lnTo>
                <a:cubicBezTo>
                  <a:pt x="2206" y="10570"/>
                  <a:pt x="1859" y="10098"/>
                  <a:pt x="1859" y="9531"/>
                </a:cubicBezTo>
                <a:cubicBezTo>
                  <a:pt x="1859" y="9310"/>
                  <a:pt x="2048" y="9121"/>
                  <a:pt x="2300" y="9121"/>
                </a:cubicBezTo>
                <a:cubicBezTo>
                  <a:pt x="2521" y="9121"/>
                  <a:pt x="2678" y="9310"/>
                  <a:pt x="2678" y="9531"/>
                </a:cubicBezTo>
                <a:cubicBezTo>
                  <a:pt x="2678" y="9783"/>
                  <a:pt x="2867" y="9940"/>
                  <a:pt x="3088" y="9940"/>
                </a:cubicBezTo>
                <a:cubicBezTo>
                  <a:pt x="3308" y="9940"/>
                  <a:pt x="3497" y="9751"/>
                  <a:pt x="3497" y="9531"/>
                </a:cubicBezTo>
                <a:cubicBezTo>
                  <a:pt x="3497" y="9310"/>
                  <a:pt x="3182" y="9089"/>
                  <a:pt x="2836" y="8837"/>
                </a:cubicBezTo>
                <a:cubicBezTo>
                  <a:pt x="2395" y="8522"/>
                  <a:pt x="1859" y="8113"/>
                  <a:pt x="1859" y="7451"/>
                </a:cubicBezTo>
                <a:cubicBezTo>
                  <a:pt x="1859" y="6916"/>
                  <a:pt x="2206" y="6475"/>
                  <a:pt x="2678" y="6286"/>
                </a:cubicBezTo>
                <a:lnTo>
                  <a:pt x="2678" y="6002"/>
                </a:lnTo>
                <a:cubicBezTo>
                  <a:pt x="2678" y="5750"/>
                  <a:pt x="2867" y="5592"/>
                  <a:pt x="3088" y="5592"/>
                </a:cubicBezTo>
                <a:close/>
                <a:moveTo>
                  <a:pt x="10554" y="11011"/>
                </a:moveTo>
                <a:cubicBezTo>
                  <a:pt x="10806" y="11011"/>
                  <a:pt x="10964" y="11200"/>
                  <a:pt x="10964" y="11452"/>
                </a:cubicBezTo>
                <a:cubicBezTo>
                  <a:pt x="10964" y="11641"/>
                  <a:pt x="10806" y="11830"/>
                  <a:pt x="10554" y="11830"/>
                </a:cubicBezTo>
                <a:lnTo>
                  <a:pt x="5608" y="11830"/>
                </a:lnTo>
                <a:cubicBezTo>
                  <a:pt x="5356" y="11830"/>
                  <a:pt x="5167" y="11641"/>
                  <a:pt x="5167" y="11452"/>
                </a:cubicBezTo>
                <a:cubicBezTo>
                  <a:pt x="5167" y="11200"/>
                  <a:pt x="5356" y="11011"/>
                  <a:pt x="5608" y="11011"/>
                </a:cubicBezTo>
                <a:close/>
                <a:moveTo>
                  <a:pt x="10933" y="1"/>
                </a:moveTo>
                <a:cubicBezTo>
                  <a:pt x="10599" y="1"/>
                  <a:pt x="10280" y="176"/>
                  <a:pt x="10113" y="489"/>
                </a:cubicBezTo>
                <a:lnTo>
                  <a:pt x="7877" y="4395"/>
                </a:lnTo>
                <a:lnTo>
                  <a:pt x="1229" y="4395"/>
                </a:lnTo>
                <a:cubicBezTo>
                  <a:pt x="567" y="4395"/>
                  <a:pt x="0" y="4931"/>
                  <a:pt x="0" y="5592"/>
                </a:cubicBezTo>
                <a:lnTo>
                  <a:pt x="0" y="11389"/>
                </a:lnTo>
                <a:cubicBezTo>
                  <a:pt x="0" y="12051"/>
                  <a:pt x="567" y="12618"/>
                  <a:pt x="1229" y="12618"/>
                </a:cubicBezTo>
                <a:lnTo>
                  <a:pt x="11437" y="12618"/>
                </a:lnTo>
                <a:cubicBezTo>
                  <a:pt x="12098" y="12618"/>
                  <a:pt x="12697" y="12082"/>
                  <a:pt x="12697" y="11389"/>
                </a:cubicBezTo>
                <a:lnTo>
                  <a:pt x="12697" y="5592"/>
                </a:lnTo>
                <a:cubicBezTo>
                  <a:pt x="12602" y="4931"/>
                  <a:pt x="12067" y="4395"/>
                  <a:pt x="11374" y="4395"/>
                </a:cubicBezTo>
                <a:lnTo>
                  <a:pt x="11027" y="4395"/>
                </a:lnTo>
                <a:lnTo>
                  <a:pt x="12476" y="1875"/>
                </a:lnTo>
                <a:cubicBezTo>
                  <a:pt x="12760" y="1402"/>
                  <a:pt x="12602" y="804"/>
                  <a:pt x="12130" y="583"/>
                </a:cubicBezTo>
                <a:lnTo>
                  <a:pt x="11437" y="142"/>
                </a:lnTo>
                <a:cubicBezTo>
                  <a:pt x="11277" y="46"/>
                  <a:pt x="11103" y="1"/>
                  <a:pt x="1093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78" name="Google Shape;1178;p49"/>
          <p:cNvGrpSpPr/>
          <p:nvPr/>
        </p:nvGrpSpPr>
        <p:grpSpPr>
          <a:xfrm>
            <a:off x="1223218" y="1709276"/>
            <a:ext cx="366364" cy="367290"/>
            <a:chOff x="-61784125" y="3377700"/>
            <a:chExt cx="316650" cy="317450"/>
          </a:xfrm>
        </p:grpSpPr>
        <p:sp>
          <p:nvSpPr>
            <p:cNvPr id="1179" name="Google Shape;1179;p49"/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0" name="Google Shape;1180;p49"/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2" name="Google Shape;1182;p49"/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86" name="Google Shape;1186;p49"/>
          <p:cNvSpPr/>
          <p:nvPr/>
        </p:nvSpPr>
        <p:spPr>
          <a:xfrm>
            <a:off x="7152147" y="345812"/>
            <a:ext cx="302237" cy="568376"/>
          </a:xfrm>
          <a:custGeom>
            <a:avLst/>
            <a:gdLst/>
            <a:ahLst/>
            <a:cxnLst/>
            <a:rect l="l" t="t" r="r" b="b"/>
            <a:pathLst>
              <a:path w="6966" h="13100" extrusionOk="0">
                <a:moveTo>
                  <a:pt x="5945" y="0"/>
                </a:moveTo>
                <a:cubicBezTo>
                  <a:pt x="5682" y="0"/>
                  <a:pt x="5397" y="64"/>
                  <a:pt x="5133" y="138"/>
                </a:cubicBezTo>
                <a:cubicBezTo>
                  <a:pt x="3313" y="623"/>
                  <a:pt x="1624" y="2181"/>
                  <a:pt x="1" y="3150"/>
                </a:cubicBezTo>
                <a:lnTo>
                  <a:pt x="407" y="3974"/>
                </a:lnTo>
                <a:cubicBezTo>
                  <a:pt x="564" y="3909"/>
                  <a:pt x="708" y="3830"/>
                  <a:pt x="839" y="3752"/>
                </a:cubicBezTo>
                <a:cubicBezTo>
                  <a:pt x="1559" y="3320"/>
                  <a:pt x="2331" y="3006"/>
                  <a:pt x="3156" y="2835"/>
                </a:cubicBezTo>
                <a:lnTo>
                  <a:pt x="3156" y="2835"/>
                </a:lnTo>
                <a:cubicBezTo>
                  <a:pt x="3392" y="3726"/>
                  <a:pt x="2842" y="4655"/>
                  <a:pt x="2527" y="5467"/>
                </a:cubicBezTo>
                <a:cubicBezTo>
                  <a:pt x="2357" y="5860"/>
                  <a:pt x="2108" y="6370"/>
                  <a:pt x="2082" y="6815"/>
                </a:cubicBezTo>
                <a:cubicBezTo>
                  <a:pt x="2056" y="7680"/>
                  <a:pt x="2593" y="8491"/>
                  <a:pt x="2999" y="9211"/>
                </a:cubicBezTo>
                <a:cubicBezTo>
                  <a:pt x="3405" y="9944"/>
                  <a:pt x="3797" y="10665"/>
                  <a:pt x="4203" y="11385"/>
                </a:cubicBezTo>
                <a:cubicBezTo>
                  <a:pt x="4531" y="11974"/>
                  <a:pt x="4884" y="12615"/>
                  <a:pt x="5447" y="12995"/>
                </a:cubicBezTo>
                <a:cubicBezTo>
                  <a:pt x="5539" y="13073"/>
                  <a:pt x="5643" y="13100"/>
                  <a:pt x="5761" y="13100"/>
                </a:cubicBezTo>
                <a:cubicBezTo>
                  <a:pt x="5879" y="13073"/>
                  <a:pt x="5971" y="12982"/>
                  <a:pt x="6010" y="12864"/>
                </a:cubicBezTo>
                <a:cubicBezTo>
                  <a:pt x="6036" y="12746"/>
                  <a:pt x="6049" y="12628"/>
                  <a:pt x="6036" y="12511"/>
                </a:cubicBezTo>
                <a:cubicBezTo>
                  <a:pt x="6023" y="11817"/>
                  <a:pt x="6036" y="11136"/>
                  <a:pt x="6036" y="10442"/>
                </a:cubicBezTo>
                <a:cubicBezTo>
                  <a:pt x="6023" y="10102"/>
                  <a:pt x="5984" y="9761"/>
                  <a:pt x="5918" y="9421"/>
                </a:cubicBezTo>
                <a:lnTo>
                  <a:pt x="5866" y="9421"/>
                </a:lnTo>
                <a:lnTo>
                  <a:pt x="5054" y="9355"/>
                </a:lnTo>
                <a:cubicBezTo>
                  <a:pt x="5044" y="9359"/>
                  <a:pt x="5033" y="9360"/>
                  <a:pt x="5023" y="9360"/>
                </a:cubicBezTo>
                <a:cubicBezTo>
                  <a:pt x="4994" y="9360"/>
                  <a:pt x="4965" y="9348"/>
                  <a:pt x="4936" y="9329"/>
                </a:cubicBezTo>
                <a:cubicBezTo>
                  <a:pt x="4910" y="9290"/>
                  <a:pt x="4897" y="9251"/>
                  <a:pt x="4897" y="9211"/>
                </a:cubicBezTo>
                <a:cubicBezTo>
                  <a:pt x="4701" y="7837"/>
                  <a:pt x="4714" y="6331"/>
                  <a:pt x="5133" y="4996"/>
                </a:cubicBezTo>
                <a:cubicBezTo>
                  <a:pt x="5460" y="3935"/>
                  <a:pt x="6311" y="3150"/>
                  <a:pt x="6717" y="2128"/>
                </a:cubicBezTo>
                <a:cubicBezTo>
                  <a:pt x="6913" y="1696"/>
                  <a:pt x="6966" y="1199"/>
                  <a:pt x="6874" y="728"/>
                </a:cubicBezTo>
                <a:cubicBezTo>
                  <a:pt x="6744" y="168"/>
                  <a:pt x="6374" y="0"/>
                  <a:pt x="59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87" name="Google Shape;1187;p49"/>
          <p:cNvGrpSpPr/>
          <p:nvPr/>
        </p:nvGrpSpPr>
        <p:grpSpPr>
          <a:xfrm>
            <a:off x="7546850" y="902766"/>
            <a:ext cx="673174" cy="862229"/>
            <a:chOff x="423050" y="2039550"/>
            <a:chExt cx="318150" cy="407500"/>
          </a:xfrm>
        </p:grpSpPr>
        <p:sp>
          <p:nvSpPr>
            <p:cNvPr id="1188" name="Google Shape;1188;p49"/>
            <p:cNvSpPr/>
            <p:nvPr/>
          </p:nvSpPr>
          <p:spPr>
            <a:xfrm>
              <a:off x="423050" y="2039550"/>
              <a:ext cx="318150" cy="407500"/>
            </a:xfrm>
            <a:custGeom>
              <a:avLst/>
              <a:gdLst/>
              <a:ahLst/>
              <a:cxnLst/>
              <a:rect l="l" t="t" r="r" b="b"/>
              <a:pathLst>
                <a:path w="12726" h="16300" extrusionOk="0">
                  <a:moveTo>
                    <a:pt x="11315" y="0"/>
                  </a:moveTo>
                  <a:cubicBezTo>
                    <a:pt x="11239" y="0"/>
                    <a:pt x="11163" y="35"/>
                    <a:pt x="11115" y="98"/>
                  </a:cubicBezTo>
                  <a:lnTo>
                    <a:pt x="79" y="15076"/>
                  </a:lnTo>
                  <a:cubicBezTo>
                    <a:pt x="0" y="15181"/>
                    <a:pt x="26" y="15338"/>
                    <a:pt x="131" y="15416"/>
                  </a:cubicBezTo>
                  <a:lnTo>
                    <a:pt x="1270" y="16254"/>
                  </a:lnTo>
                  <a:cubicBezTo>
                    <a:pt x="1311" y="16285"/>
                    <a:pt x="1361" y="16300"/>
                    <a:pt x="1410" y="16300"/>
                  </a:cubicBezTo>
                  <a:cubicBezTo>
                    <a:pt x="1486" y="16300"/>
                    <a:pt x="1563" y="16265"/>
                    <a:pt x="1610" y="16202"/>
                  </a:cubicBezTo>
                  <a:lnTo>
                    <a:pt x="12647" y="1224"/>
                  </a:lnTo>
                  <a:cubicBezTo>
                    <a:pt x="12726" y="1120"/>
                    <a:pt x="12700" y="963"/>
                    <a:pt x="12595" y="884"/>
                  </a:cubicBezTo>
                  <a:lnTo>
                    <a:pt x="11456" y="46"/>
                  </a:lnTo>
                  <a:cubicBezTo>
                    <a:pt x="11414" y="15"/>
                    <a:pt x="11365" y="0"/>
                    <a:pt x="113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9" name="Google Shape;1189;p49"/>
            <p:cNvSpPr/>
            <p:nvPr/>
          </p:nvSpPr>
          <p:spPr>
            <a:xfrm>
              <a:off x="529150" y="2194150"/>
              <a:ext cx="108300" cy="97850"/>
            </a:xfrm>
            <a:custGeom>
              <a:avLst/>
              <a:gdLst/>
              <a:ahLst/>
              <a:cxnLst/>
              <a:rect l="l" t="t" r="r" b="b"/>
              <a:pathLst>
                <a:path w="4332" h="3914" extrusionOk="0">
                  <a:moveTo>
                    <a:pt x="2136" y="0"/>
                  </a:moveTo>
                  <a:cubicBezTo>
                    <a:pt x="1023" y="0"/>
                    <a:pt x="0" y="972"/>
                    <a:pt x="194" y="2254"/>
                  </a:cubicBezTo>
                  <a:cubicBezTo>
                    <a:pt x="354" y="3301"/>
                    <a:pt x="1236" y="3914"/>
                    <a:pt x="2134" y="3914"/>
                  </a:cubicBezTo>
                  <a:cubicBezTo>
                    <a:pt x="2707" y="3914"/>
                    <a:pt x="3287" y="3664"/>
                    <a:pt x="3690" y="3118"/>
                  </a:cubicBezTo>
                  <a:cubicBezTo>
                    <a:pt x="4331" y="2254"/>
                    <a:pt x="4148" y="1023"/>
                    <a:pt x="3284" y="382"/>
                  </a:cubicBezTo>
                  <a:cubicBezTo>
                    <a:pt x="2922" y="118"/>
                    <a:pt x="2524" y="0"/>
                    <a:pt x="2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0" name="Google Shape;1190;p49"/>
            <p:cNvSpPr/>
            <p:nvPr/>
          </p:nvSpPr>
          <p:spPr>
            <a:xfrm>
              <a:off x="576875" y="2211900"/>
              <a:ext cx="34050" cy="52700"/>
            </a:xfrm>
            <a:custGeom>
              <a:avLst/>
              <a:gdLst/>
              <a:ahLst/>
              <a:cxnLst/>
              <a:rect l="l" t="t" r="r" b="b"/>
              <a:pathLst>
                <a:path w="1362" h="2108" extrusionOk="0">
                  <a:moveTo>
                    <a:pt x="1076" y="1"/>
                  </a:moveTo>
                  <a:cubicBezTo>
                    <a:pt x="1052" y="1"/>
                    <a:pt x="1028" y="12"/>
                    <a:pt x="1009" y="39"/>
                  </a:cubicBezTo>
                  <a:lnTo>
                    <a:pt x="0" y="1400"/>
                  </a:lnTo>
                  <a:lnTo>
                    <a:pt x="1218" y="2094"/>
                  </a:lnTo>
                  <a:cubicBezTo>
                    <a:pt x="1231" y="2094"/>
                    <a:pt x="1244" y="2107"/>
                    <a:pt x="1257" y="2107"/>
                  </a:cubicBezTo>
                  <a:cubicBezTo>
                    <a:pt x="1336" y="2107"/>
                    <a:pt x="1362" y="1989"/>
                    <a:pt x="1297" y="1950"/>
                  </a:cubicBezTo>
                  <a:lnTo>
                    <a:pt x="236" y="1348"/>
                  </a:lnTo>
                  <a:lnTo>
                    <a:pt x="1139" y="130"/>
                  </a:lnTo>
                  <a:cubicBezTo>
                    <a:pt x="1186" y="65"/>
                    <a:pt x="1134" y="1"/>
                    <a:pt x="10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620100" y="2171075"/>
              <a:ext cx="19650" cy="17700"/>
            </a:xfrm>
            <a:custGeom>
              <a:avLst/>
              <a:gdLst/>
              <a:ahLst/>
              <a:cxnLst/>
              <a:rect l="l" t="t" r="r" b="b"/>
              <a:pathLst>
                <a:path w="786" h="708" extrusionOk="0">
                  <a:moveTo>
                    <a:pt x="386" y="0"/>
                  </a:moveTo>
                  <a:cubicBezTo>
                    <a:pt x="182" y="0"/>
                    <a:pt x="0" y="179"/>
                    <a:pt x="39" y="402"/>
                  </a:cubicBezTo>
                  <a:cubicBezTo>
                    <a:pt x="63" y="593"/>
                    <a:pt x="223" y="707"/>
                    <a:pt x="386" y="707"/>
                  </a:cubicBezTo>
                  <a:cubicBezTo>
                    <a:pt x="491" y="707"/>
                    <a:pt x="596" y="661"/>
                    <a:pt x="667" y="559"/>
                  </a:cubicBezTo>
                  <a:cubicBezTo>
                    <a:pt x="785" y="402"/>
                    <a:pt x="746" y="192"/>
                    <a:pt x="602" y="74"/>
                  </a:cubicBezTo>
                  <a:cubicBezTo>
                    <a:pt x="533" y="23"/>
                    <a:pt x="458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2" name="Google Shape;1192;p49"/>
            <p:cNvSpPr/>
            <p:nvPr/>
          </p:nvSpPr>
          <p:spPr>
            <a:xfrm>
              <a:off x="641050" y="2142550"/>
              <a:ext cx="19650" cy="17750"/>
            </a:xfrm>
            <a:custGeom>
              <a:avLst/>
              <a:gdLst/>
              <a:ahLst/>
              <a:cxnLst/>
              <a:rect l="l" t="t" r="r" b="b"/>
              <a:pathLst>
                <a:path w="786" h="710" extrusionOk="0">
                  <a:moveTo>
                    <a:pt x="386" y="0"/>
                  </a:moveTo>
                  <a:cubicBezTo>
                    <a:pt x="186" y="0"/>
                    <a:pt x="0" y="174"/>
                    <a:pt x="39" y="404"/>
                  </a:cubicBezTo>
                  <a:cubicBezTo>
                    <a:pt x="71" y="595"/>
                    <a:pt x="229" y="709"/>
                    <a:pt x="393" y="709"/>
                  </a:cubicBezTo>
                  <a:cubicBezTo>
                    <a:pt x="497" y="709"/>
                    <a:pt x="604" y="663"/>
                    <a:pt x="680" y="561"/>
                  </a:cubicBezTo>
                  <a:cubicBezTo>
                    <a:pt x="785" y="404"/>
                    <a:pt x="759" y="194"/>
                    <a:pt x="602" y="76"/>
                  </a:cubicBezTo>
                  <a:cubicBezTo>
                    <a:pt x="535" y="23"/>
                    <a:pt x="460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3" name="Google Shape;1193;p49"/>
            <p:cNvSpPr/>
            <p:nvPr/>
          </p:nvSpPr>
          <p:spPr>
            <a:xfrm>
              <a:off x="662225" y="2113925"/>
              <a:ext cx="19750" cy="17750"/>
            </a:xfrm>
            <a:custGeom>
              <a:avLst/>
              <a:gdLst/>
              <a:ahLst/>
              <a:cxnLst/>
              <a:rect l="l" t="t" r="r" b="b"/>
              <a:pathLst>
                <a:path w="790" h="710" extrusionOk="0">
                  <a:moveTo>
                    <a:pt x="388" y="1"/>
                  </a:moveTo>
                  <a:cubicBezTo>
                    <a:pt x="188" y="1"/>
                    <a:pt x="0" y="176"/>
                    <a:pt x="30" y="410"/>
                  </a:cubicBezTo>
                  <a:cubicBezTo>
                    <a:pt x="61" y="601"/>
                    <a:pt x="224" y="709"/>
                    <a:pt x="388" y="709"/>
                  </a:cubicBezTo>
                  <a:cubicBezTo>
                    <a:pt x="493" y="709"/>
                    <a:pt x="599" y="664"/>
                    <a:pt x="671" y="567"/>
                  </a:cubicBezTo>
                  <a:cubicBezTo>
                    <a:pt x="789" y="410"/>
                    <a:pt x="750" y="187"/>
                    <a:pt x="593" y="69"/>
                  </a:cubicBezTo>
                  <a:cubicBezTo>
                    <a:pt x="529" y="22"/>
                    <a:pt x="457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94" name="Google Shape;1194;p49"/>
          <p:cNvGrpSpPr/>
          <p:nvPr/>
        </p:nvGrpSpPr>
        <p:grpSpPr>
          <a:xfrm>
            <a:off x="6261922" y="630007"/>
            <a:ext cx="456740" cy="497221"/>
            <a:chOff x="1340800" y="1348775"/>
            <a:chExt cx="263175" cy="286500"/>
          </a:xfrm>
        </p:grpSpPr>
        <p:sp>
          <p:nvSpPr>
            <p:cNvPr id="1195" name="Google Shape;1195;p49"/>
            <p:cNvSpPr/>
            <p:nvPr/>
          </p:nvSpPr>
          <p:spPr>
            <a:xfrm>
              <a:off x="1494950" y="1348775"/>
              <a:ext cx="109025" cy="185275"/>
            </a:xfrm>
            <a:custGeom>
              <a:avLst/>
              <a:gdLst/>
              <a:ahLst/>
              <a:cxnLst/>
              <a:rect l="l" t="t" r="r" b="b"/>
              <a:pathLst>
                <a:path w="4361" h="7411" extrusionOk="0">
                  <a:moveTo>
                    <a:pt x="66" y="0"/>
                  </a:moveTo>
                  <a:lnTo>
                    <a:pt x="1" y="144"/>
                  </a:lnTo>
                  <a:cubicBezTo>
                    <a:pt x="2816" y="1309"/>
                    <a:pt x="4164" y="4530"/>
                    <a:pt x="3025" y="7345"/>
                  </a:cubicBezTo>
                  <a:lnTo>
                    <a:pt x="3169" y="7410"/>
                  </a:lnTo>
                  <a:cubicBezTo>
                    <a:pt x="4361" y="4504"/>
                    <a:pt x="2960" y="1192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6" name="Google Shape;1196;p49"/>
            <p:cNvSpPr/>
            <p:nvPr/>
          </p:nvSpPr>
          <p:spPr>
            <a:xfrm>
              <a:off x="1479250" y="1387400"/>
              <a:ext cx="77275" cy="130925"/>
            </a:xfrm>
            <a:custGeom>
              <a:avLst/>
              <a:gdLst/>
              <a:ahLst/>
              <a:cxnLst/>
              <a:rect l="l" t="t" r="r" b="b"/>
              <a:pathLst>
                <a:path w="3091" h="5237" extrusionOk="0">
                  <a:moveTo>
                    <a:pt x="53" y="0"/>
                  </a:moveTo>
                  <a:lnTo>
                    <a:pt x="1" y="157"/>
                  </a:lnTo>
                  <a:cubicBezTo>
                    <a:pt x="1964" y="956"/>
                    <a:pt x="2907" y="3208"/>
                    <a:pt x="2095" y="5172"/>
                  </a:cubicBezTo>
                  <a:lnTo>
                    <a:pt x="2252" y="5237"/>
                  </a:lnTo>
                  <a:cubicBezTo>
                    <a:pt x="3090" y="3195"/>
                    <a:pt x="2108" y="851"/>
                    <a:pt x="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7" name="Google Shape;1197;p49"/>
            <p:cNvSpPr/>
            <p:nvPr/>
          </p:nvSpPr>
          <p:spPr>
            <a:xfrm>
              <a:off x="1467150" y="1416525"/>
              <a:ext cx="53700" cy="90025"/>
            </a:xfrm>
            <a:custGeom>
              <a:avLst/>
              <a:gdLst/>
              <a:ahLst/>
              <a:cxnLst/>
              <a:rect l="l" t="t" r="r" b="b"/>
              <a:pathLst>
                <a:path w="2148" h="3601" extrusionOk="0">
                  <a:moveTo>
                    <a:pt x="66" y="0"/>
                  </a:moveTo>
                  <a:lnTo>
                    <a:pt x="0" y="144"/>
                  </a:lnTo>
                  <a:cubicBezTo>
                    <a:pt x="1336" y="694"/>
                    <a:pt x="1964" y="2213"/>
                    <a:pt x="1427" y="3535"/>
                  </a:cubicBezTo>
                  <a:lnTo>
                    <a:pt x="1571" y="3601"/>
                  </a:lnTo>
                  <a:cubicBezTo>
                    <a:pt x="2147" y="2200"/>
                    <a:pt x="1480" y="576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1453725" y="1449575"/>
              <a:ext cx="26850" cy="43550"/>
            </a:xfrm>
            <a:custGeom>
              <a:avLst/>
              <a:gdLst/>
              <a:ahLst/>
              <a:cxnLst/>
              <a:rect l="l" t="t" r="r" b="b"/>
              <a:pathLst>
                <a:path w="1074" h="1742" extrusionOk="0">
                  <a:moveTo>
                    <a:pt x="66" y="1"/>
                  </a:moveTo>
                  <a:lnTo>
                    <a:pt x="0" y="145"/>
                  </a:lnTo>
                  <a:cubicBezTo>
                    <a:pt x="603" y="393"/>
                    <a:pt x="891" y="1087"/>
                    <a:pt x="642" y="1676"/>
                  </a:cubicBezTo>
                  <a:lnTo>
                    <a:pt x="799" y="1742"/>
                  </a:lnTo>
                  <a:cubicBezTo>
                    <a:pt x="1074" y="1061"/>
                    <a:pt x="747" y="276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1340800" y="1392275"/>
              <a:ext cx="87100" cy="195450"/>
            </a:xfrm>
            <a:custGeom>
              <a:avLst/>
              <a:gdLst/>
              <a:ahLst/>
              <a:cxnLst/>
              <a:rect l="l" t="t" r="r" b="b"/>
              <a:pathLst>
                <a:path w="3484" h="7818" extrusionOk="0">
                  <a:moveTo>
                    <a:pt x="2159" y="1"/>
                  </a:moveTo>
                  <a:cubicBezTo>
                    <a:pt x="2151" y="1"/>
                    <a:pt x="2143" y="1"/>
                    <a:pt x="2135" y="2"/>
                  </a:cubicBezTo>
                  <a:cubicBezTo>
                    <a:pt x="1441" y="54"/>
                    <a:pt x="629" y="263"/>
                    <a:pt x="210" y="813"/>
                  </a:cubicBezTo>
                  <a:cubicBezTo>
                    <a:pt x="53" y="997"/>
                    <a:pt x="1" y="1232"/>
                    <a:pt x="66" y="1455"/>
                  </a:cubicBezTo>
                  <a:cubicBezTo>
                    <a:pt x="184" y="2005"/>
                    <a:pt x="341" y="2541"/>
                    <a:pt x="511" y="3078"/>
                  </a:cubicBezTo>
                  <a:cubicBezTo>
                    <a:pt x="721" y="3707"/>
                    <a:pt x="969" y="4322"/>
                    <a:pt x="1244" y="4924"/>
                  </a:cubicBezTo>
                  <a:cubicBezTo>
                    <a:pt x="1689" y="5958"/>
                    <a:pt x="2266" y="6927"/>
                    <a:pt x="2920" y="7818"/>
                  </a:cubicBezTo>
                  <a:lnTo>
                    <a:pt x="3483" y="7399"/>
                  </a:lnTo>
                  <a:cubicBezTo>
                    <a:pt x="2698" y="6338"/>
                    <a:pt x="2056" y="5160"/>
                    <a:pt x="1572" y="3929"/>
                  </a:cubicBezTo>
                  <a:cubicBezTo>
                    <a:pt x="1506" y="3772"/>
                    <a:pt x="1611" y="3602"/>
                    <a:pt x="1768" y="3576"/>
                  </a:cubicBezTo>
                  <a:cubicBezTo>
                    <a:pt x="2174" y="3510"/>
                    <a:pt x="2567" y="3379"/>
                    <a:pt x="2920" y="3183"/>
                  </a:cubicBezTo>
                  <a:cubicBezTo>
                    <a:pt x="3051" y="3117"/>
                    <a:pt x="3117" y="2973"/>
                    <a:pt x="3090" y="2843"/>
                  </a:cubicBezTo>
                  <a:cubicBezTo>
                    <a:pt x="3038" y="2607"/>
                    <a:pt x="2972" y="2371"/>
                    <a:pt x="2907" y="2136"/>
                  </a:cubicBezTo>
                  <a:cubicBezTo>
                    <a:pt x="2750" y="1520"/>
                    <a:pt x="2580" y="892"/>
                    <a:pt x="2462" y="250"/>
                  </a:cubicBezTo>
                  <a:cubicBezTo>
                    <a:pt x="2437" y="114"/>
                    <a:pt x="2306" y="1"/>
                    <a:pt x="2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0" name="Google Shape;1200;p49"/>
            <p:cNvSpPr/>
            <p:nvPr/>
          </p:nvSpPr>
          <p:spPr>
            <a:xfrm>
              <a:off x="1357175" y="1472825"/>
              <a:ext cx="149925" cy="162450"/>
            </a:xfrm>
            <a:custGeom>
              <a:avLst/>
              <a:gdLst/>
              <a:ahLst/>
              <a:cxnLst/>
              <a:rect l="l" t="t" r="r" b="b"/>
              <a:pathLst>
                <a:path w="5997" h="6498" extrusionOk="0">
                  <a:moveTo>
                    <a:pt x="668" y="0"/>
                  </a:moveTo>
                  <a:lnTo>
                    <a:pt x="0" y="210"/>
                  </a:lnTo>
                  <a:cubicBezTo>
                    <a:pt x="341" y="1270"/>
                    <a:pt x="812" y="2304"/>
                    <a:pt x="1375" y="3273"/>
                  </a:cubicBezTo>
                  <a:cubicBezTo>
                    <a:pt x="1702" y="3836"/>
                    <a:pt x="2056" y="4386"/>
                    <a:pt x="2448" y="4923"/>
                  </a:cubicBezTo>
                  <a:cubicBezTo>
                    <a:pt x="2776" y="5381"/>
                    <a:pt x="3129" y="5813"/>
                    <a:pt x="3496" y="6232"/>
                  </a:cubicBezTo>
                  <a:cubicBezTo>
                    <a:pt x="3625" y="6397"/>
                    <a:pt x="3818" y="6498"/>
                    <a:pt x="4026" y="6498"/>
                  </a:cubicBezTo>
                  <a:cubicBezTo>
                    <a:pt x="4050" y="6498"/>
                    <a:pt x="4074" y="6497"/>
                    <a:pt x="4098" y="6494"/>
                  </a:cubicBezTo>
                  <a:cubicBezTo>
                    <a:pt x="4805" y="6481"/>
                    <a:pt x="5460" y="5944"/>
                    <a:pt x="5905" y="5407"/>
                  </a:cubicBezTo>
                  <a:cubicBezTo>
                    <a:pt x="5996" y="5276"/>
                    <a:pt x="5996" y="5106"/>
                    <a:pt x="5892" y="4988"/>
                  </a:cubicBezTo>
                  <a:cubicBezTo>
                    <a:pt x="5447" y="4517"/>
                    <a:pt x="5028" y="4019"/>
                    <a:pt x="4609" y="3522"/>
                  </a:cubicBezTo>
                  <a:cubicBezTo>
                    <a:pt x="4465" y="3339"/>
                    <a:pt x="4308" y="3155"/>
                    <a:pt x="4150" y="2972"/>
                  </a:cubicBezTo>
                  <a:cubicBezTo>
                    <a:pt x="4089" y="2902"/>
                    <a:pt x="3999" y="2867"/>
                    <a:pt x="3907" y="2867"/>
                  </a:cubicBezTo>
                  <a:cubicBezTo>
                    <a:pt x="3861" y="2867"/>
                    <a:pt x="3814" y="2876"/>
                    <a:pt x="3771" y="2894"/>
                  </a:cubicBezTo>
                  <a:cubicBezTo>
                    <a:pt x="3404" y="3077"/>
                    <a:pt x="3077" y="3326"/>
                    <a:pt x="2789" y="3614"/>
                  </a:cubicBezTo>
                  <a:cubicBezTo>
                    <a:pt x="2736" y="3667"/>
                    <a:pt x="2667" y="3693"/>
                    <a:pt x="2599" y="3693"/>
                  </a:cubicBezTo>
                  <a:cubicBezTo>
                    <a:pt x="2515" y="3693"/>
                    <a:pt x="2433" y="3654"/>
                    <a:pt x="2383" y="3574"/>
                  </a:cubicBezTo>
                  <a:cubicBezTo>
                    <a:pt x="1663" y="2462"/>
                    <a:pt x="1087" y="1257"/>
                    <a:pt x="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" name="Google Shape;1164;p49"/>
          <p:cNvSpPr txBox="1"/>
          <p:nvPr/>
        </p:nvSpPr>
        <p:spPr>
          <a:xfrm>
            <a:off x="665480" y="2403475"/>
            <a:ext cx="5791835" cy="923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Tính năng phát </a:t>
            </a:r>
            <a:r>
              <a:rPr lang="vi-VN" altLang="en-GB"/>
              <a:t>triển</a:t>
            </a:r>
            <a:endParaRPr lang="vi-VN" alt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6" grpId="0" animBg="1"/>
      <p:bldP spid="1158" grpId="0" animBg="1"/>
      <p:bldP spid="1160" grpId="0" build="p"/>
      <p:bldP spid="1162" grpId="0" build="p"/>
      <p:bldP spid="1164" grpId="0"/>
      <p:bldP spid="1186" grpId="0" animBg="1"/>
      <p:bldP spid="1156" grpId="1" animBg="1"/>
      <p:bldP spid="1158" grpId="1" animBg="1"/>
      <p:bldP spid="1160" grpId="1" build="p"/>
      <p:bldP spid="1162" grpId="1" build="p"/>
      <p:bldP spid="1164" grpId="1"/>
      <p:bldP spid="1186" grpId="1" animBg="1"/>
      <p:bldP spid="1157" grpId="0" animBg="1"/>
      <p:bldP spid="1159" grpId="0" animBg="1"/>
      <p:bldP spid="1161" grpId="0" build="p"/>
      <p:bldP spid="1163" grpId="0" build="p"/>
      <p:bldP spid="1165" grpId="0" build="p"/>
      <p:bldP spid="1177" grpId="0" animBg="1"/>
      <p:bldP spid="3" grpId="0"/>
      <p:bldP spid="1157" grpId="1" animBg="1"/>
      <p:bldP spid="1159" grpId="1" animBg="1"/>
      <p:bldP spid="1161" grpId="1" build="p"/>
      <p:bldP spid="1163" grpId="1" build="p"/>
      <p:bldP spid="1165" grpId="1" build="p"/>
      <p:bldP spid="1177" grpId="1" animBg="1"/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63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2" name="Google Shape;2482;p73"/>
          <p:cNvGrpSpPr/>
          <p:nvPr/>
        </p:nvGrpSpPr>
        <p:grpSpPr>
          <a:xfrm>
            <a:off x="6741869" y="2662495"/>
            <a:ext cx="1691651" cy="1413134"/>
            <a:chOff x="6732360" y="2636711"/>
            <a:chExt cx="1691651" cy="1413134"/>
          </a:xfrm>
        </p:grpSpPr>
        <p:sp>
          <p:nvSpPr>
            <p:cNvPr id="2483" name="Google Shape;2483;p73"/>
            <p:cNvSpPr/>
            <p:nvPr/>
          </p:nvSpPr>
          <p:spPr>
            <a:xfrm>
              <a:off x="7133417" y="2636711"/>
              <a:ext cx="472499" cy="405354"/>
            </a:xfrm>
            <a:custGeom>
              <a:avLst/>
              <a:gdLst/>
              <a:ahLst/>
              <a:cxnLst/>
              <a:rect l="l" t="t" r="r" b="b"/>
              <a:pathLst>
                <a:path w="7037" h="6037" extrusionOk="0">
                  <a:moveTo>
                    <a:pt x="4024" y="213"/>
                  </a:moveTo>
                  <a:cubicBezTo>
                    <a:pt x="5574" y="213"/>
                    <a:pt x="6836" y="1463"/>
                    <a:pt x="6836" y="3025"/>
                  </a:cubicBezTo>
                  <a:cubicBezTo>
                    <a:pt x="6836" y="4717"/>
                    <a:pt x="5451" y="5842"/>
                    <a:pt x="4005" y="5842"/>
                  </a:cubicBezTo>
                  <a:cubicBezTo>
                    <a:pt x="3315" y="5842"/>
                    <a:pt x="2611" y="5586"/>
                    <a:pt x="2037" y="5012"/>
                  </a:cubicBezTo>
                  <a:cubicBezTo>
                    <a:pt x="263" y="3238"/>
                    <a:pt x="1525" y="213"/>
                    <a:pt x="4024" y="213"/>
                  </a:cubicBezTo>
                  <a:close/>
                  <a:moveTo>
                    <a:pt x="4005" y="0"/>
                  </a:moveTo>
                  <a:cubicBezTo>
                    <a:pt x="3267" y="0"/>
                    <a:pt x="2514" y="275"/>
                    <a:pt x="1900" y="888"/>
                  </a:cubicBezTo>
                  <a:cubicBezTo>
                    <a:pt x="1" y="2788"/>
                    <a:pt x="1338" y="6037"/>
                    <a:pt x="4024" y="6037"/>
                  </a:cubicBezTo>
                  <a:cubicBezTo>
                    <a:pt x="5687" y="6024"/>
                    <a:pt x="7036" y="4687"/>
                    <a:pt x="7036" y="3025"/>
                  </a:cubicBezTo>
                  <a:cubicBezTo>
                    <a:pt x="7036" y="1206"/>
                    <a:pt x="5553" y="0"/>
                    <a:pt x="40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4" name="Google Shape;2484;p73"/>
            <p:cNvSpPr/>
            <p:nvPr/>
          </p:nvSpPr>
          <p:spPr>
            <a:xfrm>
              <a:off x="7179546" y="2811288"/>
              <a:ext cx="670510" cy="913843"/>
            </a:xfrm>
            <a:custGeom>
              <a:avLst/>
              <a:gdLst/>
              <a:ahLst/>
              <a:cxnLst/>
              <a:rect l="l" t="t" r="r" b="b"/>
              <a:pathLst>
                <a:path w="9986" h="13610" extrusionOk="0">
                  <a:moveTo>
                    <a:pt x="838" y="0"/>
                  </a:moveTo>
                  <a:lnTo>
                    <a:pt x="1" y="13009"/>
                  </a:lnTo>
                  <a:lnTo>
                    <a:pt x="8324" y="13609"/>
                  </a:lnTo>
                  <a:lnTo>
                    <a:pt x="9148" y="12784"/>
                  </a:lnTo>
                  <a:lnTo>
                    <a:pt x="9986" y="13609"/>
                  </a:lnTo>
                  <a:lnTo>
                    <a:pt x="9986" y="13609"/>
                  </a:lnTo>
                  <a:lnTo>
                    <a:pt x="83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5" name="Google Shape;2485;p73"/>
            <p:cNvSpPr/>
            <p:nvPr/>
          </p:nvSpPr>
          <p:spPr>
            <a:xfrm>
              <a:off x="7068823" y="2811288"/>
              <a:ext cx="669637" cy="913843"/>
            </a:xfrm>
            <a:custGeom>
              <a:avLst/>
              <a:gdLst/>
              <a:ahLst/>
              <a:cxnLst/>
              <a:rect l="l" t="t" r="r" b="b"/>
              <a:pathLst>
                <a:path w="9973" h="13610" extrusionOk="0">
                  <a:moveTo>
                    <a:pt x="125" y="0"/>
                  </a:moveTo>
                  <a:lnTo>
                    <a:pt x="25" y="13147"/>
                  </a:lnTo>
                  <a:cubicBezTo>
                    <a:pt x="0" y="13397"/>
                    <a:pt x="200" y="13609"/>
                    <a:pt x="463" y="13609"/>
                  </a:cubicBezTo>
                  <a:lnTo>
                    <a:pt x="9973" y="13609"/>
                  </a:lnTo>
                  <a:lnTo>
                    <a:pt x="91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6" name="Google Shape;2486;p73"/>
            <p:cNvSpPr/>
            <p:nvPr/>
          </p:nvSpPr>
          <p:spPr>
            <a:xfrm>
              <a:off x="7703142" y="2977405"/>
              <a:ext cx="468269" cy="410390"/>
            </a:xfrm>
            <a:custGeom>
              <a:avLst/>
              <a:gdLst/>
              <a:ahLst/>
              <a:cxnLst/>
              <a:rect l="l" t="t" r="r" b="b"/>
              <a:pathLst>
                <a:path w="6974" h="6112" extrusionOk="0">
                  <a:moveTo>
                    <a:pt x="3487" y="201"/>
                  </a:moveTo>
                  <a:cubicBezTo>
                    <a:pt x="5299" y="201"/>
                    <a:pt x="6762" y="1488"/>
                    <a:pt x="6762" y="3062"/>
                  </a:cubicBezTo>
                  <a:cubicBezTo>
                    <a:pt x="6762" y="4624"/>
                    <a:pt x="5287" y="5912"/>
                    <a:pt x="3487" y="5912"/>
                  </a:cubicBezTo>
                  <a:cubicBezTo>
                    <a:pt x="1675" y="5912"/>
                    <a:pt x="201" y="4624"/>
                    <a:pt x="201" y="3062"/>
                  </a:cubicBezTo>
                  <a:cubicBezTo>
                    <a:pt x="201" y="1488"/>
                    <a:pt x="1675" y="201"/>
                    <a:pt x="3487" y="201"/>
                  </a:cubicBezTo>
                  <a:close/>
                  <a:moveTo>
                    <a:pt x="3487" y="1"/>
                  </a:moveTo>
                  <a:cubicBezTo>
                    <a:pt x="1563" y="1"/>
                    <a:pt x="1" y="1375"/>
                    <a:pt x="1" y="3062"/>
                  </a:cubicBezTo>
                  <a:cubicBezTo>
                    <a:pt x="1" y="4737"/>
                    <a:pt x="1563" y="6111"/>
                    <a:pt x="3487" y="6111"/>
                  </a:cubicBezTo>
                  <a:cubicBezTo>
                    <a:pt x="5412" y="6111"/>
                    <a:pt x="6974" y="4737"/>
                    <a:pt x="6974" y="3062"/>
                  </a:cubicBezTo>
                  <a:cubicBezTo>
                    <a:pt x="6974" y="1375"/>
                    <a:pt x="5412" y="1"/>
                    <a:pt x="3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7" name="Google Shape;2487;p73"/>
            <p:cNvSpPr/>
            <p:nvPr/>
          </p:nvSpPr>
          <p:spPr>
            <a:xfrm>
              <a:off x="7644458" y="3154466"/>
              <a:ext cx="779553" cy="792982"/>
            </a:xfrm>
            <a:custGeom>
              <a:avLst/>
              <a:gdLst/>
              <a:ahLst/>
              <a:cxnLst/>
              <a:rect l="l" t="t" r="r" b="b"/>
              <a:pathLst>
                <a:path w="11610" h="11810" extrusionOk="0">
                  <a:moveTo>
                    <a:pt x="975" y="0"/>
                  </a:moveTo>
                  <a:lnTo>
                    <a:pt x="0" y="11810"/>
                  </a:lnTo>
                  <a:lnTo>
                    <a:pt x="11609" y="11810"/>
                  </a:lnTo>
                  <a:lnTo>
                    <a:pt x="96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8" name="Google Shape;2488;p73"/>
            <p:cNvSpPr/>
            <p:nvPr/>
          </p:nvSpPr>
          <p:spPr>
            <a:xfrm>
              <a:off x="7515203" y="3154466"/>
              <a:ext cx="779553" cy="792982"/>
            </a:xfrm>
            <a:custGeom>
              <a:avLst/>
              <a:gdLst/>
              <a:ahLst/>
              <a:cxnLst/>
              <a:rect l="l" t="t" r="r" b="b"/>
              <a:pathLst>
                <a:path w="11610" h="11810" extrusionOk="0">
                  <a:moveTo>
                    <a:pt x="963" y="0"/>
                  </a:moveTo>
                  <a:lnTo>
                    <a:pt x="1" y="11810"/>
                  </a:lnTo>
                  <a:lnTo>
                    <a:pt x="11610" y="11810"/>
                  </a:lnTo>
                  <a:lnTo>
                    <a:pt x="112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9" name="Google Shape;2489;p73"/>
            <p:cNvSpPr/>
            <p:nvPr/>
          </p:nvSpPr>
          <p:spPr>
            <a:xfrm>
              <a:off x="7054522" y="3263510"/>
              <a:ext cx="429728" cy="404549"/>
            </a:xfrm>
            <a:custGeom>
              <a:avLst/>
              <a:gdLst/>
              <a:ahLst/>
              <a:cxnLst/>
              <a:rect l="l" t="t" r="r" b="b"/>
              <a:pathLst>
                <a:path w="6400" h="6025" extrusionOk="0">
                  <a:moveTo>
                    <a:pt x="3200" y="201"/>
                  </a:moveTo>
                  <a:cubicBezTo>
                    <a:pt x="4862" y="201"/>
                    <a:pt x="6199" y="1463"/>
                    <a:pt x="6199" y="3013"/>
                  </a:cubicBezTo>
                  <a:cubicBezTo>
                    <a:pt x="6199" y="4562"/>
                    <a:pt x="4862" y="5824"/>
                    <a:pt x="3200" y="5824"/>
                  </a:cubicBezTo>
                  <a:cubicBezTo>
                    <a:pt x="1550" y="5824"/>
                    <a:pt x="201" y="4562"/>
                    <a:pt x="201" y="3013"/>
                  </a:cubicBezTo>
                  <a:cubicBezTo>
                    <a:pt x="201" y="1463"/>
                    <a:pt x="1550" y="201"/>
                    <a:pt x="3200" y="201"/>
                  </a:cubicBezTo>
                  <a:close/>
                  <a:moveTo>
                    <a:pt x="3200" y="1"/>
                  </a:moveTo>
                  <a:cubicBezTo>
                    <a:pt x="1438" y="1"/>
                    <a:pt x="1" y="1351"/>
                    <a:pt x="1" y="3013"/>
                  </a:cubicBezTo>
                  <a:cubicBezTo>
                    <a:pt x="1" y="4675"/>
                    <a:pt x="1438" y="6024"/>
                    <a:pt x="3200" y="6024"/>
                  </a:cubicBezTo>
                  <a:cubicBezTo>
                    <a:pt x="4962" y="6024"/>
                    <a:pt x="6399" y="4675"/>
                    <a:pt x="6399" y="3013"/>
                  </a:cubicBezTo>
                  <a:cubicBezTo>
                    <a:pt x="6399" y="1351"/>
                    <a:pt x="4962" y="1"/>
                    <a:pt x="3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0" name="Google Shape;2490;p73"/>
            <p:cNvSpPr/>
            <p:nvPr/>
          </p:nvSpPr>
          <p:spPr>
            <a:xfrm>
              <a:off x="6824617" y="3438087"/>
              <a:ext cx="1038062" cy="611758"/>
            </a:xfrm>
            <a:custGeom>
              <a:avLst/>
              <a:gdLst/>
              <a:ahLst/>
              <a:cxnLst/>
              <a:rect l="l" t="t" r="r" b="b"/>
              <a:pathLst>
                <a:path w="15460" h="9111" extrusionOk="0">
                  <a:moveTo>
                    <a:pt x="1" y="0"/>
                  </a:moveTo>
                  <a:lnTo>
                    <a:pt x="1" y="9110"/>
                  </a:lnTo>
                  <a:lnTo>
                    <a:pt x="15459" y="9110"/>
                  </a:lnTo>
                  <a:lnTo>
                    <a:pt x="150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1" name="Google Shape;2491;p73"/>
            <p:cNvSpPr/>
            <p:nvPr/>
          </p:nvSpPr>
          <p:spPr>
            <a:xfrm>
              <a:off x="6732360" y="3438087"/>
              <a:ext cx="1037995" cy="611758"/>
            </a:xfrm>
            <a:custGeom>
              <a:avLst/>
              <a:gdLst/>
              <a:ahLst/>
              <a:cxnLst/>
              <a:rect l="l" t="t" r="r" b="b"/>
              <a:pathLst>
                <a:path w="15459" h="9111" extrusionOk="0">
                  <a:moveTo>
                    <a:pt x="0" y="0"/>
                  </a:moveTo>
                  <a:lnTo>
                    <a:pt x="0" y="9110"/>
                  </a:lnTo>
                  <a:lnTo>
                    <a:pt x="15459" y="9110"/>
                  </a:lnTo>
                  <a:lnTo>
                    <a:pt x="154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2" name="Google Shape;2492;p73"/>
            <p:cNvSpPr/>
            <p:nvPr/>
          </p:nvSpPr>
          <p:spPr>
            <a:xfrm>
              <a:off x="7278584" y="2960618"/>
              <a:ext cx="246758" cy="225809"/>
            </a:xfrm>
            <a:custGeom>
              <a:avLst/>
              <a:gdLst/>
              <a:ahLst/>
              <a:cxnLst/>
              <a:rect l="l" t="t" r="r" b="b"/>
              <a:pathLst>
                <a:path w="3675" h="3363" extrusionOk="0">
                  <a:moveTo>
                    <a:pt x="772" y="275"/>
                  </a:moveTo>
                  <a:cubicBezTo>
                    <a:pt x="778" y="275"/>
                    <a:pt x="783" y="275"/>
                    <a:pt x="788" y="276"/>
                  </a:cubicBezTo>
                  <a:cubicBezTo>
                    <a:pt x="1088" y="276"/>
                    <a:pt x="1200" y="601"/>
                    <a:pt x="1200" y="1000"/>
                  </a:cubicBezTo>
                  <a:cubicBezTo>
                    <a:pt x="1200" y="1425"/>
                    <a:pt x="1063" y="1738"/>
                    <a:pt x="788" y="1738"/>
                  </a:cubicBezTo>
                  <a:cubicBezTo>
                    <a:pt x="513" y="1738"/>
                    <a:pt x="350" y="1425"/>
                    <a:pt x="363" y="1000"/>
                  </a:cubicBezTo>
                  <a:cubicBezTo>
                    <a:pt x="363" y="596"/>
                    <a:pt x="507" y="275"/>
                    <a:pt x="772" y="275"/>
                  </a:cubicBezTo>
                  <a:close/>
                  <a:moveTo>
                    <a:pt x="788" y="1"/>
                  </a:moveTo>
                  <a:cubicBezTo>
                    <a:pt x="363" y="1"/>
                    <a:pt x="0" y="363"/>
                    <a:pt x="13" y="1013"/>
                  </a:cubicBezTo>
                  <a:cubicBezTo>
                    <a:pt x="13" y="1675"/>
                    <a:pt x="350" y="2000"/>
                    <a:pt x="775" y="2000"/>
                  </a:cubicBezTo>
                  <a:cubicBezTo>
                    <a:pt x="1188" y="2000"/>
                    <a:pt x="1550" y="1663"/>
                    <a:pt x="1550" y="975"/>
                  </a:cubicBezTo>
                  <a:cubicBezTo>
                    <a:pt x="1550" y="351"/>
                    <a:pt x="1250" y="1"/>
                    <a:pt x="788" y="1"/>
                  </a:cubicBezTo>
                  <a:close/>
                  <a:moveTo>
                    <a:pt x="2900" y="1613"/>
                  </a:moveTo>
                  <a:cubicBezTo>
                    <a:pt x="3212" y="1613"/>
                    <a:pt x="3325" y="1950"/>
                    <a:pt x="3325" y="2338"/>
                  </a:cubicBezTo>
                  <a:cubicBezTo>
                    <a:pt x="3325" y="2762"/>
                    <a:pt x="3175" y="3075"/>
                    <a:pt x="2900" y="3075"/>
                  </a:cubicBezTo>
                  <a:cubicBezTo>
                    <a:pt x="2637" y="3075"/>
                    <a:pt x="2475" y="2762"/>
                    <a:pt x="2475" y="2350"/>
                  </a:cubicBezTo>
                  <a:lnTo>
                    <a:pt x="2487" y="2350"/>
                  </a:lnTo>
                  <a:cubicBezTo>
                    <a:pt x="2487" y="1938"/>
                    <a:pt x="2637" y="1613"/>
                    <a:pt x="2900" y="1613"/>
                  </a:cubicBezTo>
                  <a:close/>
                  <a:moveTo>
                    <a:pt x="2912" y="1350"/>
                  </a:moveTo>
                  <a:cubicBezTo>
                    <a:pt x="2487" y="1350"/>
                    <a:pt x="2125" y="1725"/>
                    <a:pt x="2125" y="2363"/>
                  </a:cubicBezTo>
                  <a:cubicBezTo>
                    <a:pt x="2137" y="3012"/>
                    <a:pt x="2462" y="3337"/>
                    <a:pt x="2887" y="3337"/>
                  </a:cubicBezTo>
                  <a:cubicBezTo>
                    <a:pt x="3312" y="3337"/>
                    <a:pt x="3662" y="3000"/>
                    <a:pt x="3662" y="2325"/>
                  </a:cubicBezTo>
                  <a:lnTo>
                    <a:pt x="3674" y="2313"/>
                  </a:lnTo>
                  <a:cubicBezTo>
                    <a:pt x="3674" y="1700"/>
                    <a:pt x="3375" y="1350"/>
                    <a:pt x="2912" y="1350"/>
                  </a:cubicBezTo>
                  <a:close/>
                  <a:moveTo>
                    <a:pt x="2650" y="1"/>
                  </a:moveTo>
                  <a:lnTo>
                    <a:pt x="738" y="3362"/>
                  </a:lnTo>
                  <a:lnTo>
                    <a:pt x="1025" y="3362"/>
                  </a:lnTo>
                  <a:lnTo>
                    <a:pt x="29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496" name="Google Shape;2496;p73"/>
          <p:cNvSpPr txBox="1"/>
          <p:nvPr>
            <p:ph type="title"/>
          </p:nvPr>
        </p:nvSpPr>
        <p:spPr>
          <a:xfrm>
            <a:off x="720000" y="678237"/>
            <a:ext cx="42132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Thanks!</a:t>
            </a:r>
            <a:endParaRPr lang="en-GB" sz="7200"/>
          </a:p>
        </p:txBody>
      </p:sp>
      <p:sp>
        <p:nvSpPr>
          <p:cNvPr id="2497" name="Google Shape;2497;p73"/>
          <p:cNvSpPr txBox="1"/>
          <p:nvPr>
            <p:ph type="subTitle" idx="1"/>
          </p:nvPr>
        </p:nvSpPr>
        <p:spPr>
          <a:xfrm>
            <a:off x="720000" y="1840463"/>
            <a:ext cx="42132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12A5F"/>
              </a:buClr>
              <a:buFont typeface="Arial" panose="020B0604020202020204"/>
              <a:buNone/>
            </a:pPr>
            <a:r>
              <a:rPr lang="en-GB"/>
              <a:t>Do you</a:t>
            </a:r>
            <a:r>
              <a:rPr lang="en-GB"/>
              <a:t> have any questions?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grpSp>
        <p:nvGrpSpPr>
          <p:cNvPr id="2513" name="Google Shape;2513;p73"/>
          <p:cNvGrpSpPr/>
          <p:nvPr/>
        </p:nvGrpSpPr>
        <p:grpSpPr>
          <a:xfrm>
            <a:off x="3762711" y="374819"/>
            <a:ext cx="870083" cy="870083"/>
            <a:chOff x="2429425" y="1984725"/>
            <a:chExt cx="239600" cy="239600"/>
          </a:xfrm>
        </p:grpSpPr>
        <p:sp>
          <p:nvSpPr>
            <p:cNvPr id="2514" name="Google Shape;2514;p73"/>
            <p:cNvSpPr/>
            <p:nvPr/>
          </p:nvSpPr>
          <p:spPr>
            <a:xfrm>
              <a:off x="2429425" y="1984725"/>
              <a:ext cx="239600" cy="239600"/>
            </a:xfrm>
            <a:custGeom>
              <a:avLst/>
              <a:gdLst/>
              <a:ahLst/>
              <a:cxnLst/>
              <a:rect l="l" t="t" r="r" b="b"/>
              <a:pathLst>
                <a:path w="9584" h="9584" extrusionOk="0">
                  <a:moveTo>
                    <a:pt x="3771" y="0"/>
                  </a:moveTo>
                  <a:lnTo>
                    <a:pt x="3679" y="2606"/>
                  </a:lnTo>
                  <a:lnTo>
                    <a:pt x="1519" y="1152"/>
                  </a:lnTo>
                  <a:lnTo>
                    <a:pt x="2736" y="3457"/>
                  </a:lnTo>
                  <a:lnTo>
                    <a:pt x="131" y="3273"/>
                  </a:lnTo>
                  <a:lnTo>
                    <a:pt x="2344" y="4661"/>
                  </a:lnTo>
                  <a:lnTo>
                    <a:pt x="0" y="5813"/>
                  </a:lnTo>
                  <a:lnTo>
                    <a:pt x="2606" y="5905"/>
                  </a:lnTo>
                  <a:lnTo>
                    <a:pt x="1152" y="8065"/>
                  </a:lnTo>
                  <a:lnTo>
                    <a:pt x="1152" y="8065"/>
                  </a:lnTo>
                  <a:lnTo>
                    <a:pt x="3457" y="6847"/>
                  </a:lnTo>
                  <a:lnTo>
                    <a:pt x="3273" y="9453"/>
                  </a:lnTo>
                  <a:lnTo>
                    <a:pt x="4661" y="7240"/>
                  </a:lnTo>
                  <a:lnTo>
                    <a:pt x="5813" y="9584"/>
                  </a:lnTo>
                  <a:lnTo>
                    <a:pt x="5905" y="6978"/>
                  </a:lnTo>
                  <a:lnTo>
                    <a:pt x="8065" y="8432"/>
                  </a:lnTo>
                  <a:lnTo>
                    <a:pt x="6847" y="6127"/>
                  </a:lnTo>
                  <a:lnTo>
                    <a:pt x="9453" y="6311"/>
                  </a:lnTo>
                  <a:lnTo>
                    <a:pt x="7240" y="4923"/>
                  </a:lnTo>
                  <a:lnTo>
                    <a:pt x="9584" y="3771"/>
                  </a:lnTo>
                  <a:lnTo>
                    <a:pt x="6978" y="3679"/>
                  </a:lnTo>
                  <a:lnTo>
                    <a:pt x="8432" y="1519"/>
                  </a:lnTo>
                  <a:lnTo>
                    <a:pt x="6127" y="2737"/>
                  </a:lnTo>
                  <a:lnTo>
                    <a:pt x="6127" y="2737"/>
                  </a:lnTo>
                  <a:lnTo>
                    <a:pt x="6311" y="131"/>
                  </a:lnTo>
                  <a:lnTo>
                    <a:pt x="4923" y="2344"/>
                  </a:lnTo>
                  <a:lnTo>
                    <a:pt x="37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5" name="Google Shape;2515;p73"/>
            <p:cNvSpPr/>
            <p:nvPr/>
          </p:nvSpPr>
          <p:spPr>
            <a:xfrm>
              <a:off x="2543993" y="2064079"/>
              <a:ext cx="17050" cy="80875"/>
            </a:xfrm>
            <a:custGeom>
              <a:avLst/>
              <a:gdLst/>
              <a:ahLst/>
              <a:cxnLst/>
              <a:rect l="l" t="t" r="r" b="b"/>
              <a:pathLst>
                <a:path w="682" h="3235" extrusionOk="0">
                  <a:moveTo>
                    <a:pt x="66" y="1"/>
                  </a:moveTo>
                  <a:lnTo>
                    <a:pt x="131" y="2266"/>
                  </a:lnTo>
                  <a:lnTo>
                    <a:pt x="459" y="2266"/>
                  </a:lnTo>
                  <a:lnTo>
                    <a:pt x="524" y="1"/>
                  </a:lnTo>
                  <a:close/>
                  <a:moveTo>
                    <a:pt x="288" y="2645"/>
                  </a:moveTo>
                  <a:cubicBezTo>
                    <a:pt x="131" y="2645"/>
                    <a:pt x="0" y="2789"/>
                    <a:pt x="13" y="2946"/>
                  </a:cubicBezTo>
                  <a:cubicBezTo>
                    <a:pt x="0" y="3103"/>
                    <a:pt x="131" y="3234"/>
                    <a:pt x="288" y="3234"/>
                  </a:cubicBezTo>
                  <a:cubicBezTo>
                    <a:pt x="681" y="3234"/>
                    <a:pt x="681" y="2645"/>
                    <a:pt x="288" y="2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16" name="Google Shape;2516;p73"/>
          <p:cNvGrpSpPr/>
          <p:nvPr/>
        </p:nvGrpSpPr>
        <p:grpSpPr>
          <a:xfrm>
            <a:off x="4242097" y="1406675"/>
            <a:ext cx="3076462" cy="2931190"/>
            <a:chOff x="4336022" y="1343163"/>
            <a:chExt cx="2804177" cy="2520153"/>
          </a:xfrm>
        </p:grpSpPr>
        <p:sp>
          <p:nvSpPr>
            <p:cNvPr id="2517" name="Google Shape;2517;p73"/>
            <p:cNvSpPr/>
            <p:nvPr/>
          </p:nvSpPr>
          <p:spPr>
            <a:xfrm>
              <a:off x="6230585" y="2612404"/>
              <a:ext cx="26858" cy="1008652"/>
            </a:xfrm>
            <a:custGeom>
              <a:avLst/>
              <a:gdLst/>
              <a:ahLst/>
              <a:cxnLst/>
              <a:rect l="l" t="t" r="r" b="b"/>
              <a:pathLst>
                <a:path w="400" h="15022" extrusionOk="0">
                  <a:moveTo>
                    <a:pt x="0" y="1"/>
                  </a:moveTo>
                  <a:lnTo>
                    <a:pt x="0" y="15022"/>
                  </a:lnTo>
                  <a:lnTo>
                    <a:pt x="400" y="15022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8" name="Google Shape;2518;p73"/>
            <p:cNvSpPr/>
            <p:nvPr/>
          </p:nvSpPr>
          <p:spPr>
            <a:xfrm>
              <a:off x="5948643" y="3589969"/>
              <a:ext cx="582349" cy="221579"/>
            </a:xfrm>
            <a:custGeom>
              <a:avLst/>
              <a:gdLst/>
              <a:ahLst/>
              <a:cxnLst/>
              <a:rect l="l" t="t" r="r" b="b"/>
              <a:pathLst>
                <a:path w="8673" h="3300" extrusionOk="0">
                  <a:moveTo>
                    <a:pt x="4399" y="0"/>
                  </a:moveTo>
                  <a:lnTo>
                    <a:pt x="0" y="2962"/>
                  </a:lnTo>
                  <a:lnTo>
                    <a:pt x="225" y="3299"/>
                  </a:lnTo>
                  <a:lnTo>
                    <a:pt x="4399" y="488"/>
                  </a:lnTo>
                  <a:lnTo>
                    <a:pt x="8448" y="3287"/>
                  </a:lnTo>
                  <a:lnTo>
                    <a:pt x="8673" y="2962"/>
                  </a:lnTo>
                  <a:lnTo>
                    <a:pt x="43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9" name="Google Shape;2519;p73"/>
            <p:cNvSpPr/>
            <p:nvPr/>
          </p:nvSpPr>
          <p:spPr>
            <a:xfrm>
              <a:off x="5893249" y="3740978"/>
              <a:ext cx="121734" cy="121734"/>
            </a:xfrm>
            <a:custGeom>
              <a:avLst/>
              <a:gdLst/>
              <a:ahLst/>
              <a:cxnLst/>
              <a:rect l="l" t="t" r="r" b="b"/>
              <a:pathLst>
                <a:path w="1813" h="1813" extrusionOk="0">
                  <a:moveTo>
                    <a:pt x="913" y="1"/>
                  </a:moveTo>
                  <a:cubicBezTo>
                    <a:pt x="400" y="1"/>
                    <a:pt x="0" y="400"/>
                    <a:pt x="0" y="900"/>
                  </a:cubicBezTo>
                  <a:cubicBezTo>
                    <a:pt x="0" y="1400"/>
                    <a:pt x="400" y="1813"/>
                    <a:pt x="913" y="1813"/>
                  </a:cubicBezTo>
                  <a:cubicBezTo>
                    <a:pt x="1412" y="1813"/>
                    <a:pt x="1812" y="1400"/>
                    <a:pt x="1812" y="900"/>
                  </a:cubicBezTo>
                  <a:cubicBezTo>
                    <a:pt x="1812" y="400"/>
                    <a:pt x="1412" y="1"/>
                    <a:pt x="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0" name="Google Shape;2520;p73"/>
            <p:cNvSpPr/>
            <p:nvPr/>
          </p:nvSpPr>
          <p:spPr>
            <a:xfrm>
              <a:off x="6441152" y="3740978"/>
              <a:ext cx="143556" cy="122338"/>
            </a:xfrm>
            <a:custGeom>
              <a:avLst/>
              <a:gdLst/>
              <a:ahLst/>
              <a:cxnLst/>
              <a:rect l="l" t="t" r="r" b="b"/>
              <a:pathLst>
                <a:path w="2138" h="1822" extrusionOk="0">
                  <a:moveTo>
                    <a:pt x="1225" y="1"/>
                  </a:moveTo>
                  <a:cubicBezTo>
                    <a:pt x="413" y="1"/>
                    <a:pt x="1" y="975"/>
                    <a:pt x="576" y="1550"/>
                  </a:cubicBezTo>
                  <a:cubicBezTo>
                    <a:pt x="763" y="1737"/>
                    <a:pt x="992" y="1821"/>
                    <a:pt x="1216" y="1821"/>
                  </a:cubicBezTo>
                  <a:cubicBezTo>
                    <a:pt x="1682" y="1821"/>
                    <a:pt x="2125" y="1461"/>
                    <a:pt x="2125" y="913"/>
                  </a:cubicBezTo>
                  <a:cubicBezTo>
                    <a:pt x="2138" y="413"/>
                    <a:pt x="1725" y="1"/>
                    <a:pt x="1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1" name="Google Shape;2521;p73"/>
            <p:cNvSpPr/>
            <p:nvPr/>
          </p:nvSpPr>
          <p:spPr>
            <a:xfrm>
              <a:off x="5333595" y="1495582"/>
              <a:ext cx="1806603" cy="1518484"/>
            </a:xfrm>
            <a:custGeom>
              <a:avLst/>
              <a:gdLst/>
              <a:ahLst/>
              <a:cxnLst/>
              <a:rect l="l" t="t" r="r" b="b"/>
              <a:pathLst>
                <a:path w="26906" h="22615" extrusionOk="0">
                  <a:moveTo>
                    <a:pt x="21550" y="1"/>
                  </a:moveTo>
                  <a:cubicBezTo>
                    <a:pt x="19605" y="1"/>
                    <a:pt x="18215" y="2054"/>
                    <a:pt x="17221" y="3275"/>
                  </a:cubicBezTo>
                  <a:cubicBezTo>
                    <a:pt x="15796" y="5024"/>
                    <a:pt x="15046" y="7174"/>
                    <a:pt x="13646" y="8948"/>
                  </a:cubicBezTo>
                  <a:cubicBezTo>
                    <a:pt x="12634" y="10223"/>
                    <a:pt x="11347" y="11248"/>
                    <a:pt x="9885" y="11947"/>
                  </a:cubicBezTo>
                  <a:cubicBezTo>
                    <a:pt x="7536" y="13097"/>
                    <a:pt x="0" y="15072"/>
                    <a:pt x="2949" y="19158"/>
                  </a:cubicBezTo>
                  <a:cubicBezTo>
                    <a:pt x="2962" y="19183"/>
                    <a:pt x="2987" y="19208"/>
                    <a:pt x="2999" y="19233"/>
                  </a:cubicBezTo>
                  <a:cubicBezTo>
                    <a:pt x="3249" y="19533"/>
                    <a:pt x="3537" y="19820"/>
                    <a:pt x="3837" y="20070"/>
                  </a:cubicBezTo>
                  <a:cubicBezTo>
                    <a:pt x="5992" y="21939"/>
                    <a:pt x="8807" y="22615"/>
                    <a:pt x="11613" y="22615"/>
                  </a:cubicBezTo>
                  <a:cubicBezTo>
                    <a:pt x="12239" y="22615"/>
                    <a:pt x="12866" y="22581"/>
                    <a:pt x="13484" y="22520"/>
                  </a:cubicBezTo>
                  <a:cubicBezTo>
                    <a:pt x="18620" y="21995"/>
                    <a:pt x="26880" y="19258"/>
                    <a:pt x="26905" y="8286"/>
                  </a:cubicBezTo>
                  <a:cubicBezTo>
                    <a:pt x="26905" y="3687"/>
                    <a:pt x="25256" y="1425"/>
                    <a:pt x="22907" y="325"/>
                  </a:cubicBezTo>
                  <a:cubicBezTo>
                    <a:pt x="22427" y="99"/>
                    <a:pt x="21975" y="1"/>
                    <a:pt x="21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2" name="Google Shape;2522;p73"/>
            <p:cNvSpPr/>
            <p:nvPr/>
          </p:nvSpPr>
          <p:spPr>
            <a:xfrm>
              <a:off x="5273165" y="1472954"/>
              <a:ext cx="1766316" cy="1398899"/>
            </a:xfrm>
            <a:custGeom>
              <a:avLst/>
              <a:gdLst/>
              <a:ahLst/>
              <a:cxnLst/>
              <a:rect l="l" t="t" r="r" b="b"/>
              <a:pathLst>
                <a:path w="26306" h="20834" extrusionOk="0">
                  <a:moveTo>
                    <a:pt x="21460" y="0"/>
                  </a:moveTo>
                  <a:cubicBezTo>
                    <a:pt x="21067" y="0"/>
                    <a:pt x="20664" y="56"/>
                    <a:pt x="20257" y="175"/>
                  </a:cubicBezTo>
                  <a:cubicBezTo>
                    <a:pt x="18820" y="600"/>
                    <a:pt x="17633" y="1625"/>
                    <a:pt x="16671" y="2774"/>
                  </a:cubicBezTo>
                  <a:cubicBezTo>
                    <a:pt x="15721" y="3924"/>
                    <a:pt x="14959" y="5224"/>
                    <a:pt x="14059" y="6423"/>
                  </a:cubicBezTo>
                  <a:cubicBezTo>
                    <a:pt x="12559" y="8448"/>
                    <a:pt x="10947" y="9860"/>
                    <a:pt x="8723" y="10947"/>
                  </a:cubicBezTo>
                  <a:cubicBezTo>
                    <a:pt x="6249" y="12147"/>
                    <a:pt x="0" y="13959"/>
                    <a:pt x="2725" y="17770"/>
                  </a:cubicBezTo>
                  <a:cubicBezTo>
                    <a:pt x="2812" y="17895"/>
                    <a:pt x="2912" y="18020"/>
                    <a:pt x="3024" y="18158"/>
                  </a:cubicBezTo>
                  <a:cubicBezTo>
                    <a:pt x="3874" y="19158"/>
                    <a:pt x="5136" y="19707"/>
                    <a:pt x="6399" y="20082"/>
                  </a:cubicBezTo>
                  <a:cubicBezTo>
                    <a:pt x="6786" y="20207"/>
                    <a:pt x="7186" y="20307"/>
                    <a:pt x="7586" y="20395"/>
                  </a:cubicBezTo>
                  <a:cubicBezTo>
                    <a:pt x="8899" y="20689"/>
                    <a:pt x="10237" y="20834"/>
                    <a:pt x="11574" y="20834"/>
                  </a:cubicBezTo>
                  <a:cubicBezTo>
                    <a:pt x="13137" y="20834"/>
                    <a:pt x="14699" y="20635"/>
                    <a:pt x="16221" y="20245"/>
                  </a:cubicBezTo>
                  <a:cubicBezTo>
                    <a:pt x="18595" y="19632"/>
                    <a:pt x="20270" y="18570"/>
                    <a:pt x="21995" y="16871"/>
                  </a:cubicBezTo>
                  <a:cubicBezTo>
                    <a:pt x="25369" y="13547"/>
                    <a:pt x="26306" y="8773"/>
                    <a:pt x="25843" y="4199"/>
                  </a:cubicBezTo>
                  <a:cubicBezTo>
                    <a:pt x="25609" y="1837"/>
                    <a:pt x="23708" y="0"/>
                    <a:pt x="214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3" name="Google Shape;2523;p73"/>
            <p:cNvSpPr/>
            <p:nvPr/>
          </p:nvSpPr>
          <p:spPr>
            <a:xfrm>
              <a:off x="4336022" y="2857819"/>
              <a:ext cx="452222" cy="243132"/>
            </a:xfrm>
            <a:custGeom>
              <a:avLst/>
              <a:gdLst/>
              <a:ahLst/>
              <a:cxnLst/>
              <a:rect l="l" t="t" r="r" b="b"/>
              <a:pathLst>
                <a:path w="6735" h="3621" extrusionOk="0">
                  <a:moveTo>
                    <a:pt x="3898" y="3218"/>
                  </a:moveTo>
                  <a:cubicBezTo>
                    <a:pt x="3898" y="3218"/>
                    <a:pt x="3898" y="3219"/>
                    <a:pt x="3897" y="3219"/>
                  </a:cubicBezTo>
                  <a:cubicBezTo>
                    <a:pt x="3898" y="3219"/>
                    <a:pt x="3898" y="3218"/>
                    <a:pt x="3898" y="3218"/>
                  </a:cubicBezTo>
                  <a:close/>
                  <a:moveTo>
                    <a:pt x="653" y="0"/>
                  </a:moveTo>
                  <a:cubicBezTo>
                    <a:pt x="19" y="0"/>
                    <a:pt x="0" y="649"/>
                    <a:pt x="523" y="1194"/>
                  </a:cubicBezTo>
                  <a:cubicBezTo>
                    <a:pt x="873" y="1557"/>
                    <a:pt x="1473" y="1844"/>
                    <a:pt x="1748" y="1969"/>
                  </a:cubicBezTo>
                  <a:cubicBezTo>
                    <a:pt x="2545" y="2331"/>
                    <a:pt x="3413" y="2507"/>
                    <a:pt x="4294" y="2507"/>
                  </a:cubicBezTo>
                  <a:cubicBezTo>
                    <a:pt x="4324" y="2507"/>
                    <a:pt x="4354" y="2507"/>
                    <a:pt x="4385" y="2506"/>
                  </a:cubicBezTo>
                  <a:lnTo>
                    <a:pt x="4385" y="2506"/>
                  </a:lnTo>
                  <a:cubicBezTo>
                    <a:pt x="4247" y="2756"/>
                    <a:pt x="4073" y="2993"/>
                    <a:pt x="3898" y="3218"/>
                  </a:cubicBezTo>
                  <a:lnTo>
                    <a:pt x="3898" y="3218"/>
                  </a:lnTo>
                  <a:cubicBezTo>
                    <a:pt x="3898" y="3218"/>
                    <a:pt x="3899" y="3218"/>
                    <a:pt x="3899" y="3218"/>
                  </a:cubicBezTo>
                  <a:cubicBezTo>
                    <a:pt x="3935" y="3218"/>
                    <a:pt x="4387" y="3621"/>
                    <a:pt x="4542" y="3621"/>
                  </a:cubicBezTo>
                  <a:cubicBezTo>
                    <a:pt x="4548" y="3621"/>
                    <a:pt x="4554" y="3620"/>
                    <a:pt x="4560" y="3619"/>
                  </a:cubicBezTo>
                  <a:cubicBezTo>
                    <a:pt x="4660" y="3581"/>
                    <a:pt x="4760" y="3506"/>
                    <a:pt x="4835" y="3419"/>
                  </a:cubicBezTo>
                  <a:lnTo>
                    <a:pt x="6734" y="1544"/>
                  </a:lnTo>
                  <a:cubicBezTo>
                    <a:pt x="6703" y="1532"/>
                    <a:pt x="6668" y="1526"/>
                    <a:pt x="6633" y="1526"/>
                  </a:cubicBezTo>
                  <a:cubicBezTo>
                    <a:pt x="6469" y="1526"/>
                    <a:pt x="6266" y="1634"/>
                    <a:pt x="6080" y="1634"/>
                  </a:cubicBezTo>
                  <a:cubicBezTo>
                    <a:pt x="6065" y="1634"/>
                    <a:pt x="6049" y="1633"/>
                    <a:pt x="6034" y="1632"/>
                  </a:cubicBezTo>
                  <a:cubicBezTo>
                    <a:pt x="5772" y="1582"/>
                    <a:pt x="5509" y="1507"/>
                    <a:pt x="5272" y="1394"/>
                  </a:cubicBezTo>
                  <a:cubicBezTo>
                    <a:pt x="4822" y="1194"/>
                    <a:pt x="4385" y="894"/>
                    <a:pt x="3910" y="782"/>
                  </a:cubicBezTo>
                  <a:lnTo>
                    <a:pt x="973" y="45"/>
                  </a:lnTo>
                  <a:cubicBezTo>
                    <a:pt x="853" y="14"/>
                    <a:pt x="747" y="0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4" name="Google Shape;2524;p73"/>
            <p:cNvSpPr/>
            <p:nvPr/>
          </p:nvSpPr>
          <p:spPr>
            <a:xfrm>
              <a:off x="4707602" y="3620452"/>
              <a:ext cx="407033" cy="200361"/>
            </a:xfrm>
            <a:custGeom>
              <a:avLst/>
              <a:gdLst/>
              <a:ahLst/>
              <a:cxnLst/>
              <a:rect l="l" t="t" r="r" b="b"/>
              <a:pathLst>
                <a:path w="6062" h="2984" extrusionOk="0">
                  <a:moveTo>
                    <a:pt x="5440" y="0"/>
                  </a:moveTo>
                  <a:cubicBezTo>
                    <a:pt x="5237" y="0"/>
                    <a:pt x="5020" y="56"/>
                    <a:pt x="4849" y="109"/>
                  </a:cubicBezTo>
                  <a:cubicBezTo>
                    <a:pt x="3999" y="358"/>
                    <a:pt x="3350" y="771"/>
                    <a:pt x="2612" y="1258"/>
                  </a:cubicBezTo>
                  <a:cubicBezTo>
                    <a:pt x="2050" y="1621"/>
                    <a:pt x="1375" y="1783"/>
                    <a:pt x="713" y="1871"/>
                  </a:cubicBezTo>
                  <a:cubicBezTo>
                    <a:pt x="550" y="1871"/>
                    <a:pt x="388" y="1921"/>
                    <a:pt x="238" y="1996"/>
                  </a:cubicBezTo>
                  <a:cubicBezTo>
                    <a:pt x="88" y="2058"/>
                    <a:pt x="0" y="2208"/>
                    <a:pt x="0" y="2370"/>
                  </a:cubicBezTo>
                  <a:lnTo>
                    <a:pt x="0" y="2395"/>
                  </a:lnTo>
                  <a:cubicBezTo>
                    <a:pt x="38" y="2545"/>
                    <a:pt x="150" y="2670"/>
                    <a:pt x="300" y="2733"/>
                  </a:cubicBezTo>
                  <a:cubicBezTo>
                    <a:pt x="663" y="2918"/>
                    <a:pt x="1150" y="2984"/>
                    <a:pt x="1614" y="2984"/>
                  </a:cubicBezTo>
                  <a:cubicBezTo>
                    <a:pt x="1870" y="2984"/>
                    <a:pt x="2120" y="2964"/>
                    <a:pt x="2337" y="2933"/>
                  </a:cubicBezTo>
                  <a:cubicBezTo>
                    <a:pt x="2737" y="2858"/>
                    <a:pt x="3137" y="2758"/>
                    <a:pt x="3512" y="2608"/>
                  </a:cubicBezTo>
                  <a:cubicBezTo>
                    <a:pt x="3849" y="2470"/>
                    <a:pt x="4237" y="2370"/>
                    <a:pt x="4512" y="2120"/>
                  </a:cubicBezTo>
                  <a:lnTo>
                    <a:pt x="4512" y="2120"/>
                  </a:lnTo>
                  <a:cubicBezTo>
                    <a:pt x="4537" y="2395"/>
                    <a:pt x="4524" y="2670"/>
                    <a:pt x="4487" y="2945"/>
                  </a:cubicBezTo>
                  <a:cubicBezTo>
                    <a:pt x="4762" y="2908"/>
                    <a:pt x="5049" y="2895"/>
                    <a:pt x="5324" y="2883"/>
                  </a:cubicBezTo>
                  <a:cubicBezTo>
                    <a:pt x="5324" y="2870"/>
                    <a:pt x="5337" y="2858"/>
                    <a:pt x="5349" y="2833"/>
                  </a:cubicBezTo>
                  <a:cubicBezTo>
                    <a:pt x="5462" y="2545"/>
                    <a:pt x="5537" y="2233"/>
                    <a:pt x="5624" y="1933"/>
                  </a:cubicBezTo>
                  <a:cubicBezTo>
                    <a:pt x="5724" y="1596"/>
                    <a:pt x="5824" y="1246"/>
                    <a:pt x="5899" y="896"/>
                  </a:cubicBezTo>
                  <a:cubicBezTo>
                    <a:pt x="5936" y="746"/>
                    <a:pt x="6061" y="446"/>
                    <a:pt x="5986" y="296"/>
                  </a:cubicBezTo>
                  <a:cubicBezTo>
                    <a:pt x="5880" y="71"/>
                    <a:pt x="5669" y="0"/>
                    <a:pt x="5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5" name="Google Shape;2525;p73"/>
            <p:cNvSpPr/>
            <p:nvPr/>
          </p:nvSpPr>
          <p:spPr>
            <a:xfrm>
              <a:off x="4489448" y="1967745"/>
              <a:ext cx="1715958" cy="1021007"/>
            </a:xfrm>
            <a:custGeom>
              <a:avLst/>
              <a:gdLst/>
              <a:ahLst/>
              <a:cxnLst/>
              <a:rect l="l" t="t" r="r" b="b"/>
              <a:pathLst>
                <a:path w="25556" h="15206" extrusionOk="0">
                  <a:moveTo>
                    <a:pt x="14980" y="1"/>
                  </a:moveTo>
                  <a:cubicBezTo>
                    <a:pt x="14253" y="1"/>
                    <a:pt x="13535" y="133"/>
                    <a:pt x="12972" y="504"/>
                  </a:cubicBezTo>
                  <a:cubicBezTo>
                    <a:pt x="11872" y="1216"/>
                    <a:pt x="10997" y="2354"/>
                    <a:pt x="10210" y="3366"/>
                  </a:cubicBezTo>
                  <a:cubicBezTo>
                    <a:pt x="9248" y="4615"/>
                    <a:pt x="8336" y="5903"/>
                    <a:pt x="7473" y="7227"/>
                  </a:cubicBezTo>
                  <a:cubicBezTo>
                    <a:pt x="6486" y="8764"/>
                    <a:pt x="5561" y="10351"/>
                    <a:pt x="4512" y="11851"/>
                  </a:cubicBezTo>
                  <a:cubicBezTo>
                    <a:pt x="4074" y="12476"/>
                    <a:pt x="3624" y="13251"/>
                    <a:pt x="2962" y="13638"/>
                  </a:cubicBezTo>
                  <a:cubicBezTo>
                    <a:pt x="2577" y="13860"/>
                    <a:pt x="2195" y="13934"/>
                    <a:pt x="1807" y="13934"/>
                  </a:cubicBezTo>
                  <a:cubicBezTo>
                    <a:pt x="1365" y="13934"/>
                    <a:pt x="917" y="13837"/>
                    <a:pt x="450" y="13750"/>
                  </a:cubicBezTo>
                  <a:cubicBezTo>
                    <a:pt x="408" y="13736"/>
                    <a:pt x="364" y="13729"/>
                    <a:pt x="320" y="13729"/>
                  </a:cubicBezTo>
                  <a:cubicBezTo>
                    <a:pt x="248" y="13729"/>
                    <a:pt x="175" y="13749"/>
                    <a:pt x="113" y="13788"/>
                  </a:cubicBezTo>
                  <a:cubicBezTo>
                    <a:pt x="0" y="13900"/>
                    <a:pt x="38" y="14075"/>
                    <a:pt x="125" y="14200"/>
                  </a:cubicBezTo>
                  <a:cubicBezTo>
                    <a:pt x="313" y="14438"/>
                    <a:pt x="550" y="14625"/>
                    <a:pt x="825" y="14738"/>
                  </a:cubicBezTo>
                  <a:cubicBezTo>
                    <a:pt x="1497" y="15042"/>
                    <a:pt x="2222" y="15205"/>
                    <a:pt x="2948" y="15205"/>
                  </a:cubicBezTo>
                  <a:cubicBezTo>
                    <a:pt x="3086" y="15205"/>
                    <a:pt x="3224" y="15200"/>
                    <a:pt x="3362" y="15188"/>
                  </a:cubicBezTo>
                  <a:cubicBezTo>
                    <a:pt x="4249" y="15125"/>
                    <a:pt x="4862" y="14450"/>
                    <a:pt x="5499" y="13888"/>
                  </a:cubicBezTo>
                  <a:cubicBezTo>
                    <a:pt x="8036" y="11689"/>
                    <a:pt x="10698" y="9652"/>
                    <a:pt x="13497" y="7802"/>
                  </a:cubicBezTo>
                  <a:cubicBezTo>
                    <a:pt x="13749" y="7580"/>
                    <a:pt x="14067" y="7467"/>
                    <a:pt x="14390" y="7467"/>
                  </a:cubicBezTo>
                  <a:cubicBezTo>
                    <a:pt x="14613" y="7467"/>
                    <a:pt x="14838" y="7520"/>
                    <a:pt x="15046" y="7627"/>
                  </a:cubicBezTo>
                  <a:cubicBezTo>
                    <a:pt x="16098" y="7975"/>
                    <a:pt x="19526" y="8984"/>
                    <a:pt x="22070" y="8984"/>
                  </a:cubicBezTo>
                  <a:cubicBezTo>
                    <a:pt x="24092" y="8984"/>
                    <a:pt x="25556" y="8348"/>
                    <a:pt x="24831" y="6240"/>
                  </a:cubicBezTo>
                  <a:cubicBezTo>
                    <a:pt x="23957" y="3753"/>
                    <a:pt x="20795" y="1204"/>
                    <a:pt x="16958" y="267"/>
                  </a:cubicBezTo>
                  <a:cubicBezTo>
                    <a:pt x="16373" y="120"/>
                    <a:pt x="15672" y="1"/>
                    <a:pt x="14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6" name="Google Shape;2526;p73"/>
            <p:cNvSpPr/>
            <p:nvPr/>
          </p:nvSpPr>
          <p:spPr>
            <a:xfrm>
              <a:off x="4485218" y="1965530"/>
              <a:ext cx="1695076" cy="1027050"/>
            </a:xfrm>
            <a:custGeom>
              <a:avLst/>
              <a:gdLst/>
              <a:ahLst/>
              <a:cxnLst/>
              <a:rect l="l" t="t" r="r" b="b"/>
              <a:pathLst>
                <a:path w="25245" h="15296" extrusionOk="0">
                  <a:moveTo>
                    <a:pt x="15039" y="106"/>
                  </a:moveTo>
                  <a:cubicBezTo>
                    <a:pt x="15778" y="106"/>
                    <a:pt x="16497" y="240"/>
                    <a:pt x="16996" y="362"/>
                  </a:cubicBezTo>
                  <a:cubicBezTo>
                    <a:pt x="20645" y="1249"/>
                    <a:pt x="23932" y="3749"/>
                    <a:pt x="24819" y="6298"/>
                  </a:cubicBezTo>
                  <a:cubicBezTo>
                    <a:pt x="25119" y="7173"/>
                    <a:pt x="25057" y="7848"/>
                    <a:pt x="24619" y="8285"/>
                  </a:cubicBezTo>
                  <a:cubicBezTo>
                    <a:pt x="24117" y="8795"/>
                    <a:pt x="23192" y="8981"/>
                    <a:pt x="22110" y="8981"/>
                  </a:cubicBezTo>
                  <a:cubicBezTo>
                    <a:pt x="19266" y="8981"/>
                    <a:pt x="15332" y="7695"/>
                    <a:pt x="15097" y="7623"/>
                  </a:cubicBezTo>
                  <a:cubicBezTo>
                    <a:pt x="14847" y="7536"/>
                    <a:pt x="14612" y="7464"/>
                    <a:pt x="14374" y="7464"/>
                  </a:cubicBezTo>
                  <a:cubicBezTo>
                    <a:pt x="14303" y="7464"/>
                    <a:pt x="14232" y="7471"/>
                    <a:pt x="14160" y="7485"/>
                  </a:cubicBezTo>
                  <a:cubicBezTo>
                    <a:pt x="13922" y="7548"/>
                    <a:pt x="13710" y="7648"/>
                    <a:pt x="13510" y="7798"/>
                  </a:cubicBezTo>
                  <a:cubicBezTo>
                    <a:pt x="10723" y="9647"/>
                    <a:pt x="8049" y="11684"/>
                    <a:pt x="5512" y="13883"/>
                  </a:cubicBezTo>
                  <a:lnTo>
                    <a:pt x="5237" y="14133"/>
                  </a:lnTo>
                  <a:cubicBezTo>
                    <a:pt x="4700" y="14621"/>
                    <a:pt x="4150" y="15121"/>
                    <a:pt x="3412" y="15171"/>
                  </a:cubicBezTo>
                  <a:cubicBezTo>
                    <a:pt x="3275" y="15183"/>
                    <a:pt x="3137" y="15189"/>
                    <a:pt x="2999" y="15189"/>
                  </a:cubicBezTo>
                  <a:cubicBezTo>
                    <a:pt x="2277" y="15189"/>
                    <a:pt x="1564" y="15025"/>
                    <a:pt x="913" y="14721"/>
                  </a:cubicBezTo>
                  <a:cubicBezTo>
                    <a:pt x="638" y="14621"/>
                    <a:pt x="401" y="14433"/>
                    <a:pt x="226" y="14208"/>
                  </a:cubicBezTo>
                  <a:cubicBezTo>
                    <a:pt x="151" y="14096"/>
                    <a:pt x="113" y="13946"/>
                    <a:pt x="201" y="13858"/>
                  </a:cubicBezTo>
                  <a:cubicBezTo>
                    <a:pt x="238" y="13821"/>
                    <a:pt x="301" y="13808"/>
                    <a:pt x="351" y="13808"/>
                  </a:cubicBezTo>
                  <a:cubicBezTo>
                    <a:pt x="401" y="13821"/>
                    <a:pt x="438" y="13833"/>
                    <a:pt x="476" y="13846"/>
                  </a:cubicBezTo>
                  <a:lnTo>
                    <a:pt x="676" y="13883"/>
                  </a:lnTo>
                  <a:cubicBezTo>
                    <a:pt x="1078" y="13964"/>
                    <a:pt x="1467" y="14038"/>
                    <a:pt x="1852" y="14038"/>
                  </a:cubicBezTo>
                  <a:cubicBezTo>
                    <a:pt x="2246" y="14038"/>
                    <a:pt x="2634" y="13961"/>
                    <a:pt x="3025" y="13733"/>
                  </a:cubicBezTo>
                  <a:cubicBezTo>
                    <a:pt x="3587" y="13409"/>
                    <a:pt x="4000" y="12796"/>
                    <a:pt x="4375" y="12259"/>
                  </a:cubicBezTo>
                  <a:cubicBezTo>
                    <a:pt x="4437" y="12146"/>
                    <a:pt x="4512" y="12034"/>
                    <a:pt x="4587" y="11934"/>
                  </a:cubicBezTo>
                  <a:cubicBezTo>
                    <a:pt x="5287" y="10959"/>
                    <a:pt x="5937" y="9910"/>
                    <a:pt x="6562" y="8910"/>
                  </a:cubicBezTo>
                  <a:cubicBezTo>
                    <a:pt x="6887" y="8385"/>
                    <a:pt x="7224" y="7835"/>
                    <a:pt x="7574" y="7298"/>
                  </a:cubicBezTo>
                  <a:cubicBezTo>
                    <a:pt x="8424" y="5986"/>
                    <a:pt x="9336" y="4686"/>
                    <a:pt x="10298" y="3449"/>
                  </a:cubicBezTo>
                  <a:cubicBezTo>
                    <a:pt x="11035" y="2487"/>
                    <a:pt x="11948" y="1299"/>
                    <a:pt x="13047" y="600"/>
                  </a:cubicBezTo>
                  <a:cubicBezTo>
                    <a:pt x="13614" y="228"/>
                    <a:pt x="14336" y="106"/>
                    <a:pt x="15039" y="106"/>
                  </a:cubicBezTo>
                  <a:close/>
                  <a:moveTo>
                    <a:pt x="15030" y="1"/>
                  </a:moveTo>
                  <a:cubicBezTo>
                    <a:pt x="14317" y="1"/>
                    <a:pt x="13586" y="124"/>
                    <a:pt x="13010" y="500"/>
                  </a:cubicBezTo>
                  <a:cubicBezTo>
                    <a:pt x="11898" y="1224"/>
                    <a:pt x="10973" y="2412"/>
                    <a:pt x="10236" y="3374"/>
                  </a:cubicBezTo>
                  <a:cubicBezTo>
                    <a:pt x="9273" y="4623"/>
                    <a:pt x="8349" y="5923"/>
                    <a:pt x="7499" y="7235"/>
                  </a:cubicBezTo>
                  <a:cubicBezTo>
                    <a:pt x="7161" y="7773"/>
                    <a:pt x="6812" y="8322"/>
                    <a:pt x="6487" y="8847"/>
                  </a:cubicBezTo>
                  <a:cubicBezTo>
                    <a:pt x="5862" y="9860"/>
                    <a:pt x="5224" y="10897"/>
                    <a:pt x="4525" y="11871"/>
                  </a:cubicBezTo>
                  <a:lnTo>
                    <a:pt x="4300" y="12196"/>
                  </a:lnTo>
                  <a:cubicBezTo>
                    <a:pt x="3925" y="12746"/>
                    <a:pt x="3525" y="13321"/>
                    <a:pt x="2988" y="13634"/>
                  </a:cubicBezTo>
                  <a:cubicBezTo>
                    <a:pt x="2615" y="13855"/>
                    <a:pt x="2239" y="13929"/>
                    <a:pt x="1857" y="13929"/>
                  </a:cubicBezTo>
                  <a:cubicBezTo>
                    <a:pt x="1483" y="13929"/>
                    <a:pt x="1103" y="13858"/>
                    <a:pt x="713" y="13783"/>
                  </a:cubicBezTo>
                  <a:lnTo>
                    <a:pt x="513" y="13746"/>
                  </a:lnTo>
                  <a:cubicBezTo>
                    <a:pt x="469" y="13728"/>
                    <a:pt x="422" y="13720"/>
                    <a:pt x="374" y="13720"/>
                  </a:cubicBezTo>
                  <a:cubicBezTo>
                    <a:pt x="287" y="13720"/>
                    <a:pt x="198" y="13748"/>
                    <a:pt x="126" y="13796"/>
                  </a:cubicBezTo>
                  <a:cubicBezTo>
                    <a:pt x="1" y="13921"/>
                    <a:pt x="38" y="14108"/>
                    <a:pt x="138" y="14271"/>
                  </a:cubicBezTo>
                  <a:cubicBezTo>
                    <a:pt x="326" y="14521"/>
                    <a:pt x="576" y="14708"/>
                    <a:pt x="863" y="14821"/>
                  </a:cubicBezTo>
                  <a:cubicBezTo>
                    <a:pt x="1538" y="15133"/>
                    <a:pt x="2275" y="15296"/>
                    <a:pt x="3025" y="15296"/>
                  </a:cubicBezTo>
                  <a:cubicBezTo>
                    <a:pt x="3163" y="15296"/>
                    <a:pt x="3287" y="15283"/>
                    <a:pt x="3425" y="15283"/>
                  </a:cubicBezTo>
                  <a:cubicBezTo>
                    <a:pt x="4200" y="15221"/>
                    <a:pt x="4762" y="14708"/>
                    <a:pt x="5312" y="14221"/>
                  </a:cubicBezTo>
                  <a:lnTo>
                    <a:pt x="5587" y="13971"/>
                  </a:lnTo>
                  <a:cubicBezTo>
                    <a:pt x="8111" y="11772"/>
                    <a:pt x="10786" y="9735"/>
                    <a:pt x="13572" y="7885"/>
                  </a:cubicBezTo>
                  <a:cubicBezTo>
                    <a:pt x="13760" y="7748"/>
                    <a:pt x="13972" y="7648"/>
                    <a:pt x="14185" y="7585"/>
                  </a:cubicBezTo>
                  <a:cubicBezTo>
                    <a:pt x="14252" y="7571"/>
                    <a:pt x="14319" y="7564"/>
                    <a:pt x="14386" y="7564"/>
                  </a:cubicBezTo>
                  <a:cubicBezTo>
                    <a:pt x="14608" y="7564"/>
                    <a:pt x="14835" y="7633"/>
                    <a:pt x="15084" y="7710"/>
                  </a:cubicBezTo>
                  <a:cubicBezTo>
                    <a:pt x="15310" y="7791"/>
                    <a:pt x="19245" y="9076"/>
                    <a:pt x="22118" y="9076"/>
                  </a:cubicBezTo>
                  <a:cubicBezTo>
                    <a:pt x="23226" y="9076"/>
                    <a:pt x="24176" y="8885"/>
                    <a:pt x="24694" y="8360"/>
                  </a:cubicBezTo>
                  <a:cubicBezTo>
                    <a:pt x="25169" y="7885"/>
                    <a:pt x="25244" y="7185"/>
                    <a:pt x="24932" y="6273"/>
                  </a:cubicBezTo>
                  <a:cubicBezTo>
                    <a:pt x="24020" y="3649"/>
                    <a:pt x="20783" y="1174"/>
                    <a:pt x="17034" y="262"/>
                  </a:cubicBezTo>
                  <a:cubicBezTo>
                    <a:pt x="16525" y="140"/>
                    <a:pt x="15788" y="1"/>
                    <a:pt x="150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7" name="Google Shape;2527;p73"/>
            <p:cNvSpPr/>
            <p:nvPr/>
          </p:nvSpPr>
          <p:spPr>
            <a:xfrm>
              <a:off x="4869556" y="2337647"/>
              <a:ext cx="1233521" cy="1410246"/>
            </a:xfrm>
            <a:custGeom>
              <a:avLst/>
              <a:gdLst/>
              <a:ahLst/>
              <a:cxnLst/>
              <a:rect l="l" t="t" r="r" b="b"/>
              <a:pathLst>
                <a:path w="18371" h="21003" extrusionOk="0">
                  <a:moveTo>
                    <a:pt x="7767" y="1"/>
                  </a:moveTo>
                  <a:cubicBezTo>
                    <a:pt x="7302" y="1"/>
                    <a:pt x="6848" y="88"/>
                    <a:pt x="6424" y="306"/>
                  </a:cubicBezTo>
                  <a:cubicBezTo>
                    <a:pt x="5824" y="619"/>
                    <a:pt x="5361" y="1156"/>
                    <a:pt x="4999" y="1731"/>
                  </a:cubicBezTo>
                  <a:cubicBezTo>
                    <a:pt x="2675" y="5355"/>
                    <a:pt x="2500" y="10853"/>
                    <a:pt x="2087" y="15015"/>
                  </a:cubicBezTo>
                  <a:cubicBezTo>
                    <a:pt x="1987" y="15939"/>
                    <a:pt x="2012" y="17039"/>
                    <a:pt x="1800" y="18026"/>
                  </a:cubicBezTo>
                  <a:cubicBezTo>
                    <a:pt x="1612" y="18901"/>
                    <a:pt x="1250" y="19688"/>
                    <a:pt x="463" y="20201"/>
                  </a:cubicBezTo>
                  <a:cubicBezTo>
                    <a:pt x="325" y="20263"/>
                    <a:pt x="200" y="20363"/>
                    <a:pt x="100" y="20476"/>
                  </a:cubicBezTo>
                  <a:cubicBezTo>
                    <a:pt x="0" y="20601"/>
                    <a:pt x="0" y="20776"/>
                    <a:pt x="100" y="20901"/>
                  </a:cubicBezTo>
                  <a:cubicBezTo>
                    <a:pt x="177" y="20966"/>
                    <a:pt x="282" y="21003"/>
                    <a:pt x="382" y="21003"/>
                  </a:cubicBezTo>
                  <a:cubicBezTo>
                    <a:pt x="396" y="21003"/>
                    <a:pt x="411" y="21002"/>
                    <a:pt x="425" y="21001"/>
                  </a:cubicBezTo>
                  <a:cubicBezTo>
                    <a:pt x="436" y="21001"/>
                    <a:pt x="447" y="21001"/>
                    <a:pt x="459" y="21001"/>
                  </a:cubicBezTo>
                  <a:cubicBezTo>
                    <a:pt x="2043" y="21001"/>
                    <a:pt x="3367" y="20116"/>
                    <a:pt x="4087" y="18751"/>
                  </a:cubicBezTo>
                  <a:cubicBezTo>
                    <a:pt x="4649" y="17676"/>
                    <a:pt x="5186" y="16589"/>
                    <a:pt x="5686" y="15490"/>
                  </a:cubicBezTo>
                  <a:cubicBezTo>
                    <a:pt x="6699" y="13290"/>
                    <a:pt x="7573" y="11041"/>
                    <a:pt x="8323" y="8741"/>
                  </a:cubicBezTo>
                  <a:cubicBezTo>
                    <a:pt x="8573" y="7992"/>
                    <a:pt x="8686" y="6879"/>
                    <a:pt x="9123" y="6230"/>
                  </a:cubicBezTo>
                  <a:cubicBezTo>
                    <a:pt x="9321" y="5933"/>
                    <a:pt x="9614" y="5853"/>
                    <a:pt x="9935" y="5853"/>
                  </a:cubicBezTo>
                  <a:cubicBezTo>
                    <a:pt x="10263" y="5853"/>
                    <a:pt x="10620" y="5936"/>
                    <a:pt x="10935" y="5955"/>
                  </a:cubicBezTo>
                  <a:cubicBezTo>
                    <a:pt x="11321" y="5977"/>
                    <a:pt x="11705" y="5990"/>
                    <a:pt x="12084" y="5990"/>
                  </a:cubicBezTo>
                  <a:cubicBezTo>
                    <a:pt x="14256" y="5990"/>
                    <a:pt x="16303" y="5576"/>
                    <a:pt x="18133" y="4193"/>
                  </a:cubicBezTo>
                  <a:cubicBezTo>
                    <a:pt x="18246" y="4105"/>
                    <a:pt x="18371" y="3980"/>
                    <a:pt x="18346" y="3830"/>
                  </a:cubicBezTo>
                  <a:cubicBezTo>
                    <a:pt x="18308" y="3693"/>
                    <a:pt x="18171" y="3630"/>
                    <a:pt x="18046" y="3580"/>
                  </a:cubicBezTo>
                  <a:lnTo>
                    <a:pt x="10535" y="681"/>
                  </a:lnTo>
                  <a:cubicBezTo>
                    <a:pt x="9656" y="341"/>
                    <a:pt x="8688" y="1"/>
                    <a:pt x="77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8" name="Google Shape;2528;p73"/>
            <p:cNvSpPr/>
            <p:nvPr/>
          </p:nvSpPr>
          <p:spPr>
            <a:xfrm>
              <a:off x="4865326" y="2334894"/>
              <a:ext cx="1241981" cy="1416357"/>
            </a:xfrm>
            <a:custGeom>
              <a:avLst/>
              <a:gdLst/>
              <a:ahLst/>
              <a:cxnLst/>
              <a:rect l="l" t="t" r="r" b="b"/>
              <a:pathLst>
                <a:path w="18497" h="21094" extrusionOk="0">
                  <a:moveTo>
                    <a:pt x="7754" y="96"/>
                  </a:moveTo>
                  <a:cubicBezTo>
                    <a:pt x="7777" y="96"/>
                    <a:pt x="7801" y="97"/>
                    <a:pt x="7824" y="97"/>
                  </a:cubicBezTo>
                  <a:cubicBezTo>
                    <a:pt x="8736" y="97"/>
                    <a:pt x="9698" y="422"/>
                    <a:pt x="10586" y="760"/>
                  </a:cubicBezTo>
                  <a:lnTo>
                    <a:pt x="18096" y="3671"/>
                  </a:lnTo>
                  <a:cubicBezTo>
                    <a:pt x="18221" y="3721"/>
                    <a:pt x="18346" y="3784"/>
                    <a:pt x="18359" y="3884"/>
                  </a:cubicBezTo>
                  <a:cubicBezTo>
                    <a:pt x="18384" y="3971"/>
                    <a:pt x="18321" y="4084"/>
                    <a:pt x="18159" y="4196"/>
                  </a:cubicBezTo>
                  <a:cubicBezTo>
                    <a:pt x="16557" y="5408"/>
                    <a:pt x="14684" y="5973"/>
                    <a:pt x="12198" y="5973"/>
                  </a:cubicBezTo>
                  <a:cubicBezTo>
                    <a:pt x="11813" y="5973"/>
                    <a:pt x="11413" y="5960"/>
                    <a:pt x="10998" y="5933"/>
                  </a:cubicBezTo>
                  <a:cubicBezTo>
                    <a:pt x="10873" y="5933"/>
                    <a:pt x="10736" y="5908"/>
                    <a:pt x="10586" y="5896"/>
                  </a:cubicBezTo>
                  <a:cubicBezTo>
                    <a:pt x="10393" y="5868"/>
                    <a:pt x="10191" y="5838"/>
                    <a:pt x="9995" y="5838"/>
                  </a:cubicBezTo>
                  <a:cubicBezTo>
                    <a:pt x="9668" y="5838"/>
                    <a:pt x="9359" y="5921"/>
                    <a:pt x="9148" y="6233"/>
                  </a:cubicBezTo>
                  <a:cubicBezTo>
                    <a:pt x="8849" y="6683"/>
                    <a:pt x="8699" y="7320"/>
                    <a:pt x="8561" y="7933"/>
                  </a:cubicBezTo>
                  <a:cubicBezTo>
                    <a:pt x="8486" y="8232"/>
                    <a:pt x="8424" y="8507"/>
                    <a:pt x="8349" y="8757"/>
                  </a:cubicBezTo>
                  <a:cubicBezTo>
                    <a:pt x="7599" y="11057"/>
                    <a:pt x="6712" y="13306"/>
                    <a:pt x="5712" y="15506"/>
                  </a:cubicBezTo>
                  <a:cubicBezTo>
                    <a:pt x="5200" y="16605"/>
                    <a:pt x="4675" y="17705"/>
                    <a:pt x="4112" y="18767"/>
                  </a:cubicBezTo>
                  <a:cubicBezTo>
                    <a:pt x="3362" y="20154"/>
                    <a:pt x="2025" y="20992"/>
                    <a:pt x="513" y="20992"/>
                  </a:cubicBezTo>
                  <a:lnTo>
                    <a:pt x="488" y="20992"/>
                  </a:lnTo>
                  <a:cubicBezTo>
                    <a:pt x="388" y="20992"/>
                    <a:pt x="276" y="20967"/>
                    <a:pt x="188" y="20904"/>
                  </a:cubicBezTo>
                  <a:cubicBezTo>
                    <a:pt x="113" y="20804"/>
                    <a:pt x="113" y="20654"/>
                    <a:pt x="201" y="20554"/>
                  </a:cubicBezTo>
                  <a:cubicBezTo>
                    <a:pt x="288" y="20454"/>
                    <a:pt x="388" y="20367"/>
                    <a:pt x="488" y="20317"/>
                  </a:cubicBezTo>
                  <a:lnTo>
                    <a:pt x="551" y="20279"/>
                  </a:lnTo>
                  <a:cubicBezTo>
                    <a:pt x="1263" y="19817"/>
                    <a:pt x="1688" y="19117"/>
                    <a:pt x="1913" y="18080"/>
                  </a:cubicBezTo>
                  <a:cubicBezTo>
                    <a:pt x="2038" y="17418"/>
                    <a:pt x="2100" y="16743"/>
                    <a:pt x="2125" y="16068"/>
                  </a:cubicBezTo>
                  <a:cubicBezTo>
                    <a:pt x="2138" y="15718"/>
                    <a:pt x="2163" y="15381"/>
                    <a:pt x="2188" y="15068"/>
                  </a:cubicBezTo>
                  <a:cubicBezTo>
                    <a:pt x="2238" y="14518"/>
                    <a:pt x="2288" y="13943"/>
                    <a:pt x="2350" y="13344"/>
                  </a:cubicBezTo>
                  <a:cubicBezTo>
                    <a:pt x="2700" y="9407"/>
                    <a:pt x="3100" y="4933"/>
                    <a:pt x="5100" y="1809"/>
                  </a:cubicBezTo>
                  <a:cubicBezTo>
                    <a:pt x="5549" y="1109"/>
                    <a:pt x="5987" y="660"/>
                    <a:pt x="6499" y="397"/>
                  </a:cubicBezTo>
                  <a:cubicBezTo>
                    <a:pt x="6891" y="207"/>
                    <a:pt x="7316" y="96"/>
                    <a:pt x="7754" y="96"/>
                  </a:cubicBezTo>
                  <a:close/>
                  <a:moveTo>
                    <a:pt x="7815" y="1"/>
                  </a:moveTo>
                  <a:cubicBezTo>
                    <a:pt x="7340" y="1"/>
                    <a:pt x="6878" y="89"/>
                    <a:pt x="6449" y="310"/>
                  </a:cubicBezTo>
                  <a:cubicBezTo>
                    <a:pt x="5912" y="585"/>
                    <a:pt x="5462" y="1047"/>
                    <a:pt x="5012" y="1747"/>
                  </a:cubicBezTo>
                  <a:cubicBezTo>
                    <a:pt x="2988" y="4896"/>
                    <a:pt x="2588" y="9382"/>
                    <a:pt x="2238" y="13331"/>
                  </a:cubicBezTo>
                  <a:cubicBezTo>
                    <a:pt x="2188" y="13931"/>
                    <a:pt x="2138" y="14493"/>
                    <a:pt x="2088" y="15056"/>
                  </a:cubicBezTo>
                  <a:cubicBezTo>
                    <a:pt x="2050" y="15368"/>
                    <a:pt x="2038" y="15705"/>
                    <a:pt x="2013" y="16068"/>
                  </a:cubicBezTo>
                  <a:cubicBezTo>
                    <a:pt x="2000" y="16730"/>
                    <a:pt x="1925" y="17393"/>
                    <a:pt x="1813" y="18055"/>
                  </a:cubicBezTo>
                  <a:cubicBezTo>
                    <a:pt x="1588" y="19080"/>
                    <a:pt x="1176" y="19754"/>
                    <a:pt x="488" y="20192"/>
                  </a:cubicBezTo>
                  <a:lnTo>
                    <a:pt x="438" y="20229"/>
                  </a:lnTo>
                  <a:cubicBezTo>
                    <a:pt x="313" y="20292"/>
                    <a:pt x="201" y="20379"/>
                    <a:pt x="126" y="20492"/>
                  </a:cubicBezTo>
                  <a:cubicBezTo>
                    <a:pt x="1" y="20629"/>
                    <a:pt x="1" y="20842"/>
                    <a:pt x="126" y="20979"/>
                  </a:cubicBezTo>
                  <a:cubicBezTo>
                    <a:pt x="213" y="21056"/>
                    <a:pt x="320" y="21094"/>
                    <a:pt x="437" y="21094"/>
                  </a:cubicBezTo>
                  <a:cubicBezTo>
                    <a:pt x="454" y="21094"/>
                    <a:pt x="471" y="21093"/>
                    <a:pt x="488" y="21092"/>
                  </a:cubicBezTo>
                  <a:lnTo>
                    <a:pt x="513" y="21092"/>
                  </a:lnTo>
                  <a:cubicBezTo>
                    <a:pt x="2063" y="21092"/>
                    <a:pt x="3437" y="20242"/>
                    <a:pt x="4187" y="18805"/>
                  </a:cubicBezTo>
                  <a:cubicBezTo>
                    <a:pt x="4750" y="17742"/>
                    <a:pt x="5287" y="16643"/>
                    <a:pt x="5787" y="15556"/>
                  </a:cubicBezTo>
                  <a:cubicBezTo>
                    <a:pt x="6799" y="13344"/>
                    <a:pt x="7674" y="11094"/>
                    <a:pt x="8424" y="8795"/>
                  </a:cubicBezTo>
                  <a:cubicBezTo>
                    <a:pt x="8511" y="8545"/>
                    <a:pt x="8574" y="8257"/>
                    <a:pt x="8649" y="7958"/>
                  </a:cubicBezTo>
                  <a:cubicBezTo>
                    <a:pt x="8786" y="7345"/>
                    <a:pt x="8911" y="6733"/>
                    <a:pt x="9211" y="6296"/>
                  </a:cubicBezTo>
                  <a:cubicBezTo>
                    <a:pt x="9405" y="6016"/>
                    <a:pt x="9682" y="5939"/>
                    <a:pt x="9986" y="5939"/>
                  </a:cubicBezTo>
                  <a:cubicBezTo>
                    <a:pt x="10172" y="5939"/>
                    <a:pt x="10367" y="5967"/>
                    <a:pt x="10561" y="5996"/>
                  </a:cubicBezTo>
                  <a:cubicBezTo>
                    <a:pt x="10711" y="6008"/>
                    <a:pt x="10848" y="6033"/>
                    <a:pt x="10985" y="6033"/>
                  </a:cubicBezTo>
                  <a:cubicBezTo>
                    <a:pt x="11403" y="6060"/>
                    <a:pt x="11805" y="6073"/>
                    <a:pt x="12192" y="6073"/>
                  </a:cubicBezTo>
                  <a:cubicBezTo>
                    <a:pt x="14699" y="6073"/>
                    <a:pt x="16585" y="5505"/>
                    <a:pt x="18209" y="4271"/>
                  </a:cubicBezTo>
                  <a:cubicBezTo>
                    <a:pt x="18284" y="4221"/>
                    <a:pt x="18496" y="4059"/>
                    <a:pt x="18446" y="3859"/>
                  </a:cubicBezTo>
                  <a:cubicBezTo>
                    <a:pt x="18421" y="3709"/>
                    <a:pt x="18271" y="3634"/>
                    <a:pt x="18121" y="3571"/>
                  </a:cubicBezTo>
                  <a:lnTo>
                    <a:pt x="10598" y="672"/>
                  </a:lnTo>
                  <a:cubicBezTo>
                    <a:pt x="9715" y="334"/>
                    <a:pt x="8740" y="1"/>
                    <a:pt x="7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9" name="Google Shape;2529;p73"/>
            <p:cNvSpPr/>
            <p:nvPr/>
          </p:nvSpPr>
          <p:spPr>
            <a:xfrm>
              <a:off x="6033380" y="1732805"/>
              <a:ext cx="547165" cy="535079"/>
            </a:xfrm>
            <a:custGeom>
              <a:avLst/>
              <a:gdLst/>
              <a:ahLst/>
              <a:cxnLst/>
              <a:rect l="l" t="t" r="r" b="b"/>
              <a:pathLst>
                <a:path w="8149" h="7969" extrusionOk="0">
                  <a:moveTo>
                    <a:pt x="7125" y="1"/>
                  </a:moveTo>
                  <a:cubicBezTo>
                    <a:pt x="6947" y="1"/>
                    <a:pt x="6769" y="51"/>
                    <a:pt x="6611" y="154"/>
                  </a:cubicBezTo>
                  <a:cubicBezTo>
                    <a:pt x="5699" y="641"/>
                    <a:pt x="4937" y="1379"/>
                    <a:pt x="4287" y="2179"/>
                  </a:cubicBezTo>
                  <a:cubicBezTo>
                    <a:pt x="3637" y="2978"/>
                    <a:pt x="3074" y="3866"/>
                    <a:pt x="2475" y="4703"/>
                  </a:cubicBezTo>
                  <a:cubicBezTo>
                    <a:pt x="2100" y="5215"/>
                    <a:pt x="1687" y="5728"/>
                    <a:pt x="1113" y="5978"/>
                  </a:cubicBezTo>
                  <a:cubicBezTo>
                    <a:pt x="538" y="6227"/>
                    <a:pt x="0" y="6565"/>
                    <a:pt x="425" y="7240"/>
                  </a:cubicBezTo>
                  <a:cubicBezTo>
                    <a:pt x="729" y="7719"/>
                    <a:pt x="1316" y="7968"/>
                    <a:pt x="1871" y="7968"/>
                  </a:cubicBezTo>
                  <a:cubicBezTo>
                    <a:pt x="1910" y="7968"/>
                    <a:pt x="1949" y="7967"/>
                    <a:pt x="1987" y="7964"/>
                  </a:cubicBezTo>
                  <a:cubicBezTo>
                    <a:pt x="2687" y="7927"/>
                    <a:pt x="3324" y="7577"/>
                    <a:pt x="3912" y="7202"/>
                  </a:cubicBezTo>
                  <a:cubicBezTo>
                    <a:pt x="4737" y="6665"/>
                    <a:pt x="5849" y="5965"/>
                    <a:pt x="6399" y="5128"/>
                  </a:cubicBezTo>
                  <a:cubicBezTo>
                    <a:pt x="6948" y="4315"/>
                    <a:pt x="7423" y="3428"/>
                    <a:pt x="7798" y="2516"/>
                  </a:cubicBezTo>
                  <a:cubicBezTo>
                    <a:pt x="7973" y="2066"/>
                    <a:pt x="8148" y="1604"/>
                    <a:pt x="8123" y="1129"/>
                  </a:cubicBezTo>
                  <a:cubicBezTo>
                    <a:pt x="8123" y="754"/>
                    <a:pt x="7948" y="404"/>
                    <a:pt x="7661" y="167"/>
                  </a:cubicBezTo>
                  <a:cubicBezTo>
                    <a:pt x="7500" y="57"/>
                    <a:pt x="7313" y="1"/>
                    <a:pt x="71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0" name="Google Shape;2530;p73"/>
            <p:cNvSpPr/>
            <p:nvPr/>
          </p:nvSpPr>
          <p:spPr>
            <a:xfrm>
              <a:off x="6045937" y="1729582"/>
              <a:ext cx="538771" cy="542263"/>
            </a:xfrm>
            <a:custGeom>
              <a:avLst/>
              <a:gdLst/>
              <a:ahLst/>
              <a:cxnLst/>
              <a:rect l="l" t="t" r="r" b="b"/>
              <a:pathLst>
                <a:path w="8024" h="8076" extrusionOk="0">
                  <a:moveTo>
                    <a:pt x="6961" y="90"/>
                  </a:moveTo>
                  <a:cubicBezTo>
                    <a:pt x="7136" y="90"/>
                    <a:pt x="7299" y="152"/>
                    <a:pt x="7436" y="252"/>
                  </a:cubicBezTo>
                  <a:cubicBezTo>
                    <a:pt x="7724" y="477"/>
                    <a:pt x="7886" y="814"/>
                    <a:pt x="7886" y="1177"/>
                  </a:cubicBezTo>
                  <a:cubicBezTo>
                    <a:pt x="7911" y="1639"/>
                    <a:pt x="7749" y="2089"/>
                    <a:pt x="7574" y="2551"/>
                  </a:cubicBezTo>
                  <a:cubicBezTo>
                    <a:pt x="7186" y="3464"/>
                    <a:pt x="6724" y="4338"/>
                    <a:pt x="6162" y="5151"/>
                  </a:cubicBezTo>
                  <a:cubicBezTo>
                    <a:pt x="5649" y="5938"/>
                    <a:pt x="4650" y="6600"/>
                    <a:pt x="3837" y="7125"/>
                  </a:cubicBezTo>
                  <a:lnTo>
                    <a:pt x="3700" y="7213"/>
                  </a:lnTo>
                  <a:cubicBezTo>
                    <a:pt x="3150" y="7563"/>
                    <a:pt x="2500" y="7925"/>
                    <a:pt x="1788" y="7962"/>
                  </a:cubicBezTo>
                  <a:cubicBezTo>
                    <a:pt x="1760" y="7964"/>
                    <a:pt x="1731" y="7965"/>
                    <a:pt x="1702" y="7965"/>
                  </a:cubicBezTo>
                  <a:cubicBezTo>
                    <a:pt x="1202" y="7965"/>
                    <a:pt x="583" y="7759"/>
                    <a:pt x="276" y="7263"/>
                  </a:cubicBezTo>
                  <a:cubicBezTo>
                    <a:pt x="151" y="7100"/>
                    <a:pt x="101" y="6900"/>
                    <a:pt x="151" y="6700"/>
                  </a:cubicBezTo>
                  <a:cubicBezTo>
                    <a:pt x="238" y="6413"/>
                    <a:pt x="613" y="6213"/>
                    <a:pt x="938" y="6075"/>
                  </a:cubicBezTo>
                  <a:cubicBezTo>
                    <a:pt x="1538" y="5826"/>
                    <a:pt x="1963" y="5276"/>
                    <a:pt x="2313" y="4788"/>
                  </a:cubicBezTo>
                  <a:cubicBezTo>
                    <a:pt x="2538" y="4501"/>
                    <a:pt x="2738" y="4201"/>
                    <a:pt x="2937" y="3901"/>
                  </a:cubicBezTo>
                  <a:cubicBezTo>
                    <a:pt x="3325" y="3364"/>
                    <a:pt x="3712" y="2789"/>
                    <a:pt x="4137" y="2264"/>
                  </a:cubicBezTo>
                  <a:cubicBezTo>
                    <a:pt x="4899" y="1327"/>
                    <a:pt x="5649" y="664"/>
                    <a:pt x="6449" y="240"/>
                  </a:cubicBezTo>
                  <a:cubicBezTo>
                    <a:pt x="6599" y="152"/>
                    <a:pt x="6786" y="102"/>
                    <a:pt x="6961" y="90"/>
                  </a:cubicBezTo>
                  <a:close/>
                  <a:moveTo>
                    <a:pt x="6941" y="0"/>
                  </a:moveTo>
                  <a:cubicBezTo>
                    <a:pt x="6757" y="0"/>
                    <a:pt x="6573" y="50"/>
                    <a:pt x="6412" y="152"/>
                  </a:cubicBezTo>
                  <a:cubicBezTo>
                    <a:pt x="5599" y="589"/>
                    <a:pt x="4837" y="1252"/>
                    <a:pt x="4062" y="2202"/>
                  </a:cubicBezTo>
                  <a:cubicBezTo>
                    <a:pt x="3637" y="2726"/>
                    <a:pt x="3250" y="3301"/>
                    <a:pt x="2863" y="3851"/>
                  </a:cubicBezTo>
                  <a:cubicBezTo>
                    <a:pt x="2663" y="4139"/>
                    <a:pt x="2450" y="4438"/>
                    <a:pt x="2238" y="4726"/>
                  </a:cubicBezTo>
                  <a:cubicBezTo>
                    <a:pt x="1900" y="5201"/>
                    <a:pt x="1475" y="5738"/>
                    <a:pt x="913" y="5988"/>
                  </a:cubicBezTo>
                  <a:cubicBezTo>
                    <a:pt x="538" y="6138"/>
                    <a:pt x="163" y="6350"/>
                    <a:pt x="63" y="6675"/>
                  </a:cubicBezTo>
                  <a:cubicBezTo>
                    <a:pt x="1" y="6900"/>
                    <a:pt x="51" y="7138"/>
                    <a:pt x="188" y="7325"/>
                  </a:cubicBezTo>
                  <a:cubicBezTo>
                    <a:pt x="530" y="7802"/>
                    <a:pt x="1076" y="8075"/>
                    <a:pt x="1661" y="8075"/>
                  </a:cubicBezTo>
                  <a:cubicBezTo>
                    <a:pt x="1674" y="8075"/>
                    <a:pt x="1687" y="8075"/>
                    <a:pt x="1700" y="8075"/>
                  </a:cubicBezTo>
                  <a:lnTo>
                    <a:pt x="1813" y="8075"/>
                  </a:lnTo>
                  <a:cubicBezTo>
                    <a:pt x="2550" y="8025"/>
                    <a:pt x="3212" y="7650"/>
                    <a:pt x="3775" y="7288"/>
                  </a:cubicBezTo>
                  <a:lnTo>
                    <a:pt x="3912" y="7200"/>
                  </a:lnTo>
                  <a:cubicBezTo>
                    <a:pt x="4725" y="6675"/>
                    <a:pt x="5749" y="6013"/>
                    <a:pt x="6274" y="5213"/>
                  </a:cubicBezTo>
                  <a:cubicBezTo>
                    <a:pt x="6824" y="4388"/>
                    <a:pt x="7299" y="3501"/>
                    <a:pt x="7674" y="2589"/>
                  </a:cubicBezTo>
                  <a:cubicBezTo>
                    <a:pt x="7861" y="2114"/>
                    <a:pt x="8024" y="1664"/>
                    <a:pt x="7999" y="1177"/>
                  </a:cubicBezTo>
                  <a:cubicBezTo>
                    <a:pt x="7999" y="789"/>
                    <a:pt x="7824" y="415"/>
                    <a:pt x="7511" y="177"/>
                  </a:cubicBezTo>
                  <a:cubicBezTo>
                    <a:pt x="7342" y="60"/>
                    <a:pt x="7142" y="0"/>
                    <a:pt x="6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1" name="Google Shape;2531;p73"/>
            <p:cNvSpPr/>
            <p:nvPr/>
          </p:nvSpPr>
          <p:spPr>
            <a:xfrm>
              <a:off x="6524210" y="1471879"/>
              <a:ext cx="265223" cy="209022"/>
            </a:xfrm>
            <a:custGeom>
              <a:avLst/>
              <a:gdLst/>
              <a:ahLst/>
              <a:cxnLst/>
              <a:rect l="l" t="t" r="r" b="b"/>
              <a:pathLst>
                <a:path w="3950" h="3113" extrusionOk="0">
                  <a:moveTo>
                    <a:pt x="1970" y="0"/>
                  </a:moveTo>
                  <a:cubicBezTo>
                    <a:pt x="1887" y="0"/>
                    <a:pt x="1805" y="9"/>
                    <a:pt x="1725" y="29"/>
                  </a:cubicBezTo>
                  <a:cubicBezTo>
                    <a:pt x="1201" y="154"/>
                    <a:pt x="1001" y="803"/>
                    <a:pt x="688" y="1178"/>
                  </a:cubicBezTo>
                  <a:cubicBezTo>
                    <a:pt x="513" y="1416"/>
                    <a:pt x="276" y="1603"/>
                    <a:pt x="1" y="1703"/>
                  </a:cubicBezTo>
                  <a:cubicBezTo>
                    <a:pt x="713" y="2203"/>
                    <a:pt x="1600" y="2865"/>
                    <a:pt x="2450" y="3065"/>
                  </a:cubicBezTo>
                  <a:cubicBezTo>
                    <a:pt x="2564" y="3097"/>
                    <a:pt x="2679" y="3112"/>
                    <a:pt x="2793" y="3112"/>
                  </a:cubicBezTo>
                  <a:cubicBezTo>
                    <a:pt x="2994" y="3112"/>
                    <a:pt x="3192" y="3065"/>
                    <a:pt x="3375" y="2978"/>
                  </a:cubicBezTo>
                  <a:cubicBezTo>
                    <a:pt x="3712" y="2765"/>
                    <a:pt x="3925" y="2403"/>
                    <a:pt x="3937" y="2016"/>
                  </a:cubicBezTo>
                  <a:cubicBezTo>
                    <a:pt x="3950" y="1628"/>
                    <a:pt x="3825" y="1241"/>
                    <a:pt x="3587" y="928"/>
                  </a:cubicBezTo>
                  <a:cubicBezTo>
                    <a:pt x="3257" y="488"/>
                    <a:pt x="2579" y="0"/>
                    <a:pt x="19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2" name="Google Shape;2532;p73"/>
            <p:cNvSpPr/>
            <p:nvPr/>
          </p:nvSpPr>
          <p:spPr>
            <a:xfrm>
              <a:off x="6409258" y="1364783"/>
              <a:ext cx="521179" cy="752427"/>
            </a:xfrm>
            <a:custGeom>
              <a:avLst/>
              <a:gdLst/>
              <a:ahLst/>
              <a:cxnLst/>
              <a:rect l="l" t="t" r="r" b="b"/>
              <a:pathLst>
                <a:path w="7762" h="11206" extrusionOk="0">
                  <a:moveTo>
                    <a:pt x="4962" y="0"/>
                  </a:moveTo>
                  <a:cubicBezTo>
                    <a:pt x="3915" y="0"/>
                    <a:pt x="3167" y="804"/>
                    <a:pt x="2988" y="1911"/>
                  </a:cubicBezTo>
                  <a:cubicBezTo>
                    <a:pt x="2888" y="2511"/>
                    <a:pt x="2988" y="3123"/>
                    <a:pt x="3275" y="3648"/>
                  </a:cubicBezTo>
                  <a:cubicBezTo>
                    <a:pt x="3462" y="3973"/>
                    <a:pt x="3912" y="4285"/>
                    <a:pt x="3900" y="4685"/>
                  </a:cubicBezTo>
                  <a:cubicBezTo>
                    <a:pt x="3850" y="5635"/>
                    <a:pt x="2488" y="5423"/>
                    <a:pt x="1913" y="5810"/>
                  </a:cubicBezTo>
                  <a:cubicBezTo>
                    <a:pt x="1613" y="6022"/>
                    <a:pt x="1338" y="6272"/>
                    <a:pt x="1101" y="6560"/>
                  </a:cubicBezTo>
                  <a:cubicBezTo>
                    <a:pt x="1" y="7760"/>
                    <a:pt x="438" y="9709"/>
                    <a:pt x="2225" y="9846"/>
                  </a:cubicBezTo>
                  <a:cubicBezTo>
                    <a:pt x="2475" y="9871"/>
                    <a:pt x="2713" y="9846"/>
                    <a:pt x="2963" y="9896"/>
                  </a:cubicBezTo>
                  <a:cubicBezTo>
                    <a:pt x="3525" y="9996"/>
                    <a:pt x="4050" y="10684"/>
                    <a:pt x="4575" y="10971"/>
                  </a:cubicBezTo>
                  <a:cubicBezTo>
                    <a:pt x="4866" y="11133"/>
                    <a:pt x="5157" y="11205"/>
                    <a:pt x="5436" y="11205"/>
                  </a:cubicBezTo>
                  <a:cubicBezTo>
                    <a:pt x="6727" y="11205"/>
                    <a:pt x="7743" y="9662"/>
                    <a:pt x="7136" y="8347"/>
                  </a:cubicBezTo>
                  <a:cubicBezTo>
                    <a:pt x="6849" y="7722"/>
                    <a:pt x="6212" y="7297"/>
                    <a:pt x="6012" y="6647"/>
                  </a:cubicBezTo>
                  <a:cubicBezTo>
                    <a:pt x="5774" y="5947"/>
                    <a:pt x="6087" y="5198"/>
                    <a:pt x="6437" y="4548"/>
                  </a:cubicBezTo>
                  <a:cubicBezTo>
                    <a:pt x="7236" y="3098"/>
                    <a:pt x="7761" y="674"/>
                    <a:pt x="5574" y="87"/>
                  </a:cubicBezTo>
                  <a:cubicBezTo>
                    <a:pt x="5361" y="28"/>
                    <a:pt x="5156" y="0"/>
                    <a:pt x="49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3" name="Google Shape;2533;p73"/>
            <p:cNvSpPr/>
            <p:nvPr/>
          </p:nvSpPr>
          <p:spPr>
            <a:xfrm>
              <a:off x="6429402" y="1361023"/>
              <a:ext cx="485928" cy="759746"/>
            </a:xfrm>
            <a:custGeom>
              <a:avLst/>
              <a:gdLst/>
              <a:ahLst/>
              <a:cxnLst/>
              <a:rect l="l" t="t" r="r" b="b"/>
              <a:pathLst>
                <a:path w="7237" h="11315" extrusionOk="0">
                  <a:moveTo>
                    <a:pt x="4675" y="105"/>
                  </a:moveTo>
                  <a:cubicBezTo>
                    <a:pt x="4874" y="105"/>
                    <a:pt x="5074" y="130"/>
                    <a:pt x="5262" y="180"/>
                  </a:cubicBezTo>
                  <a:cubicBezTo>
                    <a:pt x="5937" y="368"/>
                    <a:pt x="6387" y="730"/>
                    <a:pt x="6612" y="1267"/>
                  </a:cubicBezTo>
                  <a:cubicBezTo>
                    <a:pt x="7036" y="2255"/>
                    <a:pt x="6624" y="3629"/>
                    <a:pt x="6099" y="4579"/>
                  </a:cubicBezTo>
                  <a:cubicBezTo>
                    <a:pt x="5774" y="5179"/>
                    <a:pt x="5424" y="5966"/>
                    <a:pt x="5662" y="6716"/>
                  </a:cubicBezTo>
                  <a:cubicBezTo>
                    <a:pt x="5812" y="7066"/>
                    <a:pt x="6012" y="7391"/>
                    <a:pt x="6274" y="7666"/>
                  </a:cubicBezTo>
                  <a:cubicBezTo>
                    <a:pt x="6474" y="7890"/>
                    <a:pt x="6649" y="8140"/>
                    <a:pt x="6799" y="8415"/>
                  </a:cubicBezTo>
                  <a:cubicBezTo>
                    <a:pt x="7149" y="9215"/>
                    <a:pt x="6949" y="10140"/>
                    <a:pt x="6312" y="10727"/>
                  </a:cubicBezTo>
                  <a:cubicBezTo>
                    <a:pt x="5990" y="11041"/>
                    <a:pt x="5566" y="11208"/>
                    <a:pt x="5137" y="11208"/>
                  </a:cubicBezTo>
                  <a:cubicBezTo>
                    <a:pt x="4850" y="11208"/>
                    <a:pt x="4561" y="11133"/>
                    <a:pt x="4300" y="10977"/>
                  </a:cubicBezTo>
                  <a:cubicBezTo>
                    <a:pt x="4087" y="10852"/>
                    <a:pt x="3887" y="10690"/>
                    <a:pt x="3700" y="10527"/>
                  </a:cubicBezTo>
                  <a:cubicBezTo>
                    <a:pt x="3375" y="10252"/>
                    <a:pt x="3037" y="9965"/>
                    <a:pt x="2675" y="9902"/>
                  </a:cubicBezTo>
                  <a:cubicBezTo>
                    <a:pt x="2525" y="9877"/>
                    <a:pt x="2363" y="9865"/>
                    <a:pt x="2213" y="9865"/>
                  </a:cubicBezTo>
                  <a:cubicBezTo>
                    <a:pt x="2113" y="9865"/>
                    <a:pt x="2013" y="9852"/>
                    <a:pt x="1925" y="9852"/>
                  </a:cubicBezTo>
                  <a:cubicBezTo>
                    <a:pt x="1188" y="9790"/>
                    <a:pt x="626" y="9415"/>
                    <a:pt x="376" y="8790"/>
                  </a:cubicBezTo>
                  <a:cubicBezTo>
                    <a:pt x="113" y="8053"/>
                    <a:pt x="288" y="7228"/>
                    <a:pt x="826" y="6653"/>
                  </a:cubicBezTo>
                  <a:cubicBezTo>
                    <a:pt x="1075" y="6378"/>
                    <a:pt x="1338" y="6128"/>
                    <a:pt x="1638" y="5904"/>
                  </a:cubicBezTo>
                  <a:cubicBezTo>
                    <a:pt x="1888" y="5779"/>
                    <a:pt x="2150" y="5691"/>
                    <a:pt x="2425" y="5654"/>
                  </a:cubicBezTo>
                  <a:cubicBezTo>
                    <a:pt x="2975" y="5541"/>
                    <a:pt x="3612" y="5404"/>
                    <a:pt x="3650" y="4754"/>
                  </a:cubicBezTo>
                  <a:cubicBezTo>
                    <a:pt x="3662" y="4454"/>
                    <a:pt x="3462" y="4229"/>
                    <a:pt x="3262" y="4004"/>
                  </a:cubicBezTo>
                  <a:cubicBezTo>
                    <a:pt x="3175" y="3904"/>
                    <a:pt x="3087" y="3792"/>
                    <a:pt x="3025" y="3679"/>
                  </a:cubicBezTo>
                  <a:cubicBezTo>
                    <a:pt x="2738" y="3167"/>
                    <a:pt x="2638" y="2567"/>
                    <a:pt x="2738" y="1980"/>
                  </a:cubicBezTo>
                  <a:cubicBezTo>
                    <a:pt x="2850" y="1280"/>
                    <a:pt x="3200" y="705"/>
                    <a:pt x="3700" y="393"/>
                  </a:cubicBezTo>
                  <a:cubicBezTo>
                    <a:pt x="3987" y="205"/>
                    <a:pt x="4325" y="105"/>
                    <a:pt x="4675" y="105"/>
                  </a:cubicBezTo>
                  <a:close/>
                  <a:moveTo>
                    <a:pt x="4680" y="0"/>
                  </a:moveTo>
                  <a:cubicBezTo>
                    <a:pt x="4313" y="0"/>
                    <a:pt x="3948" y="103"/>
                    <a:pt x="3625" y="305"/>
                  </a:cubicBezTo>
                  <a:cubicBezTo>
                    <a:pt x="3100" y="630"/>
                    <a:pt x="2750" y="1230"/>
                    <a:pt x="2625" y="1967"/>
                  </a:cubicBezTo>
                  <a:cubicBezTo>
                    <a:pt x="2525" y="2567"/>
                    <a:pt x="2625" y="3192"/>
                    <a:pt x="2912" y="3729"/>
                  </a:cubicBezTo>
                  <a:cubicBezTo>
                    <a:pt x="2987" y="3854"/>
                    <a:pt x="3075" y="3967"/>
                    <a:pt x="3175" y="4067"/>
                  </a:cubicBezTo>
                  <a:cubicBezTo>
                    <a:pt x="3362" y="4266"/>
                    <a:pt x="3550" y="4491"/>
                    <a:pt x="3537" y="4741"/>
                  </a:cubicBezTo>
                  <a:cubicBezTo>
                    <a:pt x="3500" y="5316"/>
                    <a:pt x="2937" y="5441"/>
                    <a:pt x="2388" y="5554"/>
                  </a:cubicBezTo>
                  <a:cubicBezTo>
                    <a:pt x="2100" y="5591"/>
                    <a:pt x="1825" y="5679"/>
                    <a:pt x="1575" y="5816"/>
                  </a:cubicBezTo>
                  <a:cubicBezTo>
                    <a:pt x="1263" y="6041"/>
                    <a:pt x="988" y="6303"/>
                    <a:pt x="751" y="6591"/>
                  </a:cubicBezTo>
                  <a:cubicBezTo>
                    <a:pt x="176" y="7178"/>
                    <a:pt x="1" y="8053"/>
                    <a:pt x="276" y="8828"/>
                  </a:cubicBezTo>
                  <a:cubicBezTo>
                    <a:pt x="538" y="9478"/>
                    <a:pt x="1125" y="9890"/>
                    <a:pt x="1913" y="9952"/>
                  </a:cubicBezTo>
                  <a:cubicBezTo>
                    <a:pt x="2013" y="9965"/>
                    <a:pt x="2113" y="9965"/>
                    <a:pt x="2200" y="9965"/>
                  </a:cubicBezTo>
                  <a:cubicBezTo>
                    <a:pt x="2350" y="9965"/>
                    <a:pt x="2500" y="9977"/>
                    <a:pt x="2650" y="10002"/>
                  </a:cubicBezTo>
                  <a:cubicBezTo>
                    <a:pt x="2975" y="10052"/>
                    <a:pt x="3312" y="10340"/>
                    <a:pt x="3625" y="10602"/>
                  </a:cubicBezTo>
                  <a:cubicBezTo>
                    <a:pt x="3812" y="10777"/>
                    <a:pt x="4025" y="10940"/>
                    <a:pt x="4250" y="11077"/>
                  </a:cubicBezTo>
                  <a:cubicBezTo>
                    <a:pt x="4512" y="11227"/>
                    <a:pt x="4824" y="11315"/>
                    <a:pt x="5137" y="11315"/>
                  </a:cubicBezTo>
                  <a:cubicBezTo>
                    <a:pt x="5599" y="11302"/>
                    <a:pt x="6024" y="11127"/>
                    <a:pt x="6349" y="10802"/>
                  </a:cubicBezTo>
                  <a:cubicBezTo>
                    <a:pt x="7024" y="10190"/>
                    <a:pt x="7236" y="9215"/>
                    <a:pt x="6861" y="8378"/>
                  </a:cubicBezTo>
                  <a:cubicBezTo>
                    <a:pt x="6711" y="8103"/>
                    <a:pt x="6537" y="7841"/>
                    <a:pt x="6324" y="7603"/>
                  </a:cubicBezTo>
                  <a:cubicBezTo>
                    <a:pt x="6074" y="7341"/>
                    <a:pt x="5874" y="7028"/>
                    <a:pt x="5737" y="6691"/>
                  </a:cubicBezTo>
                  <a:cubicBezTo>
                    <a:pt x="5512" y="5979"/>
                    <a:pt x="5849" y="5216"/>
                    <a:pt x="6162" y="4629"/>
                  </a:cubicBezTo>
                  <a:cubicBezTo>
                    <a:pt x="6699" y="3654"/>
                    <a:pt x="7111" y="2255"/>
                    <a:pt x="6687" y="1230"/>
                  </a:cubicBezTo>
                  <a:cubicBezTo>
                    <a:pt x="6449" y="667"/>
                    <a:pt x="5974" y="280"/>
                    <a:pt x="5274" y="93"/>
                  </a:cubicBezTo>
                  <a:cubicBezTo>
                    <a:pt x="5080" y="31"/>
                    <a:pt x="4880" y="0"/>
                    <a:pt x="4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4" name="Google Shape;2534;p73"/>
            <p:cNvSpPr/>
            <p:nvPr/>
          </p:nvSpPr>
          <p:spPr>
            <a:xfrm>
              <a:off x="5691881" y="1844601"/>
              <a:ext cx="996902" cy="942783"/>
            </a:xfrm>
            <a:custGeom>
              <a:avLst/>
              <a:gdLst/>
              <a:ahLst/>
              <a:cxnLst/>
              <a:rect l="l" t="t" r="r" b="b"/>
              <a:pathLst>
                <a:path w="14847" h="14041" extrusionOk="0">
                  <a:moveTo>
                    <a:pt x="11406" y="1"/>
                  </a:moveTo>
                  <a:cubicBezTo>
                    <a:pt x="10758" y="1"/>
                    <a:pt x="10681" y="846"/>
                    <a:pt x="10422" y="1363"/>
                  </a:cubicBezTo>
                  <a:cubicBezTo>
                    <a:pt x="10060" y="2113"/>
                    <a:pt x="9798" y="3025"/>
                    <a:pt x="9060" y="3513"/>
                  </a:cubicBezTo>
                  <a:cubicBezTo>
                    <a:pt x="8696" y="3750"/>
                    <a:pt x="8282" y="3839"/>
                    <a:pt x="7852" y="3839"/>
                  </a:cubicBezTo>
                  <a:cubicBezTo>
                    <a:pt x="7309" y="3839"/>
                    <a:pt x="6741" y="3698"/>
                    <a:pt x="6211" y="3538"/>
                  </a:cubicBezTo>
                  <a:cubicBezTo>
                    <a:pt x="4636" y="3050"/>
                    <a:pt x="3099" y="2476"/>
                    <a:pt x="1600" y="1788"/>
                  </a:cubicBezTo>
                  <a:cubicBezTo>
                    <a:pt x="413" y="4512"/>
                    <a:pt x="0" y="7499"/>
                    <a:pt x="388" y="10448"/>
                  </a:cubicBezTo>
                  <a:cubicBezTo>
                    <a:pt x="562" y="11748"/>
                    <a:pt x="425" y="13435"/>
                    <a:pt x="2062" y="13710"/>
                  </a:cubicBezTo>
                  <a:cubicBezTo>
                    <a:pt x="3136" y="13882"/>
                    <a:pt x="4461" y="14041"/>
                    <a:pt x="5802" y="14041"/>
                  </a:cubicBezTo>
                  <a:cubicBezTo>
                    <a:pt x="7677" y="14041"/>
                    <a:pt x="9583" y="13730"/>
                    <a:pt x="10872" y="12710"/>
                  </a:cubicBezTo>
                  <a:cubicBezTo>
                    <a:pt x="11935" y="11860"/>
                    <a:pt x="12234" y="9599"/>
                    <a:pt x="12672" y="8324"/>
                  </a:cubicBezTo>
                  <a:cubicBezTo>
                    <a:pt x="13322" y="6449"/>
                    <a:pt x="13971" y="4575"/>
                    <a:pt x="14621" y="2700"/>
                  </a:cubicBezTo>
                  <a:cubicBezTo>
                    <a:pt x="14734" y="2363"/>
                    <a:pt x="14846" y="2001"/>
                    <a:pt x="14721" y="1676"/>
                  </a:cubicBezTo>
                  <a:cubicBezTo>
                    <a:pt x="14584" y="1351"/>
                    <a:pt x="14346" y="1076"/>
                    <a:pt x="14046" y="876"/>
                  </a:cubicBezTo>
                  <a:cubicBezTo>
                    <a:pt x="13284" y="326"/>
                    <a:pt x="12134" y="26"/>
                    <a:pt x="11435" y="1"/>
                  </a:cubicBezTo>
                  <a:cubicBezTo>
                    <a:pt x="11425" y="1"/>
                    <a:pt x="11416" y="1"/>
                    <a:pt x="11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5" name="Google Shape;2535;p73"/>
            <p:cNvSpPr/>
            <p:nvPr/>
          </p:nvSpPr>
          <p:spPr>
            <a:xfrm>
              <a:off x="6151690" y="1724748"/>
              <a:ext cx="720869" cy="918409"/>
            </a:xfrm>
            <a:custGeom>
              <a:avLst/>
              <a:gdLst/>
              <a:ahLst/>
              <a:cxnLst/>
              <a:rect l="l" t="t" r="r" b="b"/>
              <a:pathLst>
                <a:path w="10736" h="13678" extrusionOk="0">
                  <a:moveTo>
                    <a:pt x="5989" y="1"/>
                  </a:moveTo>
                  <a:cubicBezTo>
                    <a:pt x="5877" y="1"/>
                    <a:pt x="5765" y="25"/>
                    <a:pt x="5661" y="74"/>
                  </a:cubicBezTo>
                  <a:cubicBezTo>
                    <a:pt x="5399" y="199"/>
                    <a:pt x="5174" y="374"/>
                    <a:pt x="4987" y="599"/>
                  </a:cubicBezTo>
                  <a:cubicBezTo>
                    <a:pt x="4187" y="1424"/>
                    <a:pt x="3399" y="2436"/>
                    <a:pt x="2975" y="3498"/>
                  </a:cubicBezTo>
                  <a:cubicBezTo>
                    <a:pt x="2525" y="4648"/>
                    <a:pt x="2125" y="5848"/>
                    <a:pt x="1437" y="6872"/>
                  </a:cubicBezTo>
                  <a:cubicBezTo>
                    <a:pt x="588" y="8122"/>
                    <a:pt x="50" y="8909"/>
                    <a:pt x="0" y="10496"/>
                  </a:cubicBezTo>
                  <a:cubicBezTo>
                    <a:pt x="103" y="11451"/>
                    <a:pt x="1187" y="13677"/>
                    <a:pt x="2454" y="13677"/>
                  </a:cubicBezTo>
                  <a:cubicBezTo>
                    <a:pt x="2580" y="13677"/>
                    <a:pt x="2708" y="13655"/>
                    <a:pt x="2837" y="13608"/>
                  </a:cubicBezTo>
                  <a:cubicBezTo>
                    <a:pt x="3175" y="13483"/>
                    <a:pt x="3412" y="13196"/>
                    <a:pt x="3649" y="12933"/>
                  </a:cubicBezTo>
                  <a:lnTo>
                    <a:pt x="8873" y="6860"/>
                  </a:lnTo>
                  <a:cubicBezTo>
                    <a:pt x="8848" y="6422"/>
                    <a:pt x="8723" y="5998"/>
                    <a:pt x="8673" y="5573"/>
                  </a:cubicBezTo>
                  <a:cubicBezTo>
                    <a:pt x="8661" y="5423"/>
                    <a:pt x="8686" y="5273"/>
                    <a:pt x="8748" y="5135"/>
                  </a:cubicBezTo>
                  <a:cubicBezTo>
                    <a:pt x="8823" y="4948"/>
                    <a:pt x="8911" y="4785"/>
                    <a:pt x="9023" y="4623"/>
                  </a:cubicBezTo>
                  <a:cubicBezTo>
                    <a:pt x="9115" y="4485"/>
                    <a:pt x="10368" y="3217"/>
                    <a:pt x="10677" y="3217"/>
                  </a:cubicBezTo>
                  <a:cubicBezTo>
                    <a:pt x="10704" y="3217"/>
                    <a:pt x="10724" y="3227"/>
                    <a:pt x="10735" y="3248"/>
                  </a:cubicBezTo>
                  <a:cubicBezTo>
                    <a:pt x="10560" y="2911"/>
                    <a:pt x="10373" y="2561"/>
                    <a:pt x="10198" y="2211"/>
                  </a:cubicBezTo>
                  <a:cubicBezTo>
                    <a:pt x="9854" y="2319"/>
                    <a:pt x="9503" y="2373"/>
                    <a:pt x="9150" y="2373"/>
                  </a:cubicBezTo>
                  <a:cubicBezTo>
                    <a:pt x="9053" y="2373"/>
                    <a:pt x="8957" y="2369"/>
                    <a:pt x="8861" y="2361"/>
                  </a:cubicBezTo>
                  <a:cubicBezTo>
                    <a:pt x="8211" y="2336"/>
                    <a:pt x="7523" y="2261"/>
                    <a:pt x="6986" y="1874"/>
                  </a:cubicBezTo>
                  <a:cubicBezTo>
                    <a:pt x="6461" y="1499"/>
                    <a:pt x="6149" y="724"/>
                    <a:pt x="6474" y="162"/>
                  </a:cubicBezTo>
                  <a:cubicBezTo>
                    <a:pt x="6330" y="56"/>
                    <a:pt x="6160" y="1"/>
                    <a:pt x="5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6" name="Google Shape;2536;p73"/>
            <p:cNvSpPr/>
            <p:nvPr/>
          </p:nvSpPr>
          <p:spPr>
            <a:xfrm>
              <a:off x="5701953" y="1993999"/>
              <a:ext cx="772839" cy="236686"/>
            </a:xfrm>
            <a:custGeom>
              <a:avLst/>
              <a:gdLst/>
              <a:ahLst/>
              <a:cxnLst/>
              <a:rect l="l" t="t" r="r" b="b"/>
              <a:pathLst>
                <a:path w="11510" h="3525" extrusionOk="0">
                  <a:moveTo>
                    <a:pt x="4786" y="1"/>
                  </a:moveTo>
                  <a:lnTo>
                    <a:pt x="0" y="413"/>
                  </a:lnTo>
                  <a:lnTo>
                    <a:pt x="6723" y="3525"/>
                  </a:lnTo>
                  <a:lnTo>
                    <a:pt x="11510" y="3125"/>
                  </a:lnTo>
                  <a:lnTo>
                    <a:pt x="478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7" name="Google Shape;2537;p73"/>
            <p:cNvSpPr/>
            <p:nvPr/>
          </p:nvSpPr>
          <p:spPr>
            <a:xfrm>
              <a:off x="5915877" y="2075379"/>
              <a:ext cx="396156" cy="114214"/>
            </a:xfrm>
            <a:custGeom>
              <a:avLst/>
              <a:gdLst/>
              <a:ahLst/>
              <a:cxnLst/>
              <a:rect l="l" t="t" r="r" b="b"/>
              <a:pathLst>
                <a:path w="5900" h="1701" extrusionOk="0">
                  <a:moveTo>
                    <a:pt x="2425" y="1"/>
                  </a:moveTo>
                  <a:lnTo>
                    <a:pt x="1" y="101"/>
                  </a:lnTo>
                  <a:lnTo>
                    <a:pt x="3475" y="1700"/>
                  </a:lnTo>
                  <a:lnTo>
                    <a:pt x="5899" y="1613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8" name="Google Shape;2538;p73"/>
            <p:cNvSpPr/>
            <p:nvPr/>
          </p:nvSpPr>
          <p:spPr>
            <a:xfrm>
              <a:off x="6156726" y="1836745"/>
              <a:ext cx="791304" cy="711133"/>
            </a:xfrm>
            <a:custGeom>
              <a:avLst/>
              <a:gdLst/>
              <a:ahLst/>
              <a:cxnLst/>
              <a:rect l="l" t="t" r="r" b="b"/>
              <a:pathLst>
                <a:path w="11785" h="10591" extrusionOk="0">
                  <a:moveTo>
                    <a:pt x="10319" y="0"/>
                  </a:moveTo>
                  <a:cubicBezTo>
                    <a:pt x="10043" y="0"/>
                    <a:pt x="9750" y="107"/>
                    <a:pt x="9460" y="343"/>
                  </a:cubicBezTo>
                  <a:cubicBezTo>
                    <a:pt x="9073" y="693"/>
                    <a:pt x="8736" y="1093"/>
                    <a:pt x="8461" y="1543"/>
                  </a:cubicBezTo>
                  <a:cubicBezTo>
                    <a:pt x="7673" y="2730"/>
                    <a:pt x="7111" y="4030"/>
                    <a:pt x="6574" y="5342"/>
                  </a:cubicBezTo>
                  <a:cubicBezTo>
                    <a:pt x="6361" y="5867"/>
                    <a:pt x="6149" y="6416"/>
                    <a:pt x="5949" y="6954"/>
                  </a:cubicBezTo>
                  <a:cubicBezTo>
                    <a:pt x="5811" y="6716"/>
                    <a:pt x="5674" y="6466"/>
                    <a:pt x="5536" y="6229"/>
                  </a:cubicBezTo>
                  <a:cubicBezTo>
                    <a:pt x="5074" y="5429"/>
                    <a:pt x="4599" y="4629"/>
                    <a:pt x="4099" y="3855"/>
                  </a:cubicBezTo>
                  <a:cubicBezTo>
                    <a:pt x="3862" y="3467"/>
                    <a:pt x="3599" y="3092"/>
                    <a:pt x="3337" y="2717"/>
                  </a:cubicBezTo>
                  <a:cubicBezTo>
                    <a:pt x="3212" y="2543"/>
                    <a:pt x="3050" y="2355"/>
                    <a:pt x="2937" y="2168"/>
                  </a:cubicBezTo>
                  <a:cubicBezTo>
                    <a:pt x="2837" y="2018"/>
                    <a:pt x="2800" y="1855"/>
                    <a:pt x="2637" y="1768"/>
                  </a:cubicBezTo>
                  <a:cubicBezTo>
                    <a:pt x="2500" y="1693"/>
                    <a:pt x="2337" y="1643"/>
                    <a:pt x="2187" y="1618"/>
                  </a:cubicBezTo>
                  <a:cubicBezTo>
                    <a:pt x="2066" y="1594"/>
                    <a:pt x="1950" y="1580"/>
                    <a:pt x="1833" y="1580"/>
                  </a:cubicBezTo>
                  <a:cubicBezTo>
                    <a:pt x="1769" y="1580"/>
                    <a:pt x="1704" y="1584"/>
                    <a:pt x="1637" y="1593"/>
                  </a:cubicBezTo>
                  <a:cubicBezTo>
                    <a:pt x="1175" y="1655"/>
                    <a:pt x="975" y="2030"/>
                    <a:pt x="663" y="2330"/>
                  </a:cubicBezTo>
                  <a:cubicBezTo>
                    <a:pt x="500" y="2480"/>
                    <a:pt x="313" y="2593"/>
                    <a:pt x="113" y="2680"/>
                  </a:cubicBezTo>
                  <a:cubicBezTo>
                    <a:pt x="63" y="2692"/>
                    <a:pt x="38" y="2730"/>
                    <a:pt x="13" y="2767"/>
                  </a:cubicBezTo>
                  <a:cubicBezTo>
                    <a:pt x="0" y="2805"/>
                    <a:pt x="13" y="2842"/>
                    <a:pt x="25" y="2880"/>
                  </a:cubicBezTo>
                  <a:cubicBezTo>
                    <a:pt x="62" y="2932"/>
                    <a:pt x="125" y="2948"/>
                    <a:pt x="191" y="2948"/>
                  </a:cubicBezTo>
                  <a:cubicBezTo>
                    <a:pt x="237" y="2948"/>
                    <a:pt x="284" y="2940"/>
                    <a:pt x="325" y="2930"/>
                  </a:cubicBezTo>
                  <a:cubicBezTo>
                    <a:pt x="638" y="2855"/>
                    <a:pt x="863" y="2605"/>
                    <a:pt x="1113" y="2405"/>
                  </a:cubicBezTo>
                  <a:lnTo>
                    <a:pt x="1113" y="2405"/>
                  </a:lnTo>
                  <a:cubicBezTo>
                    <a:pt x="975" y="2530"/>
                    <a:pt x="963" y="2730"/>
                    <a:pt x="1050" y="2880"/>
                  </a:cubicBezTo>
                  <a:cubicBezTo>
                    <a:pt x="1212" y="3153"/>
                    <a:pt x="1455" y="3213"/>
                    <a:pt x="1707" y="3213"/>
                  </a:cubicBezTo>
                  <a:cubicBezTo>
                    <a:pt x="1767" y="3213"/>
                    <a:pt x="1827" y="3210"/>
                    <a:pt x="1887" y="3205"/>
                  </a:cubicBezTo>
                  <a:lnTo>
                    <a:pt x="2150" y="3192"/>
                  </a:lnTo>
                  <a:cubicBezTo>
                    <a:pt x="2200" y="3192"/>
                    <a:pt x="2312" y="4979"/>
                    <a:pt x="2325" y="5142"/>
                  </a:cubicBezTo>
                  <a:cubicBezTo>
                    <a:pt x="2362" y="5767"/>
                    <a:pt x="2475" y="6354"/>
                    <a:pt x="2587" y="6966"/>
                  </a:cubicBezTo>
                  <a:cubicBezTo>
                    <a:pt x="2712" y="7779"/>
                    <a:pt x="3025" y="8553"/>
                    <a:pt x="3524" y="9216"/>
                  </a:cubicBezTo>
                  <a:cubicBezTo>
                    <a:pt x="4124" y="9991"/>
                    <a:pt x="4624" y="10403"/>
                    <a:pt x="5624" y="10515"/>
                  </a:cubicBezTo>
                  <a:cubicBezTo>
                    <a:pt x="5724" y="10528"/>
                    <a:pt x="5824" y="10528"/>
                    <a:pt x="5924" y="10528"/>
                  </a:cubicBezTo>
                  <a:cubicBezTo>
                    <a:pt x="6011" y="10565"/>
                    <a:pt x="6086" y="10590"/>
                    <a:pt x="6174" y="10590"/>
                  </a:cubicBezTo>
                  <a:cubicBezTo>
                    <a:pt x="6424" y="10590"/>
                    <a:pt x="6674" y="10515"/>
                    <a:pt x="6899" y="10378"/>
                  </a:cubicBezTo>
                  <a:cubicBezTo>
                    <a:pt x="7286" y="10165"/>
                    <a:pt x="7636" y="9891"/>
                    <a:pt x="7948" y="9578"/>
                  </a:cubicBezTo>
                  <a:cubicBezTo>
                    <a:pt x="8860" y="8716"/>
                    <a:pt x="9535" y="7579"/>
                    <a:pt x="10185" y="6504"/>
                  </a:cubicBezTo>
                  <a:cubicBezTo>
                    <a:pt x="10822" y="5417"/>
                    <a:pt x="11372" y="4217"/>
                    <a:pt x="11610" y="2942"/>
                  </a:cubicBezTo>
                  <a:cubicBezTo>
                    <a:pt x="11747" y="2355"/>
                    <a:pt x="11785" y="1718"/>
                    <a:pt x="11597" y="1143"/>
                  </a:cubicBezTo>
                  <a:cubicBezTo>
                    <a:pt x="11378" y="453"/>
                    <a:pt x="10887" y="0"/>
                    <a:pt x="103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9" name="Google Shape;2539;p73"/>
            <p:cNvSpPr/>
            <p:nvPr/>
          </p:nvSpPr>
          <p:spPr>
            <a:xfrm>
              <a:off x="6154174" y="1832582"/>
              <a:ext cx="796407" cy="718653"/>
            </a:xfrm>
            <a:custGeom>
              <a:avLst/>
              <a:gdLst/>
              <a:ahLst/>
              <a:cxnLst/>
              <a:rect l="l" t="t" r="r" b="b"/>
              <a:pathLst>
                <a:path w="11861" h="10703" extrusionOk="0">
                  <a:moveTo>
                    <a:pt x="10364" y="112"/>
                  </a:moveTo>
                  <a:cubicBezTo>
                    <a:pt x="10460" y="112"/>
                    <a:pt x="10555" y="126"/>
                    <a:pt x="10648" y="155"/>
                  </a:cubicBezTo>
                  <a:cubicBezTo>
                    <a:pt x="11060" y="268"/>
                    <a:pt x="11423" y="668"/>
                    <a:pt x="11598" y="1205"/>
                  </a:cubicBezTo>
                  <a:cubicBezTo>
                    <a:pt x="11748" y="1692"/>
                    <a:pt x="11760" y="2267"/>
                    <a:pt x="11623" y="2992"/>
                  </a:cubicBezTo>
                  <a:cubicBezTo>
                    <a:pt x="11410" y="4117"/>
                    <a:pt x="10948" y="5266"/>
                    <a:pt x="10198" y="6528"/>
                  </a:cubicBezTo>
                  <a:cubicBezTo>
                    <a:pt x="9586" y="7566"/>
                    <a:pt x="8886" y="8740"/>
                    <a:pt x="7974" y="9603"/>
                  </a:cubicBezTo>
                  <a:cubicBezTo>
                    <a:pt x="7661" y="9915"/>
                    <a:pt x="7311" y="10177"/>
                    <a:pt x="6937" y="10402"/>
                  </a:cubicBezTo>
                  <a:cubicBezTo>
                    <a:pt x="6724" y="10527"/>
                    <a:pt x="6474" y="10602"/>
                    <a:pt x="6237" y="10602"/>
                  </a:cubicBezTo>
                  <a:cubicBezTo>
                    <a:pt x="6149" y="10590"/>
                    <a:pt x="6074" y="10577"/>
                    <a:pt x="6012" y="10540"/>
                  </a:cubicBezTo>
                  <a:lnTo>
                    <a:pt x="5987" y="10540"/>
                  </a:lnTo>
                  <a:cubicBezTo>
                    <a:pt x="5887" y="10540"/>
                    <a:pt x="5787" y="10540"/>
                    <a:pt x="5687" y="10527"/>
                  </a:cubicBezTo>
                  <a:cubicBezTo>
                    <a:pt x="4675" y="10415"/>
                    <a:pt x="4200" y="10003"/>
                    <a:pt x="3625" y="9240"/>
                  </a:cubicBezTo>
                  <a:cubicBezTo>
                    <a:pt x="3125" y="8590"/>
                    <a:pt x="2800" y="7828"/>
                    <a:pt x="2688" y="7016"/>
                  </a:cubicBezTo>
                  <a:lnTo>
                    <a:pt x="2613" y="6603"/>
                  </a:lnTo>
                  <a:cubicBezTo>
                    <a:pt x="2525" y="6141"/>
                    <a:pt x="2450" y="5666"/>
                    <a:pt x="2413" y="5204"/>
                  </a:cubicBezTo>
                  <a:cubicBezTo>
                    <a:pt x="2413" y="5179"/>
                    <a:pt x="2413" y="5116"/>
                    <a:pt x="2413" y="5029"/>
                  </a:cubicBezTo>
                  <a:cubicBezTo>
                    <a:pt x="2300" y="3267"/>
                    <a:pt x="2275" y="3204"/>
                    <a:pt x="2213" y="3204"/>
                  </a:cubicBezTo>
                  <a:lnTo>
                    <a:pt x="2213" y="3217"/>
                  </a:lnTo>
                  <a:lnTo>
                    <a:pt x="1950" y="3217"/>
                  </a:lnTo>
                  <a:cubicBezTo>
                    <a:pt x="1896" y="3219"/>
                    <a:pt x="1843" y="3221"/>
                    <a:pt x="1791" y="3221"/>
                  </a:cubicBezTo>
                  <a:cubicBezTo>
                    <a:pt x="1532" y="3221"/>
                    <a:pt x="1307" y="3177"/>
                    <a:pt x="1151" y="2917"/>
                  </a:cubicBezTo>
                  <a:cubicBezTo>
                    <a:pt x="1063" y="2779"/>
                    <a:pt x="1088" y="2605"/>
                    <a:pt x="1201" y="2492"/>
                  </a:cubicBezTo>
                  <a:lnTo>
                    <a:pt x="1138" y="2417"/>
                  </a:lnTo>
                  <a:lnTo>
                    <a:pt x="976" y="2567"/>
                  </a:lnTo>
                  <a:cubicBezTo>
                    <a:pt x="813" y="2729"/>
                    <a:pt x="601" y="2867"/>
                    <a:pt x="376" y="2942"/>
                  </a:cubicBezTo>
                  <a:cubicBezTo>
                    <a:pt x="353" y="2948"/>
                    <a:pt x="311" y="2956"/>
                    <a:pt x="268" y="2956"/>
                  </a:cubicBezTo>
                  <a:cubicBezTo>
                    <a:pt x="217" y="2956"/>
                    <a:pt x="165" y="2945"/>
                    <a:pt x="138" y="2904"/>
                  </a:cubicBezTo>
                  <a:cubicBezTo>
                    <a:pt x="126" y="2892"/>
                    <a:pt x="113" y="2867"/>
                    <a:pt x="126" y="2842"/>
                  </a:cubicBezTo>
                  <a:cubicBezTo>
                    <a:pt x="138" y="2817"/>
                    <a:pt x="163" y="2792"/>
                    <a:pt x="201" y="2779"/>
                  </a:cubicBezTo>
                  <a:lnTo>
                    <a:pt x="276" y="2742"/>
                  </a:lnTo>
                  <a:cubicBezTo>
                    <a:pt x="451" y="2667"/>
                    <a:pt x="613" y="2555"/>
                    <a:pt x="763" y="2417"/>
                  </a:cubicBezTo>
                  <a:cubicBezTo>
                    <a:pt x="838" y="2355"/>
                    <a:pt x="913" y="2267"/>
                    <a:pt x="976" y="2192"/>
                  </a:cubicBezTo>
                  <a:cubicBezTo>
                    <a:pt x="1188" y="1967"/>
                    <a:pt x="1375" y="1742"/>
                    <a:pt x="1713" y="1692"/>
                  </a:cubicBezTo>
                  <a:cubicBezTo>
                    <a:pt x="1777" y="1688"/>
                    <a:pt x="1841" y="1685"/>
                    <a:pt x="1905" y="1685"/>
                  </a:cubicBezTo>
                  <a:cubicBezTo>
                    <a:pt x="2016" y="1685"/>
                    <a:pt x="2127" y="1693"/>
                    <a:pt x="2238" y="1717"/>
                  </a:cubicBezTo>
                  <a:cubicBezTo>
                    <a:pt x="2388" y="1742"/>
                    <a:pt x="2538" y="1792"/>
                    <a:pt x="2675" y="1867"/>
                  </a:cubicBezTo>
                  <a:cubicBezTo>
                    <a:pt x="2763" y="1930"/>
                    <a:pt x="2838" y="2017"/>
                    <a:pt x="2875" y="2117"/>
                  </a:cubicBezTo>
                  <a:cubicBezTo>
                    <a:pt x="2900" y="2167"/>
                    <a:pt x="2925" y="2217"/>
                    <a:pt x="2950" y="2255"/>
                  </a:cubicBezTo>
                  <a:cubicBezTo>
                    <a:pt x="3025" y="2367"/>
                    <a:pt x="3113" y="2480"/>
                    <a:pt x="3200" y="2592"/>
                  </a:cubicBezTo>
                  <a:cubicBezTo>
                    <a:pt x="3250" y="2655"/>
                    <a:pt x="3300" y="2729"/>
                    <a:pt x="3350" y="2804"/>
                  </a:cubicBezTo>
                  <a:cubicBezTo>
                    <a:pt x="3600" y="3154"/>
                    <a:pt x="3862" y="3529"/>
                    <a:pt x="4125" y="3942"/>
                  </a:cubicBezTo>
                  <a:cubicBezTo>
                    <a:pt x="4662" y="4779"/>
                    <a:pt x="5149" y="5604"/>
                    <a:pt x="5549" y="6316"/>
                  </a:cubicBezTo>
                  <a:cubicBezTo>
                    <a:pt x="5687" y="6553"/>
                    <a:pt x="5824" y="6803"/>
                    <a:pt x="5962" y="7041"/>
                  </a:cubicBezTo>
                  <a:lnTo>
                    <a:pt x="6012" y="7141"/>
                  </a:lnTo>
                  <a:lnTo>
                    <a:pt x="6049" y="7028"/>
                  </a:lnTo>
                  <a:cubicBezTo>
                    <a:pt x="6224" y="6553"/>
                    <a:pt x="6424" y="6041"/>
                    <a:pt x="6674" y="5416"/>
                  </a:cubicBezTo>
                  <a:cubicBezTo>
                    <a:pt x="7174" y="4167"/>
                    <a:pt x="7761" y="2842"/>
                    <a:pt x="8549" y="1630"/>
                  </a:cubicBezTo>
                  <a:cubicBezTo>
                    <a:pt x="8824" y="1180"/>
                    <a:pt x="9161" y="780"/>
                    <a:pt x="9548" y="443"/>
                  </a:cubicBezTo>
                  <a:cubicBezTo>
                    <a:pt x="9808" y="229"/>
                    <a:pt x="10089" y="112"/>
                    <a:pt x="10364" y="112"/>
                  </a:cubicBezTo>
                  <a:close/>
                  <a:moveTo>
                    <a:pt x="10355" y="0"/>
                  </a:moveTo>
                  <a:cubicBezTo>
                    <a:pt x="10054" y="0"/>
                    <a:pt x="9753" y="122"/>
                    <a:pt x="9473" y="355"/>
                  </a:cubicBezTo>
                  <a:cubicBezTo>
                    <a:pt x="9073" y="718"/>
                    <a:pt x="8736" y="1117"/>
                    <a:pt x="8449" y="1567"/>
                  </a:cubicBezTo>
                  <a:cubicBezTo>
                    <a:pt x="7661" y="2779"/>
                    <a:pt x="7074" y="4117"/>
                    <a:pt x="6562" y="5366"/>
                  </a:cubicBezTo>
                  <a:cubicBezTo>
                    <a:pt x="6324" y="5954"/>
                    <a:pt x="6137" y="6441"/>
                    <a:pt x="5987" y="6891"/>
                  </a:cubicBezTo>
                  <a:cubicBezTo>
                    <a:pt x="5862" y="6678"/>
                    <a:pt x="5749" y="6478"/>
                    <a:pt x="5624" y="6266"/>
                  </a:cubicBezTo>
                  <a:cubicBezTo>
                    <a:pt x="5224" y="5554"/>
                    <a:pt x="4725" y="4716"/>
                    <a:pt x="4187" y="3892"/>
                  </a:cubicBezTo>
                  <a:cubicBezTo>
                    <a:pt x="3925" y="3479"/>
                    <a:pt x="3675" y="3104"/>
                    <a:pt x="3425" y="2754"/>
                  </a:cubicBezTo>
                  <a:cubicBezTo>
                    <a:pt x="3375" y="2680"/>
                    <a:pt x="3312" y="2605"/>
                    <a:pt x="3262" y="2530"/>
                  </a:cubicBezTo>
                  <a:cubicBezTo>
                    <a:pt x="3175" y="2417"/>
                    <a:pt x="3088" y="2317"/>
                    <a:pt x="3025" y="2205"/>
                  </a:cubicBezTo>
                  <a:cubicBezTo>
                    <a:pt x="3000" y="2167"/>
                    <a:pt x="2975" y="2117"/>
                    <a:pt x="2950" y="2080"/>
                  </a:cubicBezTo>
                  <a:cubicBezTo>
                    <a:pt x="2900" y="1955"/>
                    <a:pt x="2813" y="1855"/>
                    <a:pt x="2713" y="1780"/>
                  </a:cubicBezTo>
                  <a:cubicBezTo>
                    <a:pt x="2563" y="1705"/>
                    <a:pt x="2400" y="1642"/>
                    <a:pt x="2238" y="1630"/>
                  </a:cubicBezTo>
                  <a:cubicBezTo>
                    <a:pt x="2121" y="1596"/>
                    <a:pt x="1993" y="1585"/>
                    <a:pt x="1866" y="1585"/>
                  </a:cubicBezTo>
                  <a:cubicBezTo>
                    <a:pt x="1802" y="1585"/>
                    <a:pt x="1738" y="1588"/>
                    <a:pt x="1675" y="1592"/>
                  </a:cubicBezTo>
                  <a:cubicBezTo>
                    <a:pt x="1313" y="1642"/>
                    <a:pt x="1101" y="1892"/>
                    <a:pt x="888" y="2130"/>
                  </a:cubicBezTo>
                  <a:cubicBezTo>
                    <a:pt x="826" y="2205"/>
                    <a:pt x="751" y="2280"/>
                    <a:pt x="676" y="2342"/>
                  </a:cubicBezTo>
                  <a:cubicBezTo>
                    <a:pt x="538" y="2480"/>
                    <a:pt x="388" y="2580"/>
                    <a:pt x="213" y="2655"/>
                  </a:cubicBezTo>
                  <a:lnTo>
                    <a:pt x="138" y="2692"/>
                  </a:lnTo>
                  <a:cubicBezTo>
                    <a:pt x="76" y="2717"/>
                    <a:pt x="38" y="2754"/>
                    <a:pt x="13" y="2804"/>
                  </a:cubicBezTo>
                  <a:cubicBezTo>
                    <a:pt x="1" y="2854"/>
                    <a:pt x="1" y="2917"/>
                    <a:pt x="38" y="2967"/>
                  </a:cubicBezTo>
                  <a:cubicBezTo>
                    <a:pt x="82" y="3028"/>
                    <a:pt x="163" y="3059"/>
                    <a:pt x="258" y="3059"/>
                  </a:cubicBezTo>
                  <a:cubicBezTo>
                    <a:pt x="299" y="3059"/>
                    <a:pt x="343" y="3053"/>
                    <a:pt x="388" y="3042"/>
                  </a:cubicBezTo>
                  <a:cubicBezTo>
                    <a:pt x="613" y="2967"/>
                    <a:pt x="826" y="2842"/>
                    <a:pt x="1001" y="2667"/>
                  </a:cubicBezTo>
                  <a:lnTo>
                    <a:pt x="1001" y="2667"/>
                  </a:lnTo>
                  <a:cubicBezTo>
                    <a:pt x="976" y="2767"/>
                    <a:pt x="1001" y="2879"/>
                    <a:pt x="1063" y="2967"/>
                  </a:cubicBezTo>
                  <a:cubicBezTo>
                    <a:pt x="1236" y="3269"/>
                    <a:pt x="1521" y="3320"/>
                    <a:pt x="1813" y="3320"/>
                  </a:cubicBezTo>
                  <a:cubicBezTo>
                    <a:pt x="1859" y="3320"/>
                    <a:pt x="1905" y="3319"/>
                    <a:pt x="1950" y="3317"/>
                  </a:cubicBezTo>
                  <a:lnTo>
                    <a:pt x="2038" y="3317"/>
                  </a:lnTo>
                  <a:lnTo>
                    <a:pt x="2163" y="3304"/>
                  </a:lnTo>
                  <a:cubicBezTo>
                    <a:pt x="2200" y="3442"/>
                    <a:pt x="2238" y="4017"/>
                    <a:pt x="2313" y="5029"/>
                  </a:cubicBezTo>
                  <a:cubicBezTo>
                    <a:pt x="2325" y="5116"/>
                    <a:pt x="2325" y="5179"/>
                    <a:pt x="2325" y="5204"/>
                  </a:cubicBezTo>
                  <a:cubicBezTo>
                    <a:pt x="2363" y="5691"/>
                    <a:pt x="2438" y="6166"/>
                    <a:pt x="2513" y="6628"/>
                  </a:cubicBezTo>
                  <a:cubicBezTo>
                    <a:pt x="2538" y="6766"/>
                    <a:pt x="2563" y="6903"/>
                    <a:pt x="2588" y="7041"/>
                  </a:cubicBezTo>
                  <a:cubicBezTo>
                    <a:pt x="2713" y="7866"/>
                    <a:pt x="3038" y="8640"/>
                    <a:pt x="3537" y="9303"/>
                  </a:cubicBezTo>
                  <a:cubicBezTo>
                    <a:pt x="4112" y="10078"/>
                    <a:pt x="4637" y="10515"/>
                    <a:pt x="5674" y="10627"/>
                  </a:cubicBezTo>
                  <a:cubicBezTo>
                    <a:pt x="5774" y="10640"/>
                    <a:pt x="5874" y="10640"/>
                    <a:pt x="5974" y="10640"/>
                  </a:cubicBezTo>
                  <a:cubicBezTo>
                    <a:pt x="6049" y="10677"/>
                    <a:pt x="6137" y="10702"/>
                    <a:pt x="6224" y="10702"/>
                  </a:cubicBezTo>
                  <a:lnTo>
                    <a:pt x="6274" y="10702"/>
                  </a:lnTo>
                  <a:cubicBezTo>
                    <a:pt x="6524" y="10690"/>
                    <a:pt x="6762" y="10615"/>
                    <a:pt x="6974" y="10477"/>
                  </a:cubicBezTo>
                  <a:cubicBezTo>
                    <a:pt x="7361" y="10265"/>
                    <a:pt x="7724" y="9990"/>
                    <a:pt x="8036" y="9665"/>
                  </a:cubicBezTo>
                  <a:cubicBezTo>
                    <a:pt x="8961" y="8790"/>
                    <a:pt x="9661" y="7616"/>
                    <a:pt x="10273" y="6578"/>
                  </a:cubicBezTo>
                  <a:cubicBezTo>
                    <a:pt x="11023" y="5304"/>
                    <a:pt x="11498" y="4142"/>
                    <a:pt x="11710" y="3004"/>
                  </a:cubicBezTo>
                  <a:cubicBezTo>
                    <a:pt x="11860" y="2267"/>
                    <a:pt x="11848" y="1680"/>
                    <a:pt x="11685" y="1167"/>
                  </a:cubicBezTo>
                  <a:cubicBezTo>
                    <a:pt x="11498" y="605"/>
                    <a:pt x="11110" y="180"/>
                    <a:pt x="10661" y="43"/>
                  </a:cubicBezTo>
                  <a:cubicBezTo>
                    <a:pt x="10559" y="14"/>
                    <a:pt x="10457" y="0"/>
                    <a:pt x="10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0" name="Google Shape;2540;p73"/>
            <p:cNvSpPr/>
            <p:nvPr/>
          </p:nvSpPr>
          <p:spPr>
            <a:xfrm>
              <a:off x="6606463" y="1343163"/>
              <a:ext cx="377691" cy="385614"/>
            </a:xfrm>
            <a:custGeom>
              <a:avLst/>
              <a:gdLst/>
              <a:ahLst/>
              <a:cxnLst/>
              <a:rect l="l" t="t" r="r" b="b"/>
              <a:pathLst>
                <a:path w="5625" h="5743" extrusionOk="0">
                  <a:moveTo>
                    <a:pt x="2386" y="1"/>
                  </a:moveTo>
                  <a:cubicBezTo>
                    <a:pt x="1820" y="1"/>
                    <a:pt x="1258" y="181"/>
                    <a:pt x="788" y="534"/>
                  </a:cubicBezTo>
                  <a:cubicBezTo>
                    <a:pt x="713" y="596"/>
                    <a:pt x="13" y="1283"/>
                    <a:pt x="1" y="1283"/>
                  </a:cubicBezTo>
                  <a:cubicBezTo>
                    <a:pt x="925" y="1633"/>
                    <a:pt x="1838" y="2033"/>
                    <a:pt x="2725" y="2458"/>
                  </a:cubicBezTo>
                  <a:cubicBezTo>
                    <a:pt x="2537" y="3433"/>
                    <a:pt x="2325" y="4482"/>
                    <a:pt x="1588" y="5145"/>
                  </a:cubicBezTo>
                  <a:cubicBezTo>
                    <a:pt x="1590" y="5143"/>
                    <a:pt x="1595" y="5142"/>
                    <a:pt x="1602" y="5142"/>
                  </a:cubicBezTo>
                  <a:cubicBezTo>
                    <a:pt x="1727" y="5142"/>
                    <a:pt x="2518" y="5446"/>
                    <a:pt x="2625" y="5470"/>
                  </a:cubicBezTo>
                  <a:cubicBezTo>
                    <a:pt x="3000" y="5557"/>
                    <a:pt x="3387" y="5632"/>
                    <a:pt x="3762" y="5670"/>
                  </a:cubicBezTo>
                  <a:cubicBezTo>
                    <a:pt x="4053" y="5705"/>
                    <a:pt x="4352" y="5742"/>
                    <a:pt x="4646" y="5742"/>
                  </a:cubicBezTo>
                  <a:cubicBezTo>
                    <a:pt x="4984" y="5742"/>
                    <a:pt x="5317" y="5693"/>
                    <a:pt x="5624" y="5532"/>
                  </a:cubicBezTo>
                  <a:cubicBezTo>
                    <a:pt x="5237" y="5220"/>
                    <a:pt x="5124" y="4682"/>
                    <a:pt x="5112" y="4195"/>
                  </a:cubicBezTo>
                  <a:cubicBezTo>
                    <a:pt x="5062" y="2845"/>
                    <a:pt x="5037" y="1146"/>
                    <a:pt x="3725" y="359"/>
                  </a:cubicBezTo>
                  <a:cubicBezTo>
                    <a:pt x="3306" y="118"/>
                    <a:pt x="2844" y="1"/>
                    <a:pt x="2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1" name="Google Shape;2541;p73"/>
            <p:cNvSpPr/>
            <p:nvPr/>
          </p:nvSpPr>
          <p:spPr>
            <a:xfrm>
              <a:off x="5728945" y="2045835"/>
              <a:ext cx="166855" cy="71644"/>
            </a:xfrm>
            <a:custGeom>
              <a:avLst/>
              <a:gdLst/>
              <a:ahLst/>
              <a:cxnLst/>
              <a:rect l="l" t="t" r="r" b="b"/>
              <a:pathLst>
                <a:path w="2485" h="1067" extrusionOk="0">
                  <a:moveTo>
                    <a:pt x="642" y="0"/>
                  </a:moveTo>
                  <a:cubicBezTo>
                    <a:pt x="0" y="0"/>
                    <a:pt x="441" y="513"/>
                    <a:pt x="848" y="741"/>
                  </a:cubicBezTo>
                  <a:cubicBezTo>
                    <a:pt x="1186" y="923"/>
                    <a:pt x="1564" y="1066"/>
                    <a:pt x="1938" y="1066"/>
                  </a:cubicBezTo>
                  <a:cubicBezTo>
                    <a:pt x="2076" y="1066"/>
                    <a:pt x="2213" y="1047"/>
                    <a:pt x="2347" y="1003"/>
                  </a:cubicBezTo>
                  <a:cubicBezTo>
                    <a:pt x="2397" y="991"/>
                    <a:pt x="2435" y="966"/>
                    <a:pt x="2460" y="928"/>
                  </a:cubicBezTo>
                  <a:cubicBezTo>
                    <a:pt x="2485" y="866"/>
                    <a:pt x="2485" y="791"/>
                    <a:pt x="2460" y="716"/>
                  </a:cubicBezTo>
                  <a:cubicBezTo>
                    <a:pt x="2422" y="666"/>
                    <a:pt x="2372" y="628"/>
                    <a:pt x="2322" y="591"/>
                  </a:cubicBezTo>
                  <a:cubicBezTo>
                    <a:pt x="1848" y="253"/>
                    <a:pt x="1310" y="53"/>
                    <a:pt x="735" y="3"/>
                  </a:cubicBezTo>
                  <a:cubicBezTo>
                    <a:pt x="702" y="1"/>
                    <a:pt x="671" y="0"/>
                    <a:pt x="6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2" name="Google Shape;2542;p73"/>
            <p:cNvSpPr/>
            <p:nvPr/>
          </p:nvSpPr>
          <p:spPr>
            <a:xfrm>
              <a:off x="5743045" y="2042545"/>
              <a:ext cx="156112" cy="78224"/>
            </a:xfrm>
            <a:custGeom>
              <a:avLst/>
              <a:gdLst/>
              <a:ahLst/>
              <a:cxnLst/>
              <a:rect l="l" t="t" r="r" b="b"/>
              <a:pathLst>
                <a:path w="2325" h="1165" extrusionOk="0">
                  <a:moveTo>
                    <a:pt x="513" y="102"/>
                  </a:moveTo>
                  <a:cubicBezTo>
                    <a:pt x="1075" y="152"/>
                    <a:pt x="1613" y="352"/>
                    <a:pt x="2075" y="677"/>
                  </a:cubicBezTo>
                  <a:cubicBezTo>
                    <a:pt x="2125" y="702"/>
                    <a:pt x="2162" y="740"/>
                    <a:pt x="2200" y="790"/>
                  </a:cubicBezTo>
                  <a:cubicBezTo>
                    <a:pt x="2225" y="840"/>
                    <a:pt x="2225" y="902"/>
                    <a:pt x="2200" y="952"/>
                  </a:cubicBezTo>
                  <a:cubicBezTo>
                    <a:pt x="2187" y="977"/>
                    <a:pt x="2150" y="990"/>
                    <a:pt x="2125" y="1002"/>
                  </a:cubicBezTo>
                  <a:cubicBezTo>
                    <a:pt x="2003" y="1044"/>
                    <a:pt x="1872" y="1065"/>
                    <a:pt x="1734" y="1065"/>
                  </a:cubicBezTo>
                  <a:cubicBezTo>
                    <a:pt x="1419" y="1065"/>
                    <a:pt x="1062" y="957"/>
                    <a:pt x="663" y="740"/>
                  </a:cubicBezTo>
                  <a:cubicBezTo>
                    <a:pt x="363" y="590"/>
                    <a:pt x="125" y="315"/>
                    <a:pt x="150" y="190"/>
                  </a:cubicBezTo>
                  <a:cubicBezTo>
                    <a:pt x="175" y="127"/>
                    <a:pt x="263" y="102"/>
                    <a:pt x="425" y="102"/>
                  </a:cubicBezTo>
                  <a:close/>
                  <a:moveTo>
                    <a:pt x="438" y="1"/>
                  </a:moveTo>
                  <a:cubicBezTo>
                    <a:pt x="222" y="1"/>
                    <a:pt x="97" y="52"/>
                    <a:pt x="63" y="165"/>
                  </a:cubicBezTo>
                  <a:cubicBezTo>
                    <a:pt x="0" y="377"/>
                    <a:pt x="338" y="690"/>
                    <a:pt x="613" y="827"/>
                  </a:cubicBezTo>
                  <a:cubicBezTo>
                    <a:pt x="950" y="1027"/>
                    <a:pt x="1325" y="1152"/>
                    <a:pt x="1725" y="1165"/>
                  </a:cubicBezTo>
                  <a:cubicBezTo>
                    <a:pt x="1862" y="1165"/>
                    <a:pt x="2012" y="1152"/>
                    <a:pt x="2150" y="1102"/>
                  </a:cubicBezTo>
                  <a:cubicBezTo>
                    <a:pt x="2212" y="1090"/>
                    <a:pt x="2250" y="1052"/>
                    <a:pt x="2287" y="1015"/>
                  </a:cubicBezTo>
                  <a:cubicBezTo>
                    <a:pt x="2325" y="927"/>
                    <a:pt x="2325" y="840"/>
                    <a:pt x="2287" y="752"/>
                  </a:cubicBezTo>
                  <a:cubicBezTo>
                    <a:pt x="2250" y="690"/>
                    <a:pt x="2200" y="640"/>
                    <a:pt x="2125" y="602"/>
                  </a:cubicBezTo>
                  <a:cubicBezTo>
                    <a:pt x="1650" y="265"/>
                    <a:pt x="1100" y="52"/>
                    <a:pt x="513" y="2"/>
                  </a:cubicBezTo>
                  <a:cubicBezTo>
                    <a:pt x="487" y="1"/>
                    <a:pt x="462" y="1"/>
                    <a:pt x="4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3" name="Google Shape;2543;p73"/>
            <p:cNvSpPr/>
            <p:nvPr/>
          </p:nvSpPr>
          <p:spPr>
            <a:xfrm>
              <a:off x="6649234" y="1642428"/>
              <a:ext cx="76478" cy="20211"/>
            </a:xfrm>
            <a:custGeom>
              <a:avLst/>
              <a:gdLst/>
              <a:ahLst/>
              <a:cxnLst/>
              <a:rect l="l" t="t" r="r" b="b"/>
              <a:pathLst>
                <a:path w="1139" h="301" extrusionOk="0">
                  <a:moveTo>
                    <a:pt x="51" y="0"/>
                  </a:moveTo>
                  <a:lnTo>
                    <a:pt x="1" y="88"/>
                  </a:lnTo>
                  <a:cubicBezTo>
                    <a:pt x="213" y="225"/>
                    <a:pt x="463" y="300"/>
                    <a:pt x="726" y="300"/>
                  </a:cubicBezTo>
                  <a:cubicBezTo>
                    <a:pt x="863" y="300"/>
                    <a:pt x="1001" y="275"/>
                    <a:pt x="1138" y="225"/>
                  </a:cubicBezTo>
                  <a:lnTo>
                    <a:pt x="1101" y="138"/>
                  </a:lnTo>
                  <a:cubicBezTo>
                    <a:pt x="978" y="177"/>
                    <a:pt x="850" y="197"/>
                    <a:pt x="723" y="197"/>
                  </a:cubicBezTo>
                  <a:cubicBezTo>
                    <a:pt x="488" y="197"/>
                    <a:pt x="254" y="13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4" name="Google Shape;2544;p73"/>
            <p:cNvSpPr/>
            <p:nvPr/>
          </p:nvSpPr>
          <p:spPr>
            <a:xfrm>
              <a:off x="5679258" y="1714609"/>
              <a:ext cx="474178" cy="516076"/>
            </a:xfrm>
            <a:custGeom>
              <a:avLst/>
              <a:gdLst/>
              <a:ahLst/>
              <a:cxnLst/>
              <a:rect l="l" t="t" r="r" b="b"/>
              <a:pathLst>
                <a:path w="7062" h="7686" extrusionOk="0">
                  <a:moveTo>
                    <a:pt x="1" y="0"/>
                  </a:moveTo>
                  <a:lnTo>
                    <a:pt x="338" y="4574"/>
                  </a:lnTo>
                  <a:lnTo>
                    <a:pt x="7061" y="7686"/>
                  </a:lnTo>
                  <a:lnTo>
                    <a:pt x="6961" y="31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5" name="Google Shape;2545;p73"/>
            <p:cNvSpPr/>
            <p:nvPr/>
          </p:nvSpPr>
          <p:spPr>
            <a:xfrm>
              <a:off x="5738825" y="1960500"/>
              <a:ext cx="125950" cy="138325"/>
            </a:xfrm>
            <a:custGeom>
              <a:avLst/>
              <a:gdLst/>
              <a:ahLst/>
              <a:cxnLst/>
              <a:rect l="l" t="t" r="r" b="b"/>
              <a:pathLst>
                <a:path w="1876" h="1987" extrusionOk="0">
                  <a:moveTo>
                    <a:pt x="971" y="0"/>
                  </a:moveTo>
                  <a:cubicBezTo>
                    <a:pt x="855" y="0"/>
                    <a:pt x="743" y="33"/>
                    <a:pt x="651" y="112"/>
                  </a:cubicBezTo>
                  <a:cubicBezTo>
                    <a:pt x="551" y="212"/>
                    <a:pt x="476" y="350"/>
                    <a:pt x="451" y="487"/>
                  </a:cubicBezTo>
                  <a:cubicBezTo>
                    <a:pt x="400" y="651"/>
                    <a:pt x="357" y="824"/>
                    <a:pt x="322" y="991"/>
                  </a:cubicBezTo>
                  <a:lnTo>
                    <a:pt x="322" y="991"/>
                  </a:lnTo>
                  <a:cubicBezTo>
                    <a:pt x="363" y="750"/>
                    <a:pt x="357" y="501"/>
                    <a:pt x="313" y="262"/>
                  </a:cubicBezTo>
                  <a:cubicBezTo>
                    <a:pt x="288" y="200"/>
                    <a:pt x="238" y="125"/>
                    <a:pt x="176" y="125"/>
                  </a:cubicBezTo>
                  <a:cubicBezTo>
                    <a:pt x="113" y="137"/>
                    <a:pt x="88" y="200"/>
                    <a:pt x="76" y="262"/>
                  </a:cubicBezTo>
                  <a:cubicBezTo>
                    <a:pt x="1" y="662"/>
                    <a:pt x="26" y="1062"/>
                    <a:pt x="176" y="1437"/>
                  </a:cubicBezTo>
                  <a:lnTo>
                    <a:pt x="1688" y="1987"/>
                  </a:lnTo>
                  <a:cubicBezTo>
                    <a:pt x="1775" y="1812"/>
                    <a:pt x="1825" y="1637"/>
                    <a:pt x="1850" y="1449"/>
                  </a:cubicBezTo>
                  <a:cubicBezTo>
                    <a:pt x="1875" y="1024"/>
                    <a:pt x="1838" y="562"/>
                    <a:pt x="1551" y="250"/>
                  </a:cubicBezTo>
                  <a:cubicBezTo>
                    <a:pt x="1413" y="112"/>
                    <a:pt x="1186" y="0"/>
                    <a:pt x="9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6" name="Google Shape;2546;p73"/>
            <p:cNvSpPr/>
            <p:nvPr/>
          </p:nvSpPr>
          <p:spPr>
            <a:xfrm>
              <a:off x="5734652" y="1957271"/>
              <a:ext cx="133484" cy="138319"/>
            </a:xfrm>
            <a:custGeom>
              <a:avLst/>
              <a:gdLst/>
              <a:ahLst/>
              <a:cxnLst/>
              <a:rect l="l" t="t" r="r" b="b"/>
              <a:pathLst>
                <a:path w="1988" h="2060" extrusionOk="0">
                  <a:moveTo>
                    <a:pt x="1017" y="0"/>
                  </a:moveTo>
                  <a:cubicBezTo>
                    <a:pt x="891" y="0"/>
                    <a:pt x="767" y="36"/>
                    <a:pt x="663" y="123"/>
                  </a:cubicBezTo>
                  <a:cubicBezTo>
                    <a:pt x="550" y="235"/>
                    <a:pt x="488" y="373"/>
                    <a:pt x="450" y="523"/>
                  </a:cubicBezTo>
                  <a:cubicBezTo>
                    <a:pt x="450" y="448"/>
                    <a:pt x="438" y="373"/>
                    <a:pt x="413" y="298"/>
                  </a:cubicBezTo>
                  <a:cubicBezTo>
                    <a:pt x="375" y="185"/>
                    <a:pt x="313" y="123"/>
                    <a:pt x="238" y="123"/>
                  </a:cubicBezTo>
                  <a:cubicBezTo>
                    <a:pt x="175" y="135"/>
                    <a:pt x="113" y="160"/>
                    <a:pt x="75" y="298"/>
                  </a:cubicBezTo>
                  <a:cubicBezTo>
                    <a:pt x="0" y="698"/>
                    <a:pt x="38" y="1122"/>
                    <a:pt x="175" y="1510"/>
                  </a:cubicBezTo>
                  <a:lnTo>
                    <a:pt x="275" y="1472"/>
                  </a:lnTo>
                  <a:cubicBezTo>
                    <a:pt x="138" y="1097"/>
                    <a:pt x="100" y="710"/>
                    <a:pt x="175" y="323"/>
                  </a:cubicBezTo>
                  <a:cubicBezTo>
                    <a:pt x="175" y="298"/>
                    <a:pt x="213" y="223"/>
                    <a:pt x="238" y="223"/>
                  </a:cubicBezTo>
                  <a:cubicBezTo>
                    <a:pt x="275" y="223"/>
                    <a:pt x="300" y="273"/>
                    <a:pt x="313" y="323"/>
                  </a:cubicBezTo>
                  <a:cubicBezTo>
                    <a:pt x="375" y="585"/>
                    <a:pt x="363" y="872"/>
                    <a:pt x="300" y="1135"/>
                  </a:cubicBezTo>
                  <a:lnTo>
                    <a:pt x="400" y="1160"/>
                  </a:lnTo>
                  <a:cubicBezTo>
                    <a:pt x="450" y="960"/>
                    <a:pt x="500" y="748"/>
                    <a:pt x="563" y="548"/>
                  </a:cubicBezTo>
                  <a:cubicBezTo>
                    <a:pt x="588" y="423"/>
                    <a:pt x="650" y="298"/>
                    <a:pt x="738" y="198"/>
                  </a:cubicBezTo>
                  <a:cubicBezTo>
                    <a:pt x="822" y="126"/>
                    <a:pt x="923" y="97"/>
                    <a:pt x="1027" y="97"/>
                  </a:cubicBezTo>
                  <a:cubicBezTo>
                    <a:pt x="1232" y="97"/>
                    <a:pt x="1451" y="211"/>
                    <a:pt x="1575" y="335"/>
                  </a:cubicBezTo>
                  <a:cubicBezTo>
                    <a:pt x="1800" y="573"/>
                    <a:pt x="1887" y="960"/>
                    <a:pt x="1850" y="1485"/>
                  </a:cubicBezTo>
                  <a:cubicBezTo>
                    <a:pt x="1837" y="1672"/>
                    <a:pt x="1788" y="1835"/>
                    <a:pt x="1713" y="2010"/>
                  </a:cubicBezTo>
                  <a:lnTo>
                    <a:pt x="1788" y="2060"/>
                  </a:lnTo>
                  <a:cubicBezTo>
                    <a:pt x="1875" y="1885"/>
                    <a:pt x="1937" y="1697"/>
                    <a:pt x="1950" y="1497"/>
                  </a:cubicBezTo>
                  <a:cubicBezTo>
                    <a:pt x="1987" y="935"/>
                    <a:pt x="1887" y="535"/>
                    <a:pt x="1638" y="273"/>
                  </a:cubicBezTo>
                  <a:cubicBezTo>
                    <a:pt x="1499" y="126"/>
                    <a:pt x="1254" y="0"/>
                    <a:pt x="1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7" name="Google Shape;2547;p73"/>
            <p:cNvSpPr/>
            <p:nvPr/>
          </p:nvSpPr>
          <p:spPr>
            <a:xfrm>
              <a:off x="6089581" y="2297830"/>
              <a:ext cx="864358" cy="656141"/>
            </a:xfrm>
            <a:custGeom>
              <a:avLst/>
              <a:gdLst/>
              <a:ahLst/>
              <a:cxnLst/>
              <a:rect l="l" t="t" r="r" b="b"/>
              <a:pathLst>
                <a:path w="12873" h="9772" extrusionOk="0">
                  <a:moveTo>
                    <a:pt x="7999" y="1"/>
                  </a:moveTo>
                  <a:cubicBezTo>
                    <a:pt x="7644" y="1"/>
                    <a:pt x="7289" y="29"/>
                    <a:pt x="6936" y="87"/>
                  </a:cubicBezTo>
                  <a:cubicBezTo>
                    <a:pt x="4874" y="424"/>
                    <a:pt x="2900" y="1736"/>
                    <a:pt x="1675" y="3598"/>
                  </a:cubicBezTo>
                  <a:cubicBezTo>
                    <a:pt x="538" y="5323"/>
                    <a:pt x="1" y="7522"/>
                    <a:pt x="163" y="9772"/>
                  </a:cubicBezTo>
                  <a:lnTo>
                    <a:pt x="563" y="9747"/>
                  </a:lnTo>
                  <a:cubicBezTo>
                    <a:pt x="400" y="7585"/>
                    <a:pt x="913" y="5473"/>
                    <a:pt x="2013" y="3823"/>
                  </a:cubicBezTo>
                  <a:cubicBezTo>
                    <a:pt x="3175" y="2049"/>
                    <a:pt x="5037" y="799"/>
                    <a:pt x="6999" y="487"/>
                  </a:cubicBezTo>
                  <a:cubicBezTo>
                    <a:pt x="7331" y="432"/>
                    <a:pt x="7666" y="406"/>
                    <a:pt x="8001" y="406"/>
                  </a:cubicBezTo>
                  <a:cubicBezTo>
                    <a:pt x="9743" y="406"/>
                    <a:pt x="11461" y="1124"/>
                    <a:pt x="12572" y="2361"/>
                  </a:cubicBezTo>
                  <a:lnTo>
                    <a:pt x="12872" y="2099"/>
                  </a:lnTo>
                  <a:cubicBezTo>
                    <a:pt x="11686" y="776"/>
                    <a:pt x="9857" y="1"/>
                    <a:pt x="7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48" name="Google Shape;2548;p73"/>
          <p:cNvGrpSpPr/>
          <p:nvPr/>
        </p:nvGrpSpPr>
        <p:grpSpPr>
          <a:xfrm>
            <a:off x="5004260" y="951476"/>
            <a:ext cx="649561" cy="450610"/>
            <a:chOff x="5377172" y="1129776"/>
            <a:chExt cx="649561" cy="450610"/>
          </a:xfrm>
        </p:grpSpPr>
        <p:sp>
          <p:nvSpPr>
            <p:cNvPr id="2549" name="Google Shape;2549;p73"/>
            <p:cNvSpPr/>
            <p:nvPr/>
          </p:nvSpPr>
          <p:spPr>
            <a:xfrm>
              <a:off x="5377172" y="1129776"/>
              <a:ext cx="649561" cy="450610"/>
            </a:xfrm>
            <a:custGeom>
              <a:avLst/>
              <a:gdLst/>
              <a:ahLst/>
              <a:cxnLst/>
              <a:rect l="l" t="t" r="r" b="b"/>
              <a:pathLst>
                <a:path w="9674" h="6711" extrusionOk="0">
                  <a:moveTo>
                    <a:pt x="688" y="0"/>
                  </a:moveTo>
                  <a:cubicBezTo>
                    <a:pt x="313" y="0"/>
                    <a:pt x="1" y="312"/>
                    <a:pt x="1" y="687"/>
                  </a:cubicBezTo>
                  <a:lnTo>
                    <a:pt x="1" y="4986"/>
                  </a:lnTo>
                  <a:cubicBezTo>
                    <a:pt x="1" y="5361"/>
                    <a:pt x="313" y="5674"/>
                    <a:pt x="688" y="5674"/>
                  </a:cubicBezTo>
                  <a:lnTo>
                    <a:pt x="8499" y="5674"/>
                  </a:lnTo>
                  <a:lnTo>
                    <a:pt x="9673" y="6711"/>
                  </a:lnTo>
                  <a:lnTo>
                    <a:pt x="9673" y="687"/>
                  </a:lnTo>
                  <a:cubicBezTo>
                    <a:pt x="9673" y="312"/>
                    <a:pt x="9361" y="0"/>
                    <a:pt x="8986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0" name="Google Shape;2550;p73"/>
            <p:cNvSpPr/>
            <p:nvPr/>
          </p:nvSpPr>
          <p:spPr>
            <a:xfrm>
              <a:off x="5584678" y="1216191"/>
              <a:ext cx="245885" cy="225741"/>
            </a:xfrm>
            <a:custGeom>
              <a:avLst/>
              <a:gdLst/>
              <a:ahLst/>
              <a:cxnLst/>
              <a:rect l="l" t="t" r="r" b="b"/>
              <a:pathLst>
                <a:path w="3662" h="3362" extrusionOk="0">
                  <a:moveTo>
                    <a:pt x="775" y="275"/>
                  </a:moveTo>
                  <a:cubicBezTo>
                    <a:pt x="1075" y="275"/>
                    <a:pt x="1200" y="600"/>
                    <a:pt x="1200" y="1000"/>
                  </a:cubicBezTo>
                  <a:cubicBezTo>
                    <a:pt x="1200" y="1425"/>
                    <a:pt x="1050" y="1737"/>
                    <a:pt x="775" y="1737"/>
                  </a:cubicBezTo>
                  <a:cubicBezTo>
                    <a:pt x="500" y="1737"/>
                    <a:pt x="350" y="1425"/>
                    <a:pt x="350" y="1000"/>
                  </a:cubicBezTo>
                  <a:cubicBezTo>
                    <a:pt x="350" y="600"/>
                    <a:pt x="500" y="275"/>
                    <a:pt x="775" y="275"/>
                  </a:cubicBezTo>
                  <a:close/>
                  <a:moveTo>
                    <a:pt x="787" y="0"/>
                  </a:moveTo>
                  <a:cubicBezTo>
                    <a:pt x="362" y="0"/>
                    <a:pt x="0" y="363"/>
                    <a:pt x="0" y="1025"/>
                  </a:cubicBezTo>
                  <a:cubicBezTo>
                    <a:pt x="13" y="1675"/>
                    <a:pt x="337" y="2000"/>
                    <a:pt x="762" y="2000"/>
                  </a:cubicBezTo>
                  <a:cubicBezTo>
                    <a:pt x="1187" y="2000"/>
                    <a:pt x="1537" y="1662"/>
                    <a:pt x="1537" y="975"/>
                  </a:cubicBezTo>
                  <a:cubicBezTo>
                    <a:pt x="1537" y="350"/>
                    <a:pt x="1237" y="0"/>
                    <a:pt x="787" y="0"/>
                  </a:cubicBezTo>
                  <a:close/>
                  <a:moveTo>
                    <a:pt x="2887" y="1612"/>
                  </a:moveTo>
                  <a:cubicBezTo>
                    <a:pt x="3199" y="1612"/>
                    <a:pt x="3312" y="1950"/>
                    <a:pt x="3312" y="2337"/>
                  </a:cubicBezTo>
                  <a:cubicBezTo>
                    <a:pt x="3312" y="2774"/>
                    <a:pt x="3162" y="3087"/>
                    <a:pt x="2887" y="3087"/>
                  </a:cubicBezTo>
                  <a:cubicBezTo>
                    <a:pt x="2624" y="3087"/>
                    <a:pt x="2462" y="2762"/>
                    <a:pt x="2462" y="2350"/>
                  </a:cubicBezTo>
                  <a:lnTo>
                    <a:pt x="2474" y="2350"/>
                  </a:lnTo>
                  <a:cubicBezTo>
                    <a:pt x="2474" y="1937"/>
                    <a:pt x="2624" y="1612"/>
                    <a:pt x="2887" y="1612"/>
                  </a:cubicBezTo>
                  <a:close/>
                  <a:moveTo>
                    <a:pt x="2899" y="1350"/>
                  </a:moveTo>
                  <a:cubicBezTo>
                    <a:pt x="2474" y="1350"/>
                    <a:pt x="2112" y="1725"/>
                    <a:pt x="2112" y="2375"/>
                  </a:cubicBezTo>
                  <a:cubicBezTo>
                    <a:pt x="2124" y="3024"/>
                    <a:pt x="2449" y="3349"/>
                    <a:pt x="2874" y="3349"/>
                  </a:cubicBezTo>
                  <a:cubicBezTo>
                    <a:pt x="3299" y="3349"/>
                    <a:pt x="3662" y="3012"/>
                    <a:pt x="3662" y="2325"/>
                  </a:cubicBezTo>
                  <a:cubicBezTo>
                    <a:pt x="3662" y="1700"/>
                    <a:pt x="3362" y="1350"/>
                    <a:pt x="2899" y="1350"/>
                  </a:cubicBezTo>
                  <a:close/>
                  <a:moveTo>
                    <a:pt x="2649" y="0"/>
                  </a:moveTo>
                  <a:lnTo>
                    <a:pt x="737" y="3362"/>
                  </a:lnTo>
                  <a:lnTo>
                    <a:pt x="1012" y="3362"/>
                  </a:lnTo>
                  <a:lnTo>
                    <a:pt x="29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51" name="Google Shape;2551;p73"/>
          <p:cNvGrpSpPr/>
          <p:nvPr/>
        </p:nvGrpSpPr>
        <p:grpSpPr>
          <a:xfrm>
            <a:off x="6907143" y="678234"/>
            <a:ext cx="621024" cy="393604"/>
            <a:chOff x="6996643" y="936734"/>
            <a:chExt cx="621024" cy="393604"/>
          </a:xfrm>
        </p:grpSpPr>
        <p:sp>
          <p:nvSpPr>
            <p:cNvPr id="2552" name="Google Shape;2552;p73"/>
            <p:cNvSpPr/>
            <p:nvPr/>
          </p:nvSpPr>
          <p:spPr>
            <a:xfrm>
              <a:off x="6996643" y="936734"/>
              <a:ext cx="621024" cy="393604"/>
            </a:xfrm>
            <a:custGeom>
              <a:avLst/>
              <a:gdLst/>
              <a:ahLst/>
              <a:cxnLst/>
              <a:rect l="l" t="t" r="r" b="b"/>
              <a:pathLst>
                <a:path w="9249" h="5862" extrusionOk="0">
                  <a:moveTo>
                    <a:pt x="625" y="1"/>
                  </a:moveTo>
                  <a:cubicBezTo>
                    <a:pt x="288" y="1"/>
                    <a:pt x="13" y="251"/>
                    <a:pt x="1" y="588"/>
                  </a:cubicBezTo>
                  <a:lnTo>
                    <a:pt x="1" y="5862"/>
                  </a:lnTo>
                  <a:lnTo>
                    <a:pt x="1088" y="4974"/>
                  </a:lnTo>
                  <a:lnTo>
                    <a:pt x="8623" y="4974"/>
                  </a:lnTo>
                  <a:cubicBezTo>
                    <a:pt x="8961" y="4974"/>
                    <a:pt x="9236" y="4712"/>
                    <a:pt x="9248" y="4387"/>
                  </a:cubicBezTo>
                  <a:lnTo>
                    <a:pt x="9248" y="588"/>
                  </a:lnTo>
                  <a:cubicBezTo>
                    <a:pt x="9236" y="251"/>
                    <a:pt x="8961" y="1"/>
                    <a:pt x="862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3" name="Google Shape;2553;p73"/>
            <p:cNvSpPr/>
            <p:nvPr/>
          </p:nvSpPr>
          <p:spPr>
            <a:xfrm>
              <a:off x="7254278" y="1017241"/>
              <a:ext cx="121734" cy="168064"/>
            </a:xfrm>
            <a:custGeom>
              <a:avLst/>
              <a:gdLst/>
              <a:ahLst/>
              <a:cxnLst/>
              <a:rect l="l" t="t" r="r" b="b"/>
              <a:pathLst>
                <a:path w="1813" h="2503" extrusionOk="0">
                  <a:moveTo>
                    <a:pt x="1257" y="1"/>
                  </a:moveTo>
                  <a:cubicBezTo>
                    <a:pt x="986" y="1"/>
                    <a:pt x="740" y="112"/>
                    <a:pt x="550" y="314"/>
                  </a:cubicBezTo>
                  <a:cubicBezTo>
                    <a:pt x="387" y="476"/>
                    <a:pt x="287" y="701"/>
                    <a:pt x="237" y="939"/>
                  </a:cubicBezTo>
                  <a:lnTo>
                    <a:pt x="0" y="939"/>
                  </a:lnTo>
                  <a:lnTo>
                    <a:pt x="0" y="1126"/>
                  </a:lnTo>
                  <a:lnTo>
                    <a:pt x="212" y="1126"/>
                  </a:lnTo>
                  <a:cubicBezTo>
                    <a:pt x="212" y="1176"/>
                    <a:pt x="212" y="1226"/>
                    <a:pt x="212" y="1289"/>
                  </a:cubicBezTo>
                  <a:lnTo>
                    <a:pt x="212" y="1351"/>
                  </a:lnTo>
                  <a:lnTo>
                    <a:pt x="0" y="1351"/>
                  </a:lnTo>
                  <a:lnTo>
                    <a:pt x="0" y="1526"/>
                  </a:lnTo>
                  <a:lnTo>
                    <a:pt x="225" y="1526"/>
                  </a:lnTo>
                  <a:cubicBezTo>
                    <a:pt x="250" y="1764"/>
                    <a:pt x="350" y="1988"/>
                    <a:pt x="500" y="2176"/>
                  </a:cubicBezTo>
                  <a:cubicBezTo>
                    <a:pt x="679" y="2379"/>
                    <a:pt x="937" y="2502"/>
                    <a:pt x="1210" y="2502"/>
                  </a:cubicBezTo>
                  <a:cubicBezTo>
                    <a:pt x="1223" y="2502"/>
                    <a:pt x="1237" y="2501"/>
                    <a:pt x="1250" y="2501"/>
                  </a:cubicBezTo>
                  <a:cubicBezTo>
                    <a:pt x="1267" y="2502"/>
                    <a:pt x="1284" y="2502"/>
                    <a:pt x="1301" y="2502"/>
                  </a:cubicBezTo>
                  <a:cubicBezTo>
                    <a:pt x="1483" y="2502"/>
                    <a:pt x="1663" y="2442"/>
                    <a:pt x="1812" y="2351"/>
                  </a:cubicBezTo>
                  <a:lnTo>
                    <a:pt x="1762" y="2113"/>
                  </a:lnTo>
                  <a:cubicBezTo>
                    <a:pt x="1625" y="2188"/>
                    <a:pt x="1462" y="2226"/>
                    <a:pt x="1312" y="2238"/>
                  </a:cubicBezTo>
                  <a:cubicBezTo>
                    <a:pt x="1112" y="2238"/>
                    <a:pt x="925" y="2163"/>
                    <a:pt x="775" y="2013"/>
                  </a:cubicBezTo>
                  <a:cubicBezTo>
                    <a:pt x="662" y="1876"/>
                    <a:pt x="587" y="1714"/>
                    <a:pt x="575" y="1526"/>
                  </a:cubicBezTo>
                  <a:lnTo>
                    <a:pt x="1637" y="1526"/>
                  </a:lnTo>
                  <a:lnTo>
                    <a:pt x="1637" y="1339"/>
                  </a:lnTo>
                  <a:lnTo>
                    <a:pt x="550" y="1339"/>
                  </a:lnTo>
                  <a:lnTo>
                    <a:pt x="550" y="1276"/>
                  </a:lnTo>
                  <a:lnTo>
                    <a:pt x="550" y="1126"/>
                  </a:lnTo>
                  <a:lnTo>
                    <a:pt x="1625" y="1126"/>
                  </a:lnTo>
                  <a:lnTo>
                    <a:pt x="1625" y="939"/>
                  </a:lnTo>
                  <a:lnTo>
                    <a:pt x="587" y="939"/>
                  </a:lnTo>
                  <a:cubicBezTo>
                    <a:pt x="612" y="764"/>
                    <a:pt x="687" y="601"/>
                    <a:pt x="800" y="464"/>
                  </a:cubicBezTo>
                  <a:cubicBezTo>
                    <a:pt x="927" y="336"/>
                    <a:pt x="1087" y="263"/>
                    <a:pt x="1259" y="263"/>
                  </a:cubicBezTo>
                  <a:cubicBezTo>
                    <a:pt x="1273" y="263"/>
                    <a:pt x="1286" y="263"/>
                    <a:pt x="1300" y="264"/>
                  </a:cubicBezTo>
                  <a:cubicBezTo>
                    <a:pt x="1450" y="264"/>
                    <a:pt x="1587" y="289"/>
                    <a:pt x="1712" y="364"/>
                  </a:cubicBezTo>
                  <a:lnTo>
                    <a:pt x="1787" y="114"/>
                  </a:lnTo>
                  <a:cubicBezTo>
                    <a:pt x="1637" y="39"/>
                    <a:pt x="1475" y="1"/>
                    <a:pt x="1300" y="1"/>
                  </a:cubicBezTo>
                  <a:cubicBezTo>
                    <a:pt x="1285" y="1"/>
                    <a:pt x="1271" y="1"/>
                    <a:pt x="1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54" name="Google Shape;2554;p73"/>
          <p:cNvGrpSpPr/>
          <p:nvPr/>
        </p:nvGrpSpPr>
        <p:grpSpPr>
          <a:xfrm>
            <a:off x="7528175" y="1406677"/>
            <a:ext cx="688975" cy="516082"/>
            <a:chOff x="7379450" y="1742677"/>
            <a:chExt cx="688975" cy="516082"/>
          </a:xfrm>
        </p:grpSpPr>
        <p:sp>
          <p:nvSpPr>
            <p:cNvPr id="2555" name="Google Shape;2555;p73"/>
            <p:cNvSpPr/>
            <p:nvPr/>
          </p:nvSpPr>
          <p:spPr>
            <a:xfrm>
              <a:off x="7379450" y="1742677"/>
              <a:ext cx="688975" cy="516082"/>
            </a:xfrm>
            <a:custGeom>
              <a:avLst/>
              <a:gdLst/>
              <a:ahLst/>
              <a:cxnLst/>
              <a:rect l="l" t="t" r="r" b="b"/>
              <a:pathLst>
                <a:path w="10261" h="5925" extrusionOk="0">
                  <a:moveTo>
                    <a:pt x="814" y="1"/>
                  </a:moveTo>
                  <a:cubicBezTo>
                    <a:pt x="387" y="1"/>
                    <a:pt x="25" y="334"/>
                    <a:pt x="13" y="776"/>
                  </a:cubicBezTo>
                  <a:lnTo>
                    <a:pt x="1" y="5925"/>
                  </a:lnTo>
                  <a:lnTo>
                    <a:pt x="1463" y="4750"/>
                  </a:lnTo>
                  <a:lnTo>
                    <a:pt x="9423" y="4750"/>
                  </a:lnTo>
                  <a:cubicBezTo>
                    <a:pt x="9431" y="4750"/>
                    <a:pt x="9439" y="4750"/>
                    <a:pt x="9447" y="4750"/>
                  </a:cubicBezTo>
                  <a:cubicBezTo>
                    <a:pt x="9886" y="4750"/>
                    <a:pt x="10248" y="4417"/>
                    <a:pt x="10260" y="3975"/>
                  </a:cubicBezTo>
                  <a:lnTo>
                    <a:pt x="10260" y="776"/>
                  </a:lnTo>
                  <a:cubicBezTo>
                    <a:pt x="10248" y="334"/>
                    <a:pt x="9886" y="1"/>
                    <a:pt x="9447" y="1"/>
                  </a:cubicBezTo>
                  <a:cubicBezTo>
                    <a:pt x="9439" y="1"/>
                    <a:pt x="9431" y="1"/>
                    <a:pt x="9423" y="1"/>
                  </a:cubicBezTo>
                  <a:lnTo>
                    <a:pt x="838" y="1"/>
                  </a:lnTo>
                  <a:cubicBezTo>
                    <a:pt x="830" y="1"/>
                    <a:pt x="822" y="1"/>
                    <a:pt x="814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6" name="Google Shape;2556;p73"/>
            <p:cNvSpPr/>
            <p:nvPr/>
          </p:nvSpPr>
          <p:spPr>
            <a:xfrm>
              <a:off x="7547097" y="1862261"/>
              <a:ext cx="336531" cy="211507"/>
            </a:xfrm>
            <a:custGeom>
              <a:avLst/>
              <a:gdLst/>
              <a:ahLst/>
              <a:cxnLst/>
              <a:rect l="l" t="t" r="r" b="b"/>
              <a:pathLst>
                <a:path w="5012" h="3150" extrusionOk="0">
                  <a:moveTo>
                    <a:pt x="0" y="1"/>
                  </a:moveTo>
                  <a:lnTo>
                    <a:pt x="0" y="3150"/>
                  </a:lnTo>
                  <a:lnTo>
                    <a:pt x="5012" y="3150"/>
                  </a:lnTo>
                  <a:lnTo>
                    <a:pt x="50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7" name="Google Shape;2557;p73"/>
            <p:cNvSpPr/>
            <p:nvPr/>
          </p:nvSpPr>
          <p:spPr>
            <a:xfrm>
              <a:off x="7545419" y="1859776"/>
              <a:ext cx="339888" cy="112468"/>
            </a:xfrm>
            <a:custGeom>
              <a:avLst/>
              <a:gdLst/>
              <a:ahLst/>
              <a:cxnLst/>
              <a:rect l="l" t="t" r="r" b="b"/>
              <a:pathLst>
                <a:path w="5062" h="1675" extrusionOk="0">
                  <a:moveTo>
                    <a:pt x="50" y="0"/>
                  </a:moveTo>
                  <a:lnTo>
                    <a:pt x="0" y="75"/>
                  </a:lnTo>
                  <a:lnTo>
                    <a:pt x="2537" y="1675"/>
                  </a:lnTo>
                  <a:lnTo>
                    <a:pt x="2562" y="1650"/>
                  </a:lnTo>
                  <a:cubicBezTo>
                    <a:pt x="2737" y="1500"/>
                    <a:pt x="5037" y="100"/>
                    <a:pt x="5062" y="75"/>
                  </a:cubicBezTo>
                  <a:lnTo>
                    <a:pt x="4999" y="0"/>
                  </a:lnTo>
                  <a:cubicBezTo>
                    <a:pt x="4912" y="63"/>
                    <a:pt x="2837" y="1325"/>
                    <a:pt x="2525" y="1562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58" name="Google Shape;2558;p73"/>
          <p:cNvSpPr/>
          <p:nvPr/>
        </p:nvSpPr>
        <p:spPr>
          <a:xfrm>
            <a:off x="6025273" y="602590"/>
            <a:ext cx="414553" cy="414553"/>
          </a:xfrm>
          <a:custGeom>
            <a:avLst/>
            <a:gdLst/>
            <a:ahLst/>
            <a:cxnLst/>
            <a:rect l="l" t="t" r="r" b="b"/>
            <a:pathLst>
              <a:path w="6174" h="6174" extrusionOk="0">
                <a:moveTo>
                  <a:pt x="2425" y="0"/>
                </a:moveTo>
                <a:lnTo>
                  <a:pt x="2362" y="1675"/>
                </a:lnTo>
                <a:lnTo>
                  <a:pt x="975" y="737"/>
                </a:lnTo>
                <a:lnTo>
                  <a:pt x="975" y="737"/>
                </a:lnTo>
                <a:lnTo>
                  <a:pt x="1762" y="2224"/>
                </a:lnTo>
                <a:lnTo>
                  <a:pt x="1762" y="2224"/>
                </a:lnTo>
                <a:lnTo>
                  <a:pt x="75" y="2112"/>
                </a:lnTo>
                <a:lnTo>
                  <a:pt x="75" y="2112"/>
                </a:lnTo>
                <a:lnTo>
                  <a:pt x="1513" y="2999"/>
                </a:lnTo>
                <a:lnTo>
                  <a:pt x="0" y="3737"/>
                </a:lnTo>
                <a:lnTo>
                  <a:pt x="1675" y="3799"/>
                </a:lnTo>
                <a:lnTo>
                  <a:pt x="738" y="5199"/>
                </a:lnTo>
                <a:lnTo>
                  <a:pt x="738" y="5199"/>
                </a:lnTo>
                <a:lnTo>
                  <a:pt x="2225" y="4411"/>
                </a:lnTo>
                <a:lnTo>
                  <a:pt x="2112" y="6086"/>
                </a:lnTo>
                <a:lnTo>
                  <a:pt x="3000" y="4661"/>
                </a:lnTo>
                <a:lnTo>
                  <a:pt x="3737" y="6173"/>
                </a:lnTo>
                <a:lnTo>
                  <a:pt x="3799" y="4486"/>
                </a:lnTo>
                <a:lnTo>
                  <a:pt x="5199" y="5424"/>
                </a:lnTo>
                <a:lnTo>
                  <a:pt x="4412" y="3936"/>
                </a:lnTo>
                <a:lnTo>
                  <a:pt x="6086" y="4061"/>
                </a:lnTo>
                <a:lnTo>
                  <a:pt x="4662" y="3162"/>
                </a:lnTo>
                <a:lnTo>
                  <a:pt x="6174" y="2424"/>
                </a:lnTo>
                <a:lnTo>
                  <a:pt x="4487" y="2362"/>
                </a:lnTo>
                <a:lnTo>
                  <a:pt x="5424" y="975"/>
                </a:lnTo>
                <a:lnTo>
                  <a:pt x="3937" y="1762"/>
                </a:lnTo>
                <a:lnTo>
                  <a:pt x="3937" y="1762"/>
                </a:lnTo>
                <a:lnTo>
                  <a:pt x="4062" y="75"/>
                </a:lnTo>
                <a:lnTo>
                  <a:pt x="3162" y="1500"/>
                </a:lnTo>
                <a:lnTo>
                  <a:pt x="24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59" name="Google Shape;2559;p73"/>
          <p:cNvSpPr/>
          <p:nvPr/>
        </p:nvSpPr>
        <p:spPr>
          <a:xfrm>
            <a:off x="7907925" y="2146428"/>
            <a:ext cx="516069" cy="516069"/>
          </a:xfrm>
          <a:custGeom>
            <a:avLst/>
            <a:gdLst/>
            <a:ahLst/>
            <a:cxnLst/>
            <a:rect l="l" t="t" r="r" b="b"/>
            <a:pathLst>
              <a:path w="6174" h="6174" extrusionOk="0">
                <a:moveTo>
                  <a:pt x="2425" y="0"/>
                </a:moveTo>
                <a:lnTo>
                  <a:pt x="2362" y="1675"/>
                </a:lnTo>
                <a:lnTo>
                  <a:pt x="975" y="737"/>
                </a:lnTo>
                <a:lnTo>
                  <a:pt x="975" y="737"/>
                </a:lnTo>
                <a:lnTo>
                  <a:pt x="1762" y="2224"/>
                </a:lnTo>
                <a:lnTo>
                  <a:pt x="1762" y="2224"/>
                </a:lnTo>
                <a:lnTo>
                  <a:pt x="75" y="2112"/>
                </a:lnTo>
                <a:lnTo>
                  <a:pt x="75" y="2112"/>
                </a:lnTo>
                <a:lnTo>
                  <a:pt x="1513" y="2999"/>
                </a:lnTo>
                <a:lnTo>
                  <a:pt x="0" y="3737"/>
                </a:lnTo>
                <a:lnTo>
                  <a:pt x="1675" y="3799"/>
                </a:lnTo>
                <a:lnTo>
                  <a:pt x="738" y="5199"/>
                </a:lnTo>
                <a:lnTo>
                  <a:pt x="738" y="5199"/>
                </a:lnTo>
                <a:lnTo>
                  <a:pt x="2225" y="4411"/>
                </a:lnTo>
                <a:lnTo>
                  <a:pt x="2112" y="6086"/>
                </a:lnTo>
                <a:lnTo>
                  <a:pt x="3000" y="4661"/>
                </a:lnTo>
                <a:lnTo>
                  <a:pt x="3737" y="6173"/>
                </a:lnTo>
                <a:lnTo>
                  <a:pt x="3799" y="4486"/>
                </a:lnTo>
                <a:lnTo>
                  <a:pt x="5199" y="5424"/>
                </a:lnTo>
                <a:lnTo>
                  <a:pt x="4412" y="3936"/>
                </a:lnTo>
                <a:lnTo>
                  <a:pt x="6086" y="4061"/>
                </a:lnTo>
                <a:lnTo>
                  <a:pt x="4662" y="3162"/>
                </a:lnTo>
                <a:lnTo>
                  <a:pt x="6174" y="2424"/>
                </a:lnTo>
                <a:lnTo>
                  <a:pt x="4487" y="2362"/>
                </a:lnTo>
                <a:lnTo>
                  <a:pt x="5424" y="975"/>
                </a:lnTo>
                <a:lnTo>
                  <a:pt x="3937" y="1762"/>
                </a:lnTo>
                <a:lnTo>
                  <a:pt x="3937" y="1762"/>
                </a:lnTo>
                <a:lnTo>
                  <a:pt x="4062" y="75"/>
                </a:lnTo>
                <a:lnTo>
                  <a:pt x="3162" y="1500"/>
                </a:lnTo>
                <a:lnTo>
                  <a:pt x="2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%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645795" y="3249295"/>
            <a:ext cx="3564890" cy="160210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Introduction:</a:t>
            </a:r>
            <a:endParaRPr lang="en-US" altLang="en-US"/>
          </a:p>
        </p:txBody>
      </p:sp>
      <p:grpSp>
        <p:nvGrpSpPr>
          <p:cNvPr id="672" name="Google Shape;672;p40"/>
          <p:cNvGrpSpPr/>
          <p:nvPr/>
        </p:nvGrpSpPr>
        <p:grpSpPr>
          <a:xfrm rot="407946">
            <a:off x="8052601" y="543718"/>
            <a:ext cx="907452" cy="839065"/>
            <a:chOff x="1774150" y="1280375"/>
            <a:chExt cx="443200" cy="409800"/>
          </a:xfrm>
        </p:grpSpPr>
        <p:sp>
          <p:nvSpPr>
            <p:cNvPr id="673" name="Google Shape;673;p40"/>
            <p:cNvSpPr/>
            <p:nvPr/>
          </p:nvSpPr>
          <p:spPr>
            <a:xfrm>
              <a:off x="1774150" y="1280375"/>
              <a:ext cx="443200" cy="409800"/>
            </a:xfrm>
            <a:custGeom>
              <a:avLst/>
              <a:gdLst/>
              <a:ahLst/>
              <a:cxnLst/>
              <a:rect l="l" t="t" r="r" b="b"/>
              <a:pathLst>
                <a:path w="17728" h="16392" extrusionOk="0">
                  <a:moveTo>
                    <a:pt x="6625" y="0"/>
                  </a:moveTo>
                  <a:lnTo>
                    <a:pt x="6625" y="0"/>
                  </a:lnTo>
                  <a:cubicBezTo>
                    <a:pt x="4661" y="26"/>
                    <a:pt x="2986" y="406"/>
                    <a:pt x="1716" y="2566"/>
                  </a:cubicBezTo>
                  <a:cubicBezTo>
                    <a:pt x="956" y="3823"/>
                    <a:pt x="485" y="5237"/>
                    <a:pt x="1" y="6625"/>
                  </a:cubicBezTo>
                  <a:cubicBezTo>
                    <a:pt x="1166" y="6913"/>
                    <a:pt x="2370" y="7057"/>
                    <a:pt x="3562" y="7096"/>
                  </a:cubicBezTo>
                  <a:cubicBezTo>
                    <a:pt x="3405" y="7096"/>
                    <a:pt x="3444" y="15802"/>
                    <a:pt x="3444" y="16391"/>
                  </a:cubicBezTo>
                  <a:lnTo>
                    <a:pt x="14297" y="16391"/>
                  </a:lnTo>
                  <a:cubicBezTo>
                    <a:pt x="14297" y="15789"/>
                    <a:pt x="14337" y="7096"/>
                    <a:pt x="14179" y="7096"/>
                  </a:cubicBezTo>
                  <a:cubicBezTo>
                    <a:pt x="15371" y="7057"/>
                    <a:pt x="16562" y="6913"/>
                    <a:pt x="17727" y="6625"/>
                  </a:cubicBezTo>
                  <a:cubicBezTo>
                    <a:pt x="17256" y="5237"/>
                    <a:pt x="16772" y="3823"/>
                    <a:pt x="16012" y="2566"/>
                  </a:cubicBezTo>
                  <a:cubicBezTo>
                    <a:pt x="14742" y="406"/>
                    <a:pt x="13067" y="26"/>
                    <a:pt x="11103" y="0"/>
                  </a:cubicBezTo>
                  <a:lnTo>
                    <a:pt x="11103" y="0"/>
                  </a:lnTo>
                  <a:cubicBezTo>
                    <a:pt x="11142" y="157"/>
                    <a:pt x="11155" y="314"/>
                    <a:pt x="11155" y="471"/>
                  </a:cubicBezTo>
                  <a:cubicBezTo>
                    <a:pt x="11155" y="1741"/>
                    <a:pt x="10134" y="2762"/>
                    <a:pt x="8864" y="2762"/>
                  </a:cubicBezTo>
                  <a:cubicBezTo>
                    <a:pt x="7594" y="2762"/>
                    <a:pt x="6573" y="1741"/>
                    <a:pt x="6573" y="471"/>
                  </a:cubicBezTo>
                  <a:cubicBezTo>
                    <a:pt x="6573" y="314"/>
                    <a:pt x="6586" y="157"/>
                    <a:pt x="66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1859900" y="1386975"/>
              <a:ext cx="22300" cy="73425"/>
            </a:xfrm>
            <a:custGeom>
              <a:avLst/>
              <a:gdLst/>
              <a:ahLst/>
              <a:cxnLst/>
              <a:rect l="l" t="t" r="r" b="b"/>
              <a:pathLst>
                <a:path w="892" h="2937" extrusionOk="0">
                  <a:moveTo>
                    <a:pt x="804" y="1"/>
                  </a:moveTo>
                  <a:cubicBezTo>
                    <a:pt x="769" y="1"/>
                    <a:pt x="734" y="24"/>
                    <a:pt x="734" y="56"/>
                  </a:cubicBezTo>
                  <a:lnTo>
                    <a:pt x="1" y="2845"/>
                  </a:lnTo>
                  <a:cubicBezTo>
                    <a:pt x="1" y="2884"/>
                    <a:pt x="14" y="2924"/>
                    <a:pt x="66" y="2937"/>
                  </a:cubicBezTo>
                  <a:lnTo>
                    <a:pt x="79" y="2937"/>
                  </a:lnTo>
                  <a:cubicBezTo>
                    <a:pt x="119" y="2937"/>
                    <a:pt x="158" y="2910"/>
                    <a:pt x="158" y="2884"/>
                  </a:cubicBezTo>
                  <a:lnTo>
                    <a:pt x="891" y="96"/>
                  </a:lnTo>
                  <a:cubicBezTo>
                    <a:pt x="891" y="56"/>
                    <a:pt x="865" y="4"/>
                    <a:pt x="826" y="4"/>
                  </a:cubicBezTo>
                  <a:cubicBezTo>
                    <a:pt x="819" y="2"/>
                    <a:pt x="811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2101125" y="1392925"/>
              <a:ext cx="31125" cy="66175"/>
            </a:xfrm>
            <a:custGeom>
              <a:avLst/>
              <a:gdLst/>
              <a:ahLst/>
              <a:cxnLst/>
              <a:rect l="l" t="t" r="r" b="b"/>
              <a:pathLst>
                <a:path w="1245" h="2647" extrusionOk="0">
                  <a:moveTo>
                    <a:pt x="101" y="1"/>
                  </a:moveTo>
                  <a:cubicBezTo>
                    <a:pt x="85" y="1"/>
                    <a:pt x="68" y="5"/>
                    <a:pt x="53" y="15"/>
                  </a:cubicBezTo>
                  <a:cubicBezTo>
                    <a:pt x="14" y="41"/>
                    <a:pt x="1" y="93"/>
                    <a:pt x="27" y="120"/>
                  </a:cubicBezTo>
                  <a:cubicBezTo>
                    <a:pt x="551" y="866"/>
                    <a:pt x="904" y="1704"/>
                    <a:pt x="1074" y="2581"/>
                  </a:cubicBezTo>
                  <a:cubicBezTo>
                    <a:pt x="1087" y="2620"/>
                    <a:pt x="1127" y="2646"/>
                    <a:pt x="1153" y="2646"/>
                  </a:cubicBezTo>
                  <a:lnTo>
                    <a:pt x="1179" y="2646"/>
                  </a:lnTo>
                  <a:cubicBezTo>
                    <a:pt x="1218" y="2633"/>
                    <a:pt x="1244" y="2594"/>
                    <a:pt x="1231" y="2555"/>
                  </a:cubicBezTo>
                  <a:cubicBezTo>
                    <a:pt x="1048" y="1651"/>
                    <a:pt x="695" y="787"/>
                    <a:pt x="158" y="28"/>
                  </a:cubicBezTo>
                  <a:cubicBezTo>
                    <a:pt x="150" y="12"/>
                    <a:pt x="127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76" name="Google Shape;676;p40"/>
          <p:cNvGrpSpPr/>
          <p:nvPr/>
        </p:nvGrpSpPr>
        <p:grpSpPr>
          <a:xfrm>
            <a:off x="7948706" y="1017736"/>
            <a:ext cx="415826" cy="415826"/>
            <a:chOff x="2429425" y="1984725"/>
            <a:chExt cx="239600" cy="239600"/>
          </a:xfrm>
        </p:grpSpPr>
        <p:sp>
          <p:nvSpPr>
            <p:cNvPr id="677" name="Google Shape;677;p40"/>
            <p:cNvSpPr/>
            <p:nvPr/>
          </p:nvSpPr>
          <p:spPr>
            <a:xfrm>
              <a:off x="2429425" y="1984725"/>
              <a:ext cx="239600" cy="239600"/>
            </a:xfrm>
            <a:custGeom>
              <a:avLst/>
              <a:gdLst/>
              <a:ahLst/>
              <a:cxnLst/>
              <a:rect l="l" t="t" r="r" b="b"/>
              <a:pathLst>
                <a:path w="9584" h="9584" extrusionOk="0">
                  <a:moveTo>
                    <a:pt x="3771" y="0"/>
                  </a:moveTo>
                  <a:lnTo>
                    <a:pt x="3679" y="2606"/>
                  </a:lnTo>
                  <a:lnTo>
                    <a:pt x="1519" y="1152"/>
                  </a:lnTo>
                  <a:lnTo>
                    <a:pt x="2736" y="3457"/>
                  </a:lnTo>
                  <a:lnTo>
                    <a:pt x="131" y="3273"/>
                  </a:lnTo>
                  <a:lnTo>
                    <a:pt x="2344" y="4661"/>
                  </a:lnTo>
                  <a:lnTo>
                    <a:pt x="0" y="5813"/>
                  </a:lnTo>
                  <a:lnTo>
                    <a:pt x="2606" y="5905"/>
                  </a:lnTo>
                  <a:lnTo>
                    <a:pt x="1152" y="8065"/>
                  </a:lnTo>
                  <a:lnTo>
                    <a:pt x="1152" y="8065"/>
                  </a:lnTo>
                  <a:lnTo>
                    <a:pt x="3457" y="6847"/>
                  </a:lnTo>
                  <a:lnTo>
                    <a:pt x="3273" y="9453"/>
                  </a:lnTo>
                  <a:lnTo>
                    <a:pt x="4661" y="7240"/>
                  </a:lnTo>
                  <a:lnTo>
                    <a:pt x="5813" y="9584"/>
                  </a:lnTo>
                  <a:lnTo>
                    <a:pt x="5905" y="6978"/>
                  </a:lnTo>
                  <a:lnTo>
                    <a:pt x="8065" y="8432"/>
                  </a:lnTo>
                  <a:lnTo>
                    <a:pt x="6847" y="6127"/>
                  </a:lnTo>
                  <a:lnTo>
                    <a:pt x="9453" y="6311"/>
                  </a:lnTo>
                  <a:lnTo>
                    <a:pt x="7240" y="4923"/>
                  </a:lnTo>
                  <a:lnTo>
                    <a:pt x="9584" y="3771"/>
                  </a:lnTo>
                  <a:lnTo>
                    <a:pt x="6978" y="3679"/>
                  </a:lnTo>
                  <a:lnTo>
                    <a:pt x="8432" y="1519"/>
                  </a:lnTo>
                  <a:lnTo>
                    <a:pt x="6127" y="2737"/>
                  </a:lnTo>
                  <a:lnTo>
                    <a:pt x="6127" y="2737"/>
                  </a:lnTo>
                  <a:lnTo>
                    <a:pt x="6311" y="131"/>
                  </a:lnTo>
                  <a:lnTo>
                    <a:pt x="4923" y="2344"/>
                  </a:lnTo>
                  <a:lnTo>
                    <a:pt x="37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543993" y="2064079"/>
              <a:ext cx="17050" cy="80875"/>
            </a:xfrm>
            <a:custGeom>
              <a:avLst/>
              <a:gdLst/>
              <a:ahLst/>
              <a:cxnLst/>
              <a:rect l="l" t="t" r="r" b="b"/>
              <a:pathLst>
                <a:path w="682" h="3235" extrusionOk="0">
                  <a:moveTo>
                    <a:pt x="66" y="1"/>
                  </a:moveTo>
                  <a:lnTo>
                    <a:pt x="131" y="2266"/>
                  </a:lnTo>
                  <a:lnTo>
                    <a:pt x="459" y="2266"/>
                  </a:lnTo>
                  <a:lnTo>
                    <a:pt x="524" y="1"/>
                  </a:lnTo>
                  <a:close/>
                  <a:moveTo>
                    <a:pt x="288" y="2645"/>
                  </a:moveTo>
                  <a:cubicBezTo>
                    <a:pt x="131" y="2645"/>
                    <a:pt x="0" y="2789"/>
                    <a:pt x="13" y="2946"/>
                  </a:cubicBezTo>
                  <a:cubicBezTo>
                    <a:pt x="0" y="3103"/>
                    <a:pt x="131" y="3234"/>
                    <a:pt x="288" y="3234"/>
                  </a:cubicBezTo>
                  <a:cubicBezTo>
                    <a:pt x="681" y="3234"/>
                    <a:pt x="681" y="2645"/>
                    <a:pt x="288" y="26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79" name="Google Shape;679;p40"/>
          <p:cNvGrpSpPr/>
          <p:nvPr/>
        </p:nvGrpSpPr>
        <p:grpSpPr>
          <a:xfrm>
            <a:off x="330789" y="4380894"/>
            <a:ext cx="714071" cy="538612"/>
            <a:chOff x="1056050" y="2184175"/>
            <a:chExt cx="411450" cy="310350"/>
          </a:xfrm>
        </p:grpSpPr>
        <p:sp>
          <p:nvSpPr>
            <p:cNvPr id="680" name="Google Shape;680;p40"/>
            <p:cNvSpPr/>
            <p:nvPr/>
          </p:nvSpPr>
          <p:spPr>
            <a:xfrm>
              <a:off x="1056050" y="2184175"/>
              <a:ext cx="411450" cy="310350"/>
            </a:xfrm>
            <a:custGeom>
              <a:avLst/>
              <a:gdLst/>
              <a:ahLst/>
              <a:cxnLst/>
              <a:rect l="l" t="t" r="r" b="b"/>
              <a:pathLst>
                <a:path w="16458" h="12414" extrusionOk="0">
                  <a:moveTo>
                    <a:pt x="13881" y="0"/>
                  </a:moveTo>
                  <a:cubicBezTo>
                    <a:pt x="13867" y="0"/>
                    <a:pt x="13852" y="3"/>
                    <a:pt x="13839" y="9"/>
                  </a:cubicBezTo>
                  <a:lnTo>
                    <a:pt x="118" y="4211"/>
                  </a:lnTo>
                  <a:cubicBezTo>
                    <a:pt x="40" y="4237"/>
                    <a:pt x="0" y="4316"/>
                    <a:pt x="27" y="4381"/>
                  </a:cubicBezTo>
                  <a:lnTo>
                    <a:pt x="2449" y="12315"/>
                  </a:lnTo>
                  <a:cubicBezTo>
                    <a:pt x="2470" y="12369"/>
                    <a:pt x="2527" y="12414"/>
                    <a:pt x="2590" y="12414"/>
                  </a:cubicBezTo>
                  <a:cubicBezTo>
                    <a:pt x="2604" y="12414"/>
                    <a:pt x="2618" y="12411"/>
                    <a:pt x="2632" y="12407"/>
                  </a:cubicBezTo>
                  <a:lnTo>
                    <a:pt x="16353" y="8191"/>
                  </a:lnTo>
                  <a:cubicBezTo>
                    <a:pt x="16418" y="8178"/>
                    <a:pt x="16457" y="8099"/>
                    <a:pt x="16444" y="8021"/>
                  </a:cubicBezTo>
                  <a:lnTo>
                    <a:pt x="14009" y="100"/>
                  </a:lnTo>
                  <a:cubicBezTo>
                    <a:pt x="13988" y="38"/>
                    <a:pt x="13935" y="0"/>
                    <a:pt x="138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1102525" y="2336900"/>
              <a:ext cx="357125" cy="131275"/>
            </a:xfrm>
            <a:custGeom>
              <a:avLst/>
              <a:gdLst/>
              <a:ahLst/>
              <a:cxnLst/>
              <a:rect l="l" t="t" r="r" b="b"/>
              <a:pathLst>
                <a:path w="14285" h="5251" extrusionOk="0">
                  <a:moveTo>
                    <a:pt x="13996" y="0"/>
                  </a:moveTo>
                  <a:lnTo>
                    <a:pt x="0" y="4282"/>
                  </a:lnTo>
                  <a:lnTo>
                    <a:pt x="302" y="5250"/>
                  </a:lnTo>
                  <a:lnTo>
                    <a:pt x="14284" y="956"/>
                  </a:lnTo>
                  <a:lnTo>
                    <a:pt x="139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1085175" y="2281175"/>
              <a:ext cx="92975" cy="67950"/>
            </a:xfrm>
            <a:custGeom>
              <a:avLst/>
              <a:gdLst/>
              <a:ahLst/>
              <a:cxnLst/>
              <a:rect l="l" t="t" r="r" b="b"/>
              <a:pathLst>
                <a:path w="3719" h="2718" extrusionOk="0">
                  <a:moveTo>
                    <a:pt x="3117" y="0"/>
                  </a:moveTo>
                  <a:cubicBezTo>
                    <a:pt x="3108" y="0"/>
                    <a:pt x="3099" y="2"/>
                    <a:pt x="3090" y="4"/>
                  </a:cubicBezTo>
                  <a:lnTo>
                    <a:pt x="79" y="933"/>
                  </a:lnTo>
                  <a:cubicBezTo>
                    <a:pt x="27" y="946"/>
                    <a:pt x="1" y="999"/>
                    <a:pt x="14" y="1051"/>
                  </a:cubicBezTo>
                  <a:lnTo>
                    <a:pt x="498" y="2648"/>
                  </a:lnTo>
                  <a:cubicBezTo>
                    <a:pt x="509" y="2692"/>
                    <a:pt x="556" y="2717"/>
                    <a:pt x="601" y="2717"/>
                  </a:cubicBezTo>
                  <a:cubicBezTo>
                    <a:pt x="611" y="2717"/>
                    <a:pt x="620" y="2716"/>
                    <a:pt x="629" y="2714"/>
                  </a:cubicBezTo>
                  <a:lnTo>
                    <a:pt x="3640" y="1784"/>
                  </a:lnTo>
                  <a:cubicBezTo>
                    <a:pt x="3693" y="1771"/>
                    <a:pt x="3719" y="1719"/>
                    <a:pt x="3706" y="1666"/>
                  </a:cubicBezTo>
                  <a:lnTo>
                    <a:pt x="3208" y="69"/>
                  </a:lnTo>
                  <a:cubicBezTo>
                    <a:pt x="3197" y="26"/>
                    <a:pt x="3160" y="0"/>
                    <a:pt x="3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1115950" y="2370600"/>
              <a:ext cx="124400" cy="55025"/>
            </a:xfrm>
            <a:custGeom>
              <a:avLst/>
              <a:gdLst/>
              <a:ahLst/>
              <a:cxnLst/>
              <a:rect l="l" t="t" r="r" b="b"/>
              <a:pathLst>
                <a:path w="4976" h="2201" extrusionOk="0">
                  <a:moveTo>
                    <a:pt x="4753" y="1"/>
                  </a:moveTo>
                  <a:lnTo>
                    <a:pt x="0" y="1454"/>
                  </a:lnTo>
                  <a:lnTo>
                    <a:pt x="236" y="2200"/>
                  </a:lnTo>
                  <a:lnTo>
                    <a:pt x="4975" y="747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934085" y="1323340"/>
            <a:ext cx="465963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vi-VN" altLang="en-US" sz="2800"/>
              <a:t>Tên:Nguyễn Đức Hiếu</a:t>
            </a:r>
            <a:endParaRPr lang="vi-VN" altLang="en-US" sz="2800"/>
          </a:p>
          <a:p>
            <a:r>
              <a:rPr lang="vi-VN" altLang="en-US" sz="2800"/>
              <a:t>Lớp :JSB-07</a:t>
            </a:r>
            <a:endParaRPr lang="vi-VN" altLang="en-US" sz="2800"/>
          </a:p>
          <a:p>
            <a:r>
              <a:rPr lang="vi-VN" altLang="en-US" sz="2800"/>
              <a:t>Quê quán :Nghệ An</a:t>
            </a:r>
            <a:endParaRPr lang="vi-VN" altLang="en-US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1635" y="1433830"/>
            <a:ext cx="2962275" cy="302895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281295" y="763270"/>
            <a:ext cx="2776220" cy="527685"/>
          </a:xfrm>
          <a:prstGeom prst="roundRect">
            <a:avLst/>
          </a:prstGeom>
          <a:solidFill>
            <a:srgbClr val="EBEBEB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955665" y="724535"/>
            <a:ext cx="2625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vi-VN" altLang="en-US" sz="3600"/>
              <a:t>SPCK</a:t>
            </a:r>
            <a:endParaRPr lang="vi-VN" altLang="en-US" sz="3600"/>
          </a:p>
        </p:txBody>
      </p:sp>
      <p:sp>
        <p:nvSpPr>
          <p:cNvPr id="1" name="Text Box 0"/>
          <p:cNvSpPr txBox="1"/>
          <p:nvPr/>
        </p:nvSpPr>
        <p:spPr>
          <a:xfrm>
            <a:off x="5930265" y="3871595"/>
            <a:ext cx="2481580" cy="499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>
                <a:solidFill>
                  <a:srgbClr val="AF8A4E"/>
                </a:solidFill>
              </a:rPr>
              <a:t>A&amp;E Style</a:t>
            </a:r>
            <a:endParaRPr lang="en-US" sz="2800">
              <a:solidFill>
                <a:srgbClr val="AF8A4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1"/>
          <p:cNvSpPr txBox="1"/>
          <p:nvPr>
            <p:ph type="subTitle" idx="9"/>
          </p:nvPr>
        </p:nvSpPr>
        <p:spPr>
          <a:xfrm>
            <a:off x="1966012" y="2043515"/>
            <a:ext cx="23907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Ý </a:t>
            </a:r>
            <a:r>
              <a:rPr lang="vi-VN" altLang="en-GB"/>
              <a:t>tưởng </a:t>
            </a:r>
            <a:endParaRPr lang="vi-VN" altLang="en-GB"/>
          </a:p>
        </p:txBody>
      </p:sp>
      <p:sp>
        <p:nvSpPr>
          <p:cNvPr id="689" name="Google Shape;689;p41"/>
          <p:cNvSpPr txBox="1"/>
          <p:nvPr>
            <p:ph type="subTitle" idx="13"/>
          </p:nvPr>
        </p:nvSpPr>
        <p:spPr>
          <a:xfrm>
            <a:off x="5677112" y="2043515"/>
            <a:ext cx="23907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Lợi ích và nhu cầu</a:t>
            </a:r>
            <a:r>
              <a:rPr lang="vi-VN" altLang="en-GB" u="heavy"/>
              <a:t> </a:t>
            </a:r>
            <a:endParaRPr lang="vi-VN" altLang="en-GB"/>
          </a:p>
        </p:txBody>
      </p:sp>
      <p:sp>
        <p:nvSpPr>
          <p:cNvPr id="690" name="Google Shape;690;p41"/>
          <p:cNvSpPr txBox="1"/>
          <p:nvPr>
            <p:ph type="subTitle" idx="14"/>
          </p:nvPr>
        </p:nvSpPr>
        <p:spPr>
          <a:xfrm>
            <a:off x="1966012" y="3683670"/>
            <a:ext cx="23907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Time</a:t>
            </a:r>
            <a:r>
              <a:rPr lang="vi-VN" altLang="en-GB"/>
              <a:t>line và </a:t>
            </a:r>
            <a:r>
              <a:rPr lang="vi-VN" altLang="en-GB"/>
              <a:t>demo</a:t>
            </a:r>
            <a:endParaRPr lang="vi-VN" altLang="en-GB"/>
          </a:p>
        </p:txBody>
      </p:sp>
      <p:sp>
        <p:nvSpPr>
          <p:cNvPr id="691" name="Google Shape;691;p41"/>
          <p:cNvSpPr txBox="1"/>
          <p:nvPr>
            <p:ph type="subTitle" idx="15"/>
          </p:nvPr>
        </p:nvSpPr>
        <p:spPr>
          <a:xfrm>
            <a:off x="5644727" y="3887505"/>
            <a:ext cx="23907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Những hạn chế và tính năng sẽ phát triển </a:t>
            </a:r>
            <a:r>
              <a:rPr lang="vi-VN" altLang="en-GB" u="heavy"/>
              <a:t> </a:t>
            </a:r>
            <a:endParaRPr lang="vi-VN" altLang="en-GB"/>
          </a:p>
        </p:txBody>
      </p:sp>
      <p:sp>
        <p:nvSpPr>
          <p:cNvPr id="692" name="Google Shape;692;p41"/>
          <p:cNvSpPr txBox="1"/>
          <p:nvPr>
            <p:ph type="title" idx="5"/>
          </p:nvPr>
        </p:nvSpPr>
        <p:spPr>
          <a:xfrm>
            <a:off x="1076187" y="3158525"/>
            <a:ext cx="813900" cy="8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693" name="Google Shape;693;p41"/>
          <p:cNvSpPr txBox="1"/>
          <p:nvPr>
            <p:ph type="title"/>
          </p:nvPr>
        </p:nvSpPr>
        <p:spPr>
          <a:xfrm>
            <a:off x="1076187" y="1679025"/>
            <a:ext cx="813900" cy="8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694" name="Google Shape;694;p41"/>
          <p:cNvSpPr txBox="1"/>
          <p:nvPr>
            <p:ph type="title" idx="6"/>
          </p:nvPr>
        </p:nvSpPr>
        <p:spPr>
          <a:xfrm>
            <a:off x="4783500" y="1679025"/>
            <a:ext cx="813900" cy="8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695" name="Google Shape;695;p41"/>
          <p:cNvSpPr txBox="1"/>
          <p:nvPr>
            <p:ph type="title" idx="7"/>
          </p:nvPr>
        </p:nvSpPr>
        <p:spPr>
          <a:xfrm>
            <a:off x="4783500" y="3158525"/>
            <a:ext cx="813900" cy="8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  <p:sp>
        <p:nvSpPr>
          <p:cNvPr id="696" name="Google Shape;696;p41"/>
          <p:cNvSpPr txBox="1"/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MAIN CONTENT</a:t>
            </a:r>
            <a:endParaRPr lang="en-US" altLang="en-GB"/>
          </a:p>
        </p:txBody>
      </p:sp>
      <p:grpSp>
        <p:nvGrpSpPr>
          <p:cNvPr id="701" name="Google Shape;701;p41"/>
          <p:cNvGrpSpPr/>
          <p:nvPr/>
        </p:nvGrpSpPr>
        <p:grpSpPr>
          <a:xfrm flipH="1">
            <a:off x="1060460" y="445026"/>
            <a:ext cx="695328" cy="624346"/>
            <a:chOff x="2094250" y="1993550"/>
            <a:chExt cx="400650" cy="359750"/>
          </a:xfrm>
        </p:grpSpPr>
        <p:sp>
          <p:nvSpPr>
            <p:cNvPr id="702" name="Google Shape;702;p41"/>
            <p:cNvSpPr/>
            <p:nvPr/>
          </p:nvSpPr>
          <p:spPr>
            <a:xfrm>
              <a:off x="2094250" y="1993550"/>
              <a:ext cx="400650" cy="359750"/>
            </a:xfrm>
            <a:custGeom>
              <a:avLst/>
              <a:gdLst/>
              <a:ahLst/>
              <a:cxnLst/>
              <a:rect l="l" t="t" r="r" b="b"/>
              <a:pathLst>
                <a:path w="16026" h="14390" extrusionOk="0">
                  <a:moveTo>
                    <a:pt x="3365" y="1"/>
                  </a:moveTo>
                  <a:lnTo>
                    <a:pt x="1" y="10226"/>
                  </a:lnTo>
                  <a:lnTo>
                    <a:pt x="12661" y="14389"/>
                  </a:lnTo>
                  <a:lnTo>
                    <a:pt x="16026" y="4164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2114550" y="2165075"/>
              <a:ext cx="326025" cy="107050"/>
            </a:xfrm>
            <a:custGeom>
              <a:avLst/>
              <a:gdLst/>
              <a:ahLst/>
              <a:cxnLst/>
              <a:rect l="l" t="t" r="r" b="b"/>
              <a:pathLst>
                <a:path w="13041" h="4282" extrusionOk="0">
                  <a:moveTo>
                    <a:pt x="13040" y="4281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41"/>
            <p:cNvSpPr/>
            <p:nvPr/>
          </p:nvSpPr>
          <p:spPr>
            <a:xfrm>
              <a:off x="2113900" y="2163100"/>
              <a:ext cx="327000" cy="110975"/>
            </a:xfrm>
            <a:custGeom>
              <a:avLst/>
              <a:gdLst/>
              <a:ahLst/>
              <a:cxnLst/>
              <a:rect l="l" t="t" r="r" b="b"/>
              <a:pathLst>
                <a:path w="13080" h="4439" extrusionOk="0">
                  <a:moveTo>
                    <a:pt x="53" y="1"/>
                  </a:moveTo>
                  <a:lnTo>
                    <a:pt x="0" y="145"/>
                  </a:lnTo>
                  <a:lnTo>
                    <a:pt x="13027" y="4439"/>
                  </a:lnTo>
                  <a:lnTo>
                    <a:pt x="13079" y="4282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41"/>
            <p:cNvSpPr/>
            <p:nvPr/>
          </p:nvSpPr>
          <p:spPr>
            <a:xfrm>
              <a:off x="2205225" y="2024325"/>
              <a:ext cx="88725" cy="268750"/>
            </a:xfrm>
            <a:custGeom>
              <a:avLst/>
              <a:gdLst/>
              <a:ahLst/>
              <a:cxnLst/>
              <a:rect l="l" t="t" r="r" b="b"/>
              <a:pathLst>
                <a:path w="3549" h="10750" extrusionOk="0">
                  <a:moveTo>
                    <a:pt x="3548" y="0"/>
                  </a:moveTo>
                  <a:lnTo>
                    <a:pt x="0" y="1074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41"/>
            <p:cNvSpPr/>
            <p:nvPr/>
          </p:nvSpPr>
          <p:spPr>
            <a:xfrm>
              <a:off x="2203575" y="2023675"/>
              <a:ext cx="92000" cy="270050"/>
            </a:xfrm>
            <a:custGeom>
              <a:avLst/>
              <a:gdLst/>
              <a:ahLst/>
              <a:cxnLst/>
              <a:rect l="l" t="t" r="r" b="b"/>
              <a:pathLst>
                <a:path w="3680" h="10802" extrusionOk="0">
                  <a:moveTo>
                    <a:pt x="3522" y="0"/>
                  </a:moveTo>
                  <a:lnTo>
                    <a:pt x="1" y="10749"/>
                  </a:lnTo>
                  <a:lnTo>
                    <a:pt x="145" y="10801"/>
                  </a:lnTo>
                  <a:lnTo>
                    <a:pt x="3679" y="53"/>
                  </a:lnTo>
                  <a:lnTo>
                    <a:pt x="3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2203250" y="2175875"/>
              <a:ext cx="63525" cy="63500"/>
            </a:xfrm>
            <a:custGeom>
              <a:avLst/>
              <a:gdLst/>
              <a:ahLst/>
              <a:cxnLst/>
              <a:rect l="l" t="t" r="r" b="b"/>
              <a:pathLst>
                <a:path w="2541" h="2540" extrusionOk="0">
                  <a:moveTo>
                    <a:pt x="1270" y="0"/>
                  </a:moveTo>
                  <a:cubicBezTo>
                    <a:pt x="563" y="0"/>
                    <a:pt x="0" y="576"/>
                    <a:pt x="0" y="1270"/>
                  </a:cubicBezTo>
                  <a:cubicBezTo>
                    <a:pt x="0" y="1977"/>
                    <a:pt x="563" y="2540"/>
                    <a:pt x="1270" y="2540"/>
                  </a:cubicBezTo>
                  <a:cubicBezTo>
                    <a:pt x="1977" y="2540"/>
                    <a:pt x="2540" y="1977"/>
                    <a:pt x="2540" y="1270"/>
                  </a:cubicBezTo>
                  <a:cubicBezTo>
                    <a:pt x="2540" y="576"/>
                    <a:pt x="1977" y="0"/>
                    <a:pt x="12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8" name="Google Shape;708;p41"/>
            <p:cNvSpPr/>
            <p:nvPr/>
          </p:nvSpPr>
          <p:spPr>
            <a:xfrm>
              <a:off x="2188850" y="2199750"/>
              <a:ext cx="48125" cy="23275"/>
            </a:xfrm>
            <a:custGeom>
              <a:avLst/>
              <a:gdLst/>
              <a:ahLst/>
              <a:cxnLst/>
              <a:rect l="l" t="t" r="r" b="b"/>
              <a:pathLst>
                <a:path w="1925" h="931" extrusionOk="0">
                  <a:moveTo>
                    <a:pt x="1873" y="1"/>
                  </a:moveTo>
                  <a:cubicBezTo>
                    <a:pt x="1244" y="236"/>
                    <a:pt x="616" y="511"/>
                    <a:pt x="0" y="786"/>
                  </a:cubicBezTo>
                  <a:lnTo>
                    <a:pt x="66" y="930"/>
                  </a:lnTo>
                  <a:cubicBezTo>
                    <a:pt x="668" y="655"/>
                    <a:pt x="1310" y="394"/>
                    <a:pt x="1925" y="158"/>
                  </a:cubicBezTo>
                  <a:lnTo>
                    <a:pt x="18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41"/>
            <p:cNvSpPr/>
            <p:nvPr/>
          </p:nvSpPr>
          <p:spPr>
            <a:xfrm>
              <a:off x="2193100" y="2209575"/>
              <a:ext cx="48475" cy="23275"/>
            </a:xfrm>
            <a:custGeom>
              <a:avLst/>
              <a:gdLst/>
              <a:ahLst/>
              <a:cxnLst/>
              <a:rect l="l" t="t" r="r" b="b"/>
              <a:pathLst>
                <a:path w="1939" h="931" extrusionOk="0">
                  <a:moveTo>
                    <a:pt x="1873" y="1"/>
                  </a:moveTo>
                  <a:cubicBezTo>
                    <a:pt x="1244" y="236"/>
                    <a:pt x="616" y="498"/>
                    <a:pt x="1" y="786"/>
                  </a:cubicBezTo>
                  <a:lnTo>
                    <a:pt x="66" y="930"/>
                  </a:lnTo>
                  <a:cubicBezTo>
                    <a:pt x="681" y="655"/>
                    <a:pt x="1310" y="393"/>
                    <a:pt x="1938" y="158"/>
                  </a:cubicBezTo>
                  <a:lnTo>
                    <a:pt x="18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2406500" y="2096625"/>
              <a:ext cx="33750" cy="62250"/>
            </a:xfrm>
            <a:custGeom>
              <a:avLst/>
              <a:gdLst/>
              <a:ahLst/>
              <a:cxnLst/>
              <a:rect l="l" t="t" r="r" b="b"/>
              <a:pathLst>
                <a:path w="1350" h="2490" extrusionOk="0">
                  <a:moveTo>
                    <a:pt x="1168" y="0"/>
                  </a:moveTo>
                  <a:cubicBezTo>
                    <a:pt x="1014" y="0"/>
                    <a:pt x="863" y="59"/>
                    <a:pt x="760" y="172"/>
                  </a:cubicBezTo>
                  <a:cubicBezTo>
                    <a:pt x="603" y="355"/>
                    <a:pt x="564" y="591"/>
                    <a:pt x="668" y="800"/>
                  </a:cubicBezTo>
                  <a:cubicBezTo>
                    <a:pt x="682" y="840"/>
                    <a:pt x="695" y="892"/>
                    <a:pt x="721" y="931"/>
                  </a:cubicBezTo>
                  <a:cubicBezTo>
                    <a:pt x="773" y="1010"/>
                    <a:pt x="799" y="1102"/>
                    <a:pt x="786" y="1193"/>
                  </a:cubicBezTo>
                  <a:cubicBezTo>
                    <a:pt x="760" y="1285"/>
                    <a:pt x="642" y="1337"/>
                    <a:pt x="551" y="1363"/>
                  </a:cubicBezTo>
                  <a:lnTo>
                    <a:pt x="485" y="1376"/>
                  </a:lnTo>
                  <a:cubicBezTo>
                    <a:pt x="367" y="1403"/>
                    <a:pt x="249" y="1468"/>
                    <a:pt x="158" y="1547"/>
                  </a:cubicBezTo>
                  <a:cubicBezTo>
                    <a:pt x="40" y="1678"/>
                    <a:pt x="1" y="1861"/>
                    <a:pt x="53" y="2031"/>
                  </a:cubicBezTo>
                  <a:cubicBezTo>
                    <a:pt x="79" y="2227"/>
                    <a:pt x="210" y="2398"/>
                    <a:pt x="393" y="2489"/>
                  </a:cubicBezTo>
                  <a:lnTo>
                    <a:pt x="446" y="2319"/>
                  </a:lnTo>
                  <a:cubicBezTo>
                    <a:pt x="315" y="2254"/>
                    <a:pt x="223" y="2136"/>
                    <a:pt x="197" y="1992"/>
                  </a:cubicBezTo>
                  <a:cubicBezTo>
                    <a:pt x="158" y="1874"/>
                    <a:pt x="197" y="1743"/>
                    <a:pt x="276" y="1651"/>
                  </a:cubicBezTo>
                  <a:cubicBezTo>
                    <a:pt x="341" y="1586"/>
                    <a:pt x="433" y="1547"/>
                    <a:pt x="524" y="1534"/>
                  </a:cubicBezTo>
                  <a:lnTo>
                    <a:pt x="590" y="1521"/>
                  </a:lnTo>
                  <a:cubicBezTo>
                    <a:pt x="747" y="1494"/>
                    <a:pt x="891" y="1390"/>
                    <a:pt x="943" y="1232"/>
                  </a:cubicBezTo>
                  <a:cubicBezTo>
                    <a:pt x="970" y="1102"/>
                    <a:pt x="943" y="971"/>
                    <a:pt x="865" y="853"/>
                  </a:cubicBezTo>
                  <a:cubicBezTo>
                    <a:pt x="839" y="827"/>
                    <a:pt x="826" y="787"/>
                    <a:pt x="812" y="748"/>
                  </a:cubicBezTo>
                  <a:cubicBezTo>
                    <a:pt x="747" y="591"/>
                    <a:pt x="773" y="408"/>
                    <a:pt x="878" y="290"/>
                  </a:cubicBezTo>
                  <a:cubicBezTo>
                    <a:pt x="956" y="201"/>
                    <a:pt x="1072" y="157"/>
                    <a:pt x="1185" y="157"/>
                  </a:cubicBezTo>
                  <a:cubicBezTo>
                    <a:pt x="1223" y="157"/>
                    <a:pt x="1261" y="162"/>
                    <a:pt x="1297" y="172"/>
                  </a:cubicBezTo>
                  <a:lnTo>
                    <a:pt x="1349" y="28"/>
                  </a:lnTo>
                  <a:cubicBezTo>
                    <a:pt x="1290" y="10"/>
                    <a:pt x="1229" y="0"/>
                    <a:pt x="1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1" name="Google Shape;711;p41"/>
            <p:cNvSpPr/>
            <p:nvPr/>
          </p:nvSpPr>
          <p:spPr>
            <a:xfrm>
              <a:off x="2420900" y="2102450"/>
              <a:ext cx="34725" cy="61650"/>
            </a:xfrm>
            <a:custGeom>
              <a:avLst/>
              <a:gdLst/>
              <a:ahLst/>
              <a:cxnLst/>
              <a:rect l="l" t="t" r="r" b="b"/>
              <a:pathLst>
                <a:path w="1389" h="2466" extrusionOk="0">
                  <a:moveTo>
                    <a:pt x="1251" y="1"/>
                  </a:moveTo>
                  <a:cubicBezTo>
                    <a:pt x="1061" y="1"/>
                    <a:pt x="816" y="81"/>
                    <a:pt x="734" y="266"/>
                  </a:cubicBezTo>
                  <a:cubicBezTo>
                    <a:pt x="655" y="463"/>
                    <a:pt x="747" y="646"/>
                    <a:pt x="826" y="803"/>
                  </a:cubicBezTo>
                  <a:cubicBezTo>
                    <a:pt x="865" y="869"/>
                    <a:pt x="891" y="934"/>
                    <a:pt x="917" y="999"/>
                  </a:cubicBezTo>
                  <a:cubicBezTo>
                    <a:pt x="943" y="1078"/>
                    <a:pt x="943" y="1170"/>
                    <a:pt x="917" y="1248"/>
                  </a:cubicBezTo>
                  <a:cubicBezTo>
                    <a:pt x="865" y="1327"/>
                    <a:pt x="734" y="1366"/>
                    <a:pt x="590" y="1392"/>
                  </a:cubicBezTo>
                  <a:cubicBezTo>
                    <a:pt x="394" y="1445"/>
                    <a:pt x="171" y="1497"/>
                    <a:pt x="92" y="1706"/>
                  </a:cubicBezTo>
                  <a:cubicBezTo>
                    <a:pt x="1" y="1994"/>
                    <a:pt x="145" y="2322"/>
                    <a:pt x="420" y="2466"/>
                  </a:cubicBezTo>
                  <a:lnTo>
                    <a:pt x="498" y="2309"/>
                  </a:lnTo>
                  <a:cubicBezTo>
                    <a:pt x="289" y="2204"/>
                    <a:pt x="197" y="1968"/>
                    <a:pt x="250" y="1759"/>
                  </a:cubicBezTo>
                  <a:cubicBezTo>
                    <a:pt x="302" y="1628"/>
                    <a:pt x="459" y="1589"/>
                    <a:pt x="629" y="1549"/>
                  </a:cubicBezTo>
                  <a:cubicBezTo>
                    <a:pt x="786" y="1536"/>
                    <a:pt x="943" y="1458"/>
                    <a:pt x="1048" y="1327"/>
                  </a:cubicBezTo>
                  <a:cubicBezTo>
                    <a:pt x="1101" y="1209"/>
                    <a:pt x="1114" y="1078"/>
                    <a:pt x="1061" y="960"/>
                  </a:cubicBezTo>
                  <a:cubicBezTo>
                    <a:pt x="1035" y="882"/>
                    <a:pt x="1009" y="803"/>
                    <a:pt x="970" y="738"/>
                  </a:cubicBezTo>
                  <a:cubicBezTo>
                    <a:pt x="891" y="594"/>
                    <a:pt x="826" y="463"/>
                    <a:pt x="878" y="332"/>
                  </a:cubicBezTo>
                  <a:cubicBezTo>
                    <a:pt x="929" y="229"/>
                    <a:pt x="1094" y="158"/>
                    <a:pt x="1239" y="158"/>
                  </a:cubicBezTo>
                  <a:cubicBezTo>
                    <a:pt x="1278" y="158"/>
                    <a:pt x="1316" y="163"/>
                    <a:pt x="1349" y="175"/>
                  </a:cubicBezTo>
                  <a:lnTo>
                    <a:pt x="1389" y="18"/>
                  </a:lnTo>
                  <a:cubicBezTo>
                    <a:pt x="1350" y="6"/>
                    <a:pt x="1302" y="1"/>
                    <a:pt x="1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12" name="Google Shape;712;p41"/>
          <p:cNvGrpSpPr/>
          <p:nvPr/>
        </p:nvGrpSpPr>
        <p:grpSpPr>
          <a:xfrm flipH="1">
            <a:off x="7586800" y="632816"/>
            <a:ext cx="673174" cy="862229"/>
            <a:chOff x="423050" y="2039550"/>
            <a:chExt cx="318150" cy="407500"/>
          </a:xfrm>
        </p:grpSpPr>
        <p:sp>
          <p:nvSpPr>
            <p:cNvPr id="713" name="Google Shape;713;p41"/>
            <p:cNvSpPr/>
            <p:nvPr/>
          </p:nvSpPr>
          <p:spPr>
            <a:xfrm>
              <a:off x="423050" y="2039550"/>
              <a:ext cx="318150" cy="407500"/>
            </a:xfrm>
            <a:custGeom>
              <a:avLst/>
              <a:gdLst/>
              <a:ahLst/>
              <a:cxnLst/>
              <a:rect l="l" t="t" r="r" b="b"/>
              <a:pathLst>
                <a:path w="12726" h="16300" extrusionOk="0">
                  <a:moveTo>
                    <a:pt x="11315" y="0"/>
                  </a:moveTo>
                  <a:cubicBezTo>
                    <a:pt x="11239" y="0"/>
                    <a:pt x="11163" y="35"/>
                    <a:pt x="11115" y="98"/>
                  </a:cubicBezTo>
                  <a:lnTo>
                    <a:pt x="79" y="15076"/>
                  </a:lnTo>
                  <a:cubicBezTo>
                    <a:pt x="0" y="15181"/>
                    <a:pt x="26" y="15338"/>
                    <a:pt x="131" y="15416"/>
                  </a:cubicBezTo>
                  <a:lnTo>
                    <a:pt x="1270" y="16254"/>
                  </a:lnTo>
                  <a:cubicBezTo>
                    <a:pt x="1311" y="16285"/>
                    <a:pt x="1361" y="16300"/>
                    <a:pt x="1410" y="16300"/>
                  </a:cubicBezTo>
                  <a:cubicBezTo>
                    <a:pt x="1486" y="16300"/>
                    <a:pt x="1563" y="16265"/>
                    <a:pt x="1610" y="16202"/>
                  </a:cubicBezTo>
                  <a:lnTo>
                    <a:pt x="12647" y="1224"/>
                  </a:lnTo>
                  <a:cubicBezTo>
                    <a:pt x="12726" y="1120"/>
                    <a:pt x="12700" y="963"/>
                    <a:pt x="12595" y="884"/>
                  </a:cubicBezTo>
                  <a:lnTo>
                    <a:pt x="11456" y="46"/>
                  </a:lnTo>
                  <a:cubicBezTo>
                    <a:pt x="11414" y="15"/>
                    <a:pt x="11365" y="0"/>
                    <a:pt x="113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529150" y="2194150"/>
              <a:ext cx="108300" cy="97850"/>
            </a:xfrm>
            <a:custGeom>
              <a:avLst/>
              <a:gdLst/>
              <a:ahLst/>
              <a:cxnLst/>
              <a:rect l="l" t="t" r="r" b="b"/>
              <a:pathLst>
                <a:path w="4332" h="3914" extrusionOk="0">
                  <a:moveTo>
                    <a:pt x="2136" y="0"/>
                  </a:moveTo>
                  <a:cubicBezTo>
                    <a:pt x="1023" y="0"/>
                    <a:pt x="0" y="972"/>
                    <a:pt x="194" y="2254"/>
                  </a:cubicBezTo>
                  <a:cubicBezTo>
                    <a:pt x="354" y="3301"/>
                    <a:pt x="1236" y="3914"/>
                    <a:pt x="2134" y="3914"/>
                  </a:cubicBezTo>
                  <a:cubicBezTo>
                    <a:pt x="2707" y="3914"/>
                    <a:pt x="3287" y="3664"/>
                    <a:pt x="3690" y="3118"/>
                  </a:cubicBezTo>
                  <a:cubicBezTo>
                    <a:pt x="4331" y="2254"/>
                    <a:pt x="4148" y="1023"/>
                    <a:pt x="3284" y="382"/>
                  </a:cubicBezTo>
                  <a:cubicBezTo>
                    <a:pt x="2922" y="118"/>
                    <a:pt x="2524" y="0"/>
                    <a:pt x="2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5" name="Google Shape;715;p41"/>
            <p:cNvSpPr/>
            <p:nvPr/>
          </p:nvSpPr>
          <p:spPr>
            <a:xfrm>
              <a:off x="576875" y="2211900"/>
              <a:ext cx="34050" cy="52700"/>
            </a:xfrm>
            <a:custGeom>
              <a:avLst/>
              <a:gdLst/>
              <a:ahLst/>
              <a:cxnLst/>
              <a:rect l="l" t="t" r="r" b="b"/>
              <a:pathLst>
                <a:path w="1362" h="2108" extrusionOk="0">
                  <a:moveTo>
                    <a:pt x="1076" y="1"/>
                  </a:moveTo>
                  <a:cubicBezTo>
                    <a:pt x="1052" y="1"/>
                    <a:pt x="1028" y="12"/>
                    <a:pt x="1009" y="39"/>
                  </a:cubicBezTo>
                  <a:lnTo>
                    <a:pt x="0" y="1400"/>
                  </a:lnTo>
                  <a:lnTo>
                    <a:pt x="1218" y="2094"/>
                  </a:lnTo>
                  <a:cubicBezTo>
                    <a:pt x="1231" y="2094"/>
                    <a:pt x="1244" y="2107"/>
                    <a:pt x="1257" y="2107"/>
                  </a:cubicBezTo>
                  <a:cubicBezTo>
                    <a:pt x="1336" y="2107"/>
                    <a:pt x="1362" y="1989"/>
                    <a:pt x="1297" y="1950"/>
                  </a:cubicBezTo>
                  <a:lnTo>
                    <a:pt x="236" y="1348"/>
                  </a:lnTo>
                  <a:lnTo>
                    <a:pt x="1139" y="130"/>
                  </a:lnTo>
                  <a:cubicBezTo>
                    <a:pt x="1186" y="65"/>
                    <a:pt x="1134" y="1"/>
                    <a:pt x="10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6" name="Google Shape;716;p41"/>
            <p:cNvSpPr/>
            <p:nvPr/>
          </p:nvSpPr>
          <p:spPr>
            <a:xfrm>
              <a:off x="620100" y="2171075"/>
              <a:ext cx="19650" cy="17700"/>
            </a:xfrm>
            <a:custGeom>
              <a:avLst/>
              <a:gdLst/>
              <a:ahLst/>
              <a:cxnLst/>
              <a:rect l="l" t="t" r="r" b="b"/>
              <a:pathLst>
                <a:path w="786" h="708" extrusionOk="0">
                  <a:moveTo>
                    <a:pt x="386" y="0"/>
                  </a:moveTo>
                  <a:cubicBezTo>
                    <a:pt x="182" y="0"/>
                    <a:pt x="0" y="179"/>
                    <a:pt x="39" y="402"/>
                  </a:cubicBezTo>
                  <a:cubicBezTo>
                    <a:pt x="63" y="593"/>
                    <a:pt x="223" y="707"/>
                    <a:pt x="386" y="707"/>
                  </a:cubicBezTo>
                  <a:cubicBezTo>
                    <a:pt x="491" y="707"/>
                    <a:pt x="596" y="661"/>
                    <a:pt x="667" y="559"/>
                  </a:cubicBezTo>
                  <a:cubicBezTo>
                    <a:pt x="785" y="402"/>
                    <a:pt x="746" y="192"/>
                    <a:pt x="602" y="74"/>
                  </a:cubicBezTo>
                  <a:cubicBezTo>
                    <a:pt x="533" y="23"/>
                    <a:pt x="458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41"/>
            <p:cNvSpPr/>
            <p:nvPr/>
          </p:nvSpPr>
          <p:spPr>
            <a:xfrm>
              <a:off x="641050" y="2142550"/>
              <a:ext cx="19650" cy="17750"/>
            </a:xfrm>
            <a:custGeom>
              <a:avLst/>
              <a:gdLst/>
              <a:ahLst/>
              <a:cxnLst/>
              <a:rect l="l" t="t" r="r" b="b"/>
              <a:pathLst>
                <a:path w="786" h="710" extrusionOk="0">
                  <a:moveTo>
                    <a:pt x="386" y="0"/>
                  </a:moveTo>
                  <a:cubicBezTo>
                    <a:pt x="186" y="0"/>
                    <a:pt x="0" y="174"/>
                    <a:pt x="39" y="404"/>
                  </a:cubicBezTo>
                  <a:cubicBezTo>
                    <a:pt x="71" y="595"/>
                    <a:pt x="229" y="709"/>
                    <a:pt x="393" y="709"/>
                  </a:cubicBezTo>
                  <a:cubicBezTo>
                    <a:pt x="497" y="709"/>
                    <a:pt x="604" y="663"/>
                    <a:pt x="680" y="561"/>
                  </a:cubicBezTo>
                  <a:cubicBezTo>
                    <a:pt x="785" y="404"/>
                    <a:pt x="759" y="194"/>
                    <a:pt x="602" y="76"/>
                  </a:cubicBezTo>
                  <a:cubicBezTo>
                    <a:pt x="535" y="23"/>
                    <a:pt x="460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662225" y="2113925"/>
              <a:ext cx="19750" cy="17750"/>
            </a:xfrm>
            <a:custGeom>
              <a:avLst/>
              <a:gdLst/>
              <a:ahLst/>
              <a:cxnLst/>
              <a:rect l="l" t="t" r="r" b="b"/>
              <a:pathLst>
                <a:path w="790" h="710" extrusionOk="0">
                  <a:moveTo>
                    <a:pt x="388" y="1"/>
                  </a:moveTo>
                  <a:cubicBezTo>
                    <a:pt x="188" y="1"/>
                    <a:pt x="0" y="176"/>
                    <a:pt x="30" y="410"/>
                  </a:cubicBezTo>
                  <a:cubicBezTo>
                    <a:pt x="61" y="601"/>
                    <a:pt x="224" y="709"/>
                    <a:pt x="388" y="709"/>
                  </a:cubicBezTo>
                  <a:cubicBezTo>
                    <a:pt x="493" y="709"/>
                    <a:pt x="599" y="664"/>
                    <a:pt x="671" y="567"/>
                  </a:cubicBezTo>
                  <a:cubicBezTo>
                    <a:pt x="789" y="410"/>
                    <a:pt x="750" y="187"/>
                    <a:pt x="593" y="69"/>
                  </a:cubicBezTo>
                  <a:cubicBezTo>
                    <a:pt x="529" y="22"/>
                    <a:pt x="457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" grpId="0" build="p"/>
      <p:bldP spid="689" grpId="0" build="p"/>
      <p:bldP spid="690" grpId="0" build="p"/>
      <p:bldP spid="691" grpId="0" build="p"/>
      <p:bldP spid="692" grpId="0" animBg="1"/>
      <p:bldP spid="693" grpId="0" animBg="1"/>
      <p:bldP spid="694" grpId="0" animBg="1"/>
      <p:bldP spid="695" grpId="0" animBg="1"/>
      <p:bldP spid="696" grpId="0" animBg="1"/>
      <p:bldP spid="688" grpId="1" build="p"/>
      <p:bldP spid="689" grpId="1" build="p"/>
      <p:bldP spid="690" grpId="1" build="p"/>
      <p:bldP spid="691" grpId="1" build="p"/>
      <p:bldP spid="692" grpId="1" animBg="1"/>
      <p:bldP spid="693" grpId="1" animBg="1"/>
      <p:bldP spid="694" grpId="1" animBg="1"/>
      <p:bldP spid="695" grpId="1" animBg="1"/>
      <p:bldP spid="69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43"/>
          <p:cNvSpPr txBox="1"/>
          <p:nvPr>
            <p:ph type="title"/>
          </p:nvPr>
        </p:nvSpPr>
        <p:spPr>
          <a:xfrm>
            <a:off x="720000" y="2184588"/>
            <a:ext cx="3739200" cy="14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Ý </a:t>
            </a:r>
            <a:r>
              <a:rPr lang="vi-VN" altLang="en-GB"/>
              <a:t>Tưởng</a:t>
            </a:r>
            <a:endParaRPr lang="vi-VN" altLang="en-GB"/>
          </a:p>
        </p:txBody>
      </p:sp>
      <p:sp>
        <p:nvSpPr>
          <p:cNvPr id="761" name="Google Shape;761;p43"/>
          <p:cNvSpPr txBox="1"/>
          <p:nvPr>
            <p:ph type="title" idx="2"/>
          </p:nvPr>
        </p:nvSpPr>
        <p:spPr>
          <a:xfrm>
            <a:off x="792275" y="975750"/>
            <a:ext cx="997200" cy="98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grpSp>
        <p:nvGrpSpPr>
          <p:cNvPr id="763" name="Google Shape;763;p43"/>
          <p:cNvGrpSpPr/>
          <p:nvPr/>
        </p:nvGrpSpPr>
        <p:grpSpPr>
          <a:xfrm>
            <a:off x="4914229" y="1839798"/>
            <a:ext cx="2586618" cy="2529051"/>
            <a:chOff x="4526450" y="2237425"/>
            <a:chExt cx="2030950" cy="1985750"/>
          </a:xfrm>
        </p:grpSpPr>
        <p:sp>
          <p:nvSpPr>
            <p:cNvPr id="764" name="Google Shape;764;p43"/>
            <p:cNvSpPr/>
            <p:nvPr/>
          </p:nvSpPr>
          <p:spPr>
            <a:xfrm>
              <a:off x="5571875" y="2313425"/>
              <a:ext cx="355475" cy="658225"/>
            </a:xfrm>
            <a:custGeom>
              <a:avLst/>
              <a:gdLst/>
              <a:ahLst/>
              <a:cxnLst/>
              <a:rect l="l" t="t" r="r" b="b"/>
              <a:pathLst>
                <a:path w="14219" h="26329" extrusionOk="0">
                  <a:moveTo>
                    <a:pt x="7574" y="0"/>
                  </a:moveTo>
                  <a:cubicBezTo>
                    <a:pt x="5283" y="0"/>
                    <a:pt x="2965" y="1373"/>
                    <a:pt x="1807" y="3296"/>
                  </a:cubicBezTo>
                  <a:cubicBezTo>
                    <a:pt x="642" y="5247"/>
                    <a:pt x="0" y="8402"/>
                    <a:pt x="170" y="10654"/>
                  </a:cubicBezTo>
                  <a:cubicBezTo>
                    <a:pt x="314" y="12722"/>
                    <a:pt x="1545" y="14817"/>
                    <a:pt x="3522" y="15459"/>
                  </a:cubicBezTo>
                  <a:cubicBezTo>
                    <a:pt x="3509" y="17593"/>
                    <a:pt x="3614" y="19714"/>
                    <a:pt x="3849" y="21835"/>
                  </a:cubicBezTo>
                  <a:cubicBezTo>
                    <a:pt x="3928" y="22541"/>
                    <a:pt x="4033" y="23288"/>
                    <a:pt x="4425" y="23903"/>
                  </a:cubicBezTo>
                  <a:cubicBezTo>
                    <a:pt x="5452" y="25484"/>
                    <a:pt x="7257" y="26328"/>
                    <a:pt x="9090" y="26328"/>
                  </a:cubicBezTo>
                  <a:cubicBezTo>
                    <a:pt x="9549" y="26328"/>
                    <a:pt x="10010" y="26275"/>
                    <a:pt x="10461" y="26168"/>
                  </a:cubicBezTo>
                  <a:cubicBezTo>
                    <a:pt x="13027" y="25553"/>
                    <a:pt x="14101" y="23628"/>
                    <a:pt x="14101" y="21101"/>
                  </a:cubicBezTo>
                  <a:cubicBezTo>
                    <a:pt x="14101" y="18339"/>
                    <a:pt x="14061" y="15563"/>
                    <a:pt x="13970" y="12788"/>
                  </a:cubicBezTo>
                  <a:cubicBezTo>
                    <a:pt x="13891" y="10510"/>
                    <a:pt x="14218" y="7800"/>
                    <a:pt x="13682" y="5600"/>
                  </a:cubicBezTo>
                  <a:cubicBezTo>
                    <a:pt x="13079" y="3178"/>
                    <a:pt x="11260" y="651"/>
                    <a:pt x="8693" y="115"/>
                  </a:cubicBezTo>
                  <a:cubicBezTo>
                    <a:pt x="8324" y="37"/>
                    <a:pt x="7950" y="0"/>
                    <a:pt x="7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5569575" y="2310775"/>
              <a:ext cx="357775" cy="663400"/>
            </a:xfrm>
            <a:custGeom>
              <a:avLst/>
              <a:gdLst/>
              <a:ahLst/>
              <a:cxnLst/>
              <a:rect l="l" t="t" r="r" b="b"/>
              <a:pathLst>
                <a:path w="14311" h="26536" extrusionOk="0">
                  <a:moveTo>
                    <a:pt x="7673" y="208"/>
                  </a:moveTo>
                  <a:cubicBezTo>
                    <a:pt x="8039" y="208"/>
                    <a:pt x="8406" y="247"/>
                    <a:pt x="8759" y="325"/>
                  </a:cubicBezTo>
                  <a:cubicBezTo>
                    <a:pt x="11365" y="875"/>
                    <a:pt x="13106" y="3441"/>
                    <a:pt x="13669" y="5746"/>
                  </a:cubicBezTo>
                  <a:cubicBezTo>
                    <a:pt x="14035" y="7238"/>
                    <a:pt x="13996" y="8992"/>
                    <a:pt x="13970" y="10668"/>
                  </a:cubicBezTo>
                  <a:cubicBezTo>
                    <a:pt x="13957" y="11454"/>
                    <a:pt x="13931" y="12187"/>
                    <a:pt x="13957" y="12907"/>
                  </a:cubicBezTo>
                  <a:cubicBezTo>
                    <a:pt x="14035" y="15669"/>
                    <a:pt x="14088" y="18458"/>
                    <a:pt x="14088" y="21220"/>
                  </a:cubicBezTo>
                  <a:cubicBezTo>
                    <a:pt x="14088" y="23904"/>
                    <a:pt x="12857" y="25619"/>
                    <a:pt x="10527" y="26182"/>
                  </a:cubicBezTo>
                  <a:cubicBezTo>
                    <a:pt x="10082" y="26289"/>
                    <a:pt x="9631" y="26341"/>
                    <a:pt x="9186" y="26341"/>
                  </a:cubicBezTo>
                  <a:cubicBezTo>
                    <a:pt x="7337" y="26341"/>
                    <a:pt x="5569" y="25455"/>
                    <a:pt x="4609" y="23957"/>
                  </a:cubicBezTo>
                  <a:cubicBezTo>
                    <a:pt x="4229" y="23381"/>
                    <a:pt x="4125" y="22661"/>
                    <a:pt x="4046" y="21927"/>
                  </a:cubicBezTo>
                  <a:cubicBezTo>
                    <a:pt x="3810" y="19820"/>
                    <a:pt x="3706" y="17699"/>
                    <a:pt x="3719" y="15578"/>
                  </a:cubicBezTo>
                  <a:lnTo>
                    <a:pt x="3719" y="15486"/>
                  </a:lnTo>
                  <a:lnTo>
                    <a:pt x="3640" y="15460"/>
                  </a:lnTo>
                  <a:cubicBezTo>
                    <a:pt x="1860" y="14897"/>
                    <a:pt x="511" y="12946"/>
                    <a:pt x="354" y="10747"/>
                  </a:cubicBezTo>
                  <a:cubicBezTo>
                    <a:pt x="197" y="8403"/>
                    <a:pt x="891" y="5261"/>
                    <a:pt x="1991" y="3454"/>
                  </a:cubicBezTo>
                  <a:cubicBezTo>
                    <a:pt x="3169" y="1477"/>
                    <a:pt x="5473" y="208"/>
                    <a:pt x="7673" y="208"/>
                  </a:cubicBezTo>
                  <a:close/>
                  <a:moveTo>
                    <a:pt x="7682" y="1"/>
                  </a:moveTo>
                  <a:cubicBezTo>
                    <a:pt x="5422" y="1"/>
                    <a:pt x="3041" y="1311"/>
                    <a:pt x="1820" y="3350"/>
                  </a:cubicBezTo>
                  <a:cubicBezTo>
                    <a:pt x="694" y="5222"/>
                    <a:pt x="1" y="8338"/>
                    <a:pt x="158" y="10760"/>
                  </a:cubicBezTo>
                  <a:cubicBezTo>
                    <a:pt x="315" y="13025"/>
                    <a:pt x="1689" y="15015"/>
                    <a:pt x="3522" y="15643"/>
                  </a:cubicBezTo>
                  <a:cubicBezTo>
                    <a:pt x="3509" y="17751"/>
                    <a:pt x="3614" y="19846"/>
                    <a:pt x="3850" y="21941"/>
                  </a:cubicBezTo>
                  <a:cubicBezTo>
                    <a:pt x="3928" y="22713"/>
                    <a:pt x="4046" y="23446"/>
                    <a:pt x="4439" y="24061"/>
                  </a:cubicBezTo>
                  <a:cubicBezTo>
                    <a:pt x="5434" y="25619"/>
                    <a:pt x="7267" y="26536"/>
                    <a:pt x="9191" y="26536"/>
                  </a:cubicBezTo>
                  <a:cubicBezTo>
                    <a:pt x="9663" y="26536"/>
                    <a:pt x="10134" y="26483"/>
                    <a:pt x="10592" y="26366"/>
                  </a:cubicBezTo>
                  <a:cubicBezTo>
                    <a:pt x="13027" y="25790"/>
                    <a:pt x="14310" y="23996"/>
                    <a:pt x="14310" y="21207"/>
                  </a:cubicBezTo>
                  <a:cubicBezTo>
                    <a:pt x="14310" y="18458"/>
                    <a:pt x="14271" y="15656"/>
                    <a:pt x="14179" y="12894"/>
                  </a:cubicBezTo>
                  <a:cubicBezTo>
                    <a:pt x="14153" y="12187"/>
                    <a:pt x="14179" y="11454"/>
                    <a:pt x="14193" y="10668"/>
                  </a:cubicBezTo>
                  <a:cubicBezTo>
                    <a:pt x="14232" y="8966"/>
                    <a:pt x="14271" y="7212"/>
                    <a:pt x="13891" y="5680"/>
                  </a:cubicBezTo>
                  <a:cubicBezTo>
                    <a:pt x="13302" y="3323"/>
                    <a:pt x="11509" y="679"/>
                    <a:pt x="8812" y="116"/>
                  </a:cubicBezTo>
                  <a:cubicBezTo>
                    <a:pt x="8443" y="38"/>
                    <a:pt x="8064" y="1"/>
                    <a:pt x="7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5089950" y="2758150"/>
              <a:ext cx="191275" cy="122575"/>
            </a:xfrm>
            <a:custGeom>
              <a:avLst/>
              <a:gdLst/>
              <a:ahLst/>
              <a:cxnLst/>
              <a:rect l="l" t="t" r="r" b="b"/>
              <a:pathLst>
                <a:path w="7651" h="4903" extrusionOk="0">
                  <a:moveTo>
                    <a:pt x="6315" y="1"/>
                  </a:moveTo>
                  <a:cubicBezTo>
                    <a:pt x="6164" y="1"/>
                    <a:pt x="6005" y="40"/>
                    <a:pt x="5845" y="131"/>
                  </a:cubicBezTo>
                  <a:cubicBezTo>
                    <a:pt x="4103" y="1126"/>
                    <a:pt x="2414" y="2200"/>
                    <a:pt x="765" y="3325"/>
                  </a:cubicBezTo>
                  <a:cubicBezTo>
                    <a:pt x="1" y="3853"/>
                    <a:pt x="511" y="4903"/>
                    <a:pt x="1248" y="4903"/>
                  </a:cubicBezTo>
                  <a:cubicBezTo>
                    <a:pt x="1407" y="4903"/>
                    <a:pt x="1577" y="4853"/>
                    <a:pt x="1747" y="4739"/>
                  </a:cubicBezTo>
                  <a:cubicBezTo>
                    <a:pt x="3383" y="3600"/>
                    <a:pt x="5072" y="2540"/>
                    <a:pt x="6827" y="1545"/>
                  </a:cubicBezTo>
                  <a:cubicBezTo>
                    <a:pt x="7650" y="1073"/>
                    <a:pt x="7101" y="1"/>
                    <a:pt x="6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5096300" y="2755550"/>
              <a:ext cx="176775" cy="127975"/>
            </a:xfrm>
            <a:custGeom>
              <a:avLst/>
              <a:gdLst/>
              <a:ahLst/>
              <a:cxnLst/>
              <a:rect l="l" t="t" r="r" b="b"/>
              <a:pathLst>
                <a:path w="7071" h="5119" extrusionOk="0">
                  <a:moveTo>
                    <a:pt x="6062" y="209"/>
                  </a:moveTo>
                  <a:cubicBezTo>
                    <a:pt x="6193" y="209"/>
                    <a:pt x="6337" y="248"/>
                    <a:pt x="6455" y="314"/>
                  </a:cubicBezTo>
                  <a:cubicBezTo>
                    <a:pt x="6703" y="458"/>
                    <a:pt x="6861" y="706"/>
                    <a:pt x="6874" y="994"/>
                  </a:cubicBezTo>
                  <a:cubicBezTo>
                    <a:pt x="6861" y="1243"/>
                    <a:pt x="6717" y="1453"/>
                    <a:pt x="6507" y="1557"/>
                  </a:cubicBezTo>
                  <a:cubicBezTo>
                    <a:pt x="4779" y="2552"/>
                    <a:pt x="3064" y="3626"/>
                    <a:pt x="1427" y="4752"/>
                  </a:cubicBezTo>
                  <a:cubicBezTo>
                    <a:pt x="1300" y="4855"/>
                    <a:pt x="1149" y="4905"/>
                    <a:pt x="993" y="4905"/>
                  </a:cubicBezTo>
                  <a:cubicBezTo>
                    <a:pt x="893" y="4905"/>
                    <a:pt x="792" y="4884"/>
                    <a:pt x="694" y="4843"/>
                  </a:cubicBezTo>
                  <a:cubicBezTo>
                    <a:pt x="445" y="4712"/>
                    <a:pt x="262" y="4451"/>
                    <a:pt x="236" y="4163"/>
                  </a:cubicBezTo>
                  <a:cubicBezTo>
                    <a:pt x="223" y="3901"/>
                    <a:pt x="341" y="3652"/>
                    <a:pt x="563" y="3508"/>
                  </a:cubicBezTo>
                  <a:cubicBezTo>
                    <a:pt x="2200" y="2382"/>
                    <a:pt x="3915" y="1322"/>
                    <a:pt x="5643" y="327"/>
                  </a:cubicBezTo>
                  <a:cubicBezTo>
                    <a:pt x="5761" y="248"/>
                    <a:pt x="5918" y="209"/>
                    <a:pt x="6062" y="209"/>
                  </a:cubicBezTo>
                  <a:close/>
                  <a:moveTo>
                    <a:pt x="6045" y="1"/>
                  </a:moveTo>
                  <a:cubicBezTo>
                    <a:pt x="5865" y="1"/>
                    <a:pt x="5685" y="50"/>
                    <a:pt x="5525" y="143"/>
                  </a:cubicBezTo>
                  <a:cubicBezTo>
                    <a:pt x="3797" y="1138"/>
                    <a:pt x="2095" y="2225"/>
                    <a:pt x="459" y="3351"/>
                  </a:cubicBezTo>
                  <a:cubicBezTo>
                    <a:pt x="170" y="3521"/>
                    <a:pt x="0" y="3848"/>
                    <a:pt x="26" y="4189"/>
                  </a:cubicBezTo>
                  <a:cubicBezTo>
                    <a:pt x="66" y="4542"/>
                    <a:pt x="288" y="4870"/>
                    <a:pt x="616" y="5027"/>
                  </a:cubicBezTo>
                  <a:cubicBezTo>
                    <a:pt x="733" y="5079"/>
                    <a:pt x="851" y="5105"/>
                    <a:pt x="995" y="5118"/>
                  </a:cubicBezTo>
                  <a:cubicBezTo>
                    <a:pt x="1179" y="5105"/>
                    <a:pt x="1375" y="5040"/>
                    <a:pt x="1532" y="4922"/>
                  </a:cubicBezTo>
                  <a:cubicBezTo>
                    <a:pt x="3169" y="3809"/>
                    <a:pt x="4871" y="2736"/>
                    <a:pt x="6599" y="1741"/>
                  </a:cubicBezTo>
                  <a:cubicBezTo>
                    <a:pt x="6887" y="1597"/>
                    <a:pt x="7070" y="1309"/>
                    <a:pt x="7070" y="994"/>
                  </a:cubicBezTo>
                  <a:cubicBezTo>
                    <a:pt x="7057" y="641"/>
                    <a:pt x="6861" y="314"/>
                    <a:pt x="6546" y="143"/>
                  </a:cubicBezTo>
                  <a:cubicBezTo>
                    <a:pt x="6392" y="47"/>
                    <a:pt x="6219" y="1"/>
                    <a:pt x="60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5098250" y="2905675"/>
              <a:ext cx="178675" cy="114575"/>
            </a:xfrm>
            <a:custGeom>
              <a:avLst/>
              <a:gdLst/>
              <a:ahLst/>
              <a:cxnLst/>
              <a:rect l="l" t="t" r="r" b="b"/>
              <a:pathLst>
                <a:path w="7147" h="4583" extrusionOk="0">
                  <a:moveTo>
                    <a:pt x="5893" y="1"/>
                  </a:moveTo>
                  <a:cubicBezTo>
                    <a:pt x="5754" y="1"/>
                    <a:pt x="5607" y="38"/>
                    <a:pt x="5460" y="121"/>
                  </a:cubicBezTo>
                  <a:cubicBezTo>
                    <a:pt x="3837" y="1051"/>
                    <a:pt x="2253" y="2046"/>
                    <a:pt x="721" y="3106"/>
                  </a:cubicBezTo>
                  <a:cubicBezTo>
                    <a:pt x="0" y="3601"/>
                    <a:pt x="482" y="4582"/>
                    <a:pt x="1170" y="4582"/>
                  </a:cubicBezTo>
                  <a:cubicBezTo>
                    <a:pt x="1319" y="4582"/>
                    <a:pt x="1479" y="4536"/>
                    <a:pt x="1637" y="4429"/>
                  </a:cubicBezTo>
                  <a:cubicBezTo>
                    <a:pt x="3169" y="3368"/>
                    <a:pt x="4753" y="2373"/>
                    <a:pt x="6377" y="1444"/>
                  </a:cubicBezTo>
                  <a:cubicBezTo>
                    <a:pt x="7146" y="1004"/>
                    <a:pt x="6623" y="1"/>
                    <a:pt x="5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5104150" y="2903250"/>
              <a:ext cx="165650" cy="119700"/>
            </a:xfrm>
            <a:custGeom>
              <a:avLst/>
              <a:gdLst/>
              <a:ahLst/>
              <a:cxnLst/>
              <a:rect l="l" t="t" r="r" b="b"/>
              <a:pathLst>
                <a:path w="6626" h="4788" extrusionOk="0">
                  <a:moveTo>
                    <a:pt x="5651" y="202"/>
                  </a:moveTo>
                  <a:cubicBezTo>
                    <a:pt x="5784" y="202"/>
                    <a:pt x="5918" y="238"/>
                    <a:pt x="6036" y="310"/>
                  </a:cubicBezTo>
                  <a:cubicBezTo>
                    <a:pt x="6259" y="428"/>
                    <a:pt x="6403" y="677"/>
                    <a:pt x="6416" y="938"/>
                  </a:cubicBezTo>
                  <a:cubicBezTo>
                    <a:pt x="6416" y="1161"/>
                    <a:pt x="6285" y="1357"/>
                    <a:pt x="6088" y="1449"/>
                  </a:cubicBezTo>
                  <a:cubicBezTo>
                    <a:pt x="4465" y="2379"/>
                    <a:pt x="2868" y="3387"/>
                    <a:pt x="1336" y="4447"/>
                  </a:cubicBezTo>
                  <a:cubicBezTo>
                    <a:pt x="1220" y="4532"/>
                    <a:pt x="1081" y="4576"/>
                    <a:pt x="940" y="4576"/>
                  </a:cubicBezTo>
                  <a:cubicBezTo>
                    <a:pt x="843" y="4576"/>
                    <a:pt x="746" y="4555"/>
                    <a:pt x="655" y="4513"/>
                  </a:cubicBezTo>
                  <a:cubicBezTo>
                    <a:pt x="419" y="4395"/>
                    <a:pt x="262" y="4159"/>
                    <a:pt x="236" y="3897"/>
                  </a:cubicBezTo>
                  <a:cubicBezTo>
                    <a:pt x="223" y="3649"/>
                    <a:pt x="341" y="3426"/>
                    <a:pt x="537" y="3295"/>
                  </a:cubicBezTo>
                  <a:cubicBezTo>
                    <a:pt x="2069" y="2248"/>
                    <a:pt x="3666" y="1240"/>
                    <a:pt x="5277" y="310"/>
                  </a:cubicBezTo>
                  <a:cubicBezTo>
                    <a:pt x="5388" y="238"/>
                    <a:pt x="5519" y="202"/>
                    <a:pt x="5651" y="202"/>
                  </a:cubicBezTo>
                  <a:close/>
                  <a:moveTo>
                    <a:pt x="5666" y="1"/>
                  </a:moveTo>
                  <a:cubicBezTo>
                    <a:pt x="5496" y="1"/>
                    <a:pt x="5325" y="47"/>
                    <a:pt x="5172" y="140"/>
                  </a:cubicBezTo>
                  <a:cubicBezTo>
                    <a:pt x="3548" y="1069"/>
                    <a:pt x="1951" y="2064"/>
                    <a:pt x="433" y="3125"/>
                  </a:cubicBezTo>
                  <a:cubicBezTo>
                    <a:pt x="158" y="3295"/>
                    <a:pt x="1" y="3596"/>
                    <a:pt x="27" y="3910"/>
                  </a:cubicBezTo>
                  <a:cubicBezTo>
                    <a:pt x="66" y="4251"/>
                    <a:pt x="262" y="4552"/>
                    <a:pt x="577" y="4709"/>
                  </a:cubicBezTo>
                  <a:cubicBezTo>
                    <a:pt x="681" y="4761"/>
                    <a:pt x="812" y="4788"/>
                    <a:pt x="930" y="4788"/>
                  </a:cubicBezTo>
                  <a:cubicBezTo>
                    <a:pt x="1113" y="4788"/>
                    <a:pt x="1297" y="4722"/>
                    <a:pt x="1454" y="4617"/>
                  </a:cubicBezTo>
                  <a:cubicBezTo>
                    <a:pt x="2986" y="3570"/>
                    <a:pt x="4570" y="2562"/>
                    <a:pt x="6193" y="1645"/>
                  </a:cubicBezTo>
                  <a:cubicBezTo>
                    <a:pt x="6455" y="1515"/>
                    <a:pt x="6625" y="1240"/>
                    <a:pt x="6625" y="938"/>
                  </a:cubicBezTo>
                  <a:cubicBezTo>
                    <a:pt x="6625" y="598"/>
                    <a:pt x="6429" y="297"/>
                    <a:pt x="6141" y="127"/>
                  </a:cubicBezTo>
                  <a:cubicBezTo>
                    <a:pt x="5993" y="43"/>
                    <a:pt x="5829" y="1"/>
                    <a:pt x="5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5100200" y="2836925"/>
              <a:ext cx="178650" cy="114575"/>
            </a:xfrm>
            <a:custGeom>
              <a:avLst/>
              <a:gdLst/>
              <a:ahLst/>
              <a:cxnLst/>
              <a:rect l="l" t="t" r="r" b="b"/>
              <a:pathLst>
                <a:path w="7146" h="4583" extrusionOk="0">
                  <a:moveTo>
                    <a:pt x="5901" y="1"/>
                  </a:moveTo>
                  <a:cubicBezTo>
                    <a:pt x="5760" y="1"/>
                    <a:pt x="5611" y="38"/>
                    <a:pt x="5461" y="122"/>
                  </a:cubicBezTo>
                  <a:cubicBezTo>
                    <a:pt x="3837" y="1052"/>
                    <a:pt x="2253" y="2047"/>
                    <a:pt x="721" y="3107"/>
                  </a:cubicBezTo>
                  <a:cubicBezTo>
                    <a:pt x="1" y="3602"/>
                    <a:pt x="482" y="4583"/>
                    <a:pt x="1163" y="4583"/>
                  </a:cubicBezTo>
                  <a:cubicBezTo>
                    <a:pt x="1311" y="4583"/>
                    <a:pt x="1468" y="4537"/>
                    <a:pt x="1625" y="4429"/>
                  </a:cubicBezTo>
                  <a:cubicBezTo>
                    <a:pt x="3170" y="3369"/>
                    <a:pt x="4741" y="2374"/>
                    <a:pt x="6377" y="1444"/>
                  </a:cubicBezTo>
                  <a:cubicBezTo>
                    <a:pt x="7146" y="994"/>
                    <a:pt x="6635" y="1"/>
                    <a:pt x="59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5103500" y="2834400"/>
              <a:ext cx="168250" cy="119825"/>
            </a:xfrm>
            <a:custGeom>
              <a:avLst/>
              <a:gdLst/>
              <a:ahLst/>
              <a:cxnLst/>
              <a:rect l="l" t="t" r="r" b="b"/>
              <a:pathLst>
                <a:path w="6730" h="4793" extrusionOk="0">
                  <a:moveTo>
                    <a:pt x="5820" y="207"/>
                  </a:moveTo>
                  <a:cubicBezTo>
                    <a:pt x="5925" y="207"/>
                    <a:pt x="6038" y="245"/>
                    <a:pt x="6141" y="302"/>
                  </a:cubicBezTo>
                  <a:cubicBezTo>
                    <a:pt x="6363" y="433"/>
                    <a:pt x="6507" y="668"/>
                    <a:pt x="6520" y="930"/>
                  </a:cubicBezTo>
                  <a:cubicBezTo>
                    <a:pt x="6520" y="1153"/>
                    <a:pt x="6389" y="1362"/>
                    <a:pt x="6180" y="1454"/>
                  </a:cubicBezTo>
                  <a:cubicBezTo>
                    <a:pt x="4569" y="2383"/>
                    <a:pt x="2972" y="3391"/>
                    <a:pt x="1440" y="4439"/>
                  </a:cubicBezTo>
                  <a:cubicBezTo>
                    <a:pt x="1315" y="4514"/>
                    <a:pt x="1190" y="4546"/>
                    <a:pt x="1072" y="4546"/>
                  </a:cubicBezTo>
                  <a:cubicBezTo>
                    <a:pt x="488" y="4546"/>
                    <a:pt x="75" y="3746"/>
                    <a:pt x="642" y="3300"/>
                  </a:cubicBezTo>
                  <a:cubicBezTo>
                    <a:pt x="2174" y="2239"/>
                    <a:pt x="3758" y="1244"/>
                    <a:pt x="5381" y="315"/>
                  </a:cubicBezTo>
                  <a:cubicBezTo>
                    <a:pt x="5499" y="249"/>
                    <a:pt x="5630" y="210"/>
                    <a:pt x="5774" y="210"/>
                  </a:cubicBezTo>
                  <a:cubicBezTo>
                    <a:pt x="5789" y="208"/>
                    <a:pt x="5805" y="207"/>
                    <a:pt x="5820" y="207"/>
                  </a:cubicBezTo>
                  <a:close/>
                  <a:moveTo>
                    <a:pt x="5772" y="0"/>
                  </a:moveTo>
                  <a:cubicBezTo>
                    <a:pt x="5599" y="0"/>
                    <a:pt x="5426" y="50"/>
                    <a:pt x="5276" y="145"/>
                  </a:cubicBezTo>
                  <a:cubicBezTo>
                    <a:pt x="3653" y="1074"/>
                    <a:pt x="2056" y="2069"/>
                    <a:pt x="524" y="3130"/>
                  </a:cubicBezTo>
                  <a:cubicBezTo>
                    <a:pt x="105" y="3404"/>
                    <a:pt x="0" y="3981"/>
                    <a:pt x="301" y="4386"/>
                  </a:cubicBezTo>
                  <a:cubicBezTo>
                    <a:pt x="472" y="4622"/>
                    <a:pt x="733" y="4779"/>
                    <a:pt x="1035" y="4792"/>
                  </a:cubicBezTo>
                  <a:cubicBezTo>
                    <a:pt x="1218" y="4779"/>
                    <a:pt x="1401" y="4727"/>
                    <a:pt x="1558" y="4609"/>
                  </a:cubicBezTo>
                  <a:cubicBezTo>
                    <a:pt x="3077" y="3562"/>
                    <a:pt x="4674" y="2567"/>
                    <a:pt x="6285" y="1637"/>
                  </a:cubicBezTo>
                  <a:cubicBezTo>
                    <a:pt x="6546" y="1506"/>
                    <a:pt x="6717" y="1231"/>
                    <a:pt x="6730" y="943"/>
                  </a:cubicBezTo>
                  <a:cubicBezTo>
                    <a:pt x="6717" y="603"/>
                    <a:pt x="6533" y="289"/>
                    <a:pt x="6232" y="131"/>
                  </a:cubicBezTo>
                  <a:cubicBezTo>
                    <a:pt x="6093" y="43"/>
                    <a:pt x="5933" y="0"/>
                    <a:pt x="5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4939525" y="2716150"/>
              <a:ext cx="299825" cy="205675"/>
            </a:xfrm>
            <a:custGeom>
              <a:avLst/>
              <a:gdLst/>
              <a:ahLst/>
              <a:cxnLst/>
              <a:rect l="l" t="t" r="r" b="b"/>
              <a:pathLst>
                <a:path w="11993" h="8227" extrusionOk="0">
                  <a:moveTo>
                    <a:pt x="10999" y="1"/>
                  </a:moveTo>
                  <a:cubicBezTo>
                    <a:pt x="10910" y="1"/>
                    <a:pt x="10820" y="18"/>
                    <a:pt x="10736" y="57"/>
                  </a:cubicBezTo>
                  <a:cubicBezTo>
                    <a:pt x="7358" y="1641"/>
                    <a:pt x="4046" y="3369"/>
                    <a:pt x="825" y="5254"/>
                  </a:cubicBezTo>
                  <a:cubicBezTo>
                    <a:pt x="0" y="5734"/>
                    <a:pt x="541" y="6839"/>
                    <a:pt x="1316" y="6839"/>
                  </a:cubicBezTo>
                  <a:cubicBezTo>
                    <a:pt x="1365" y="6839"/>
                    <a:pt x="1416" y="6835"/>
                    <a:pt x="1466" y="6825"/>
                  </a:cubicBezTo>
                  <a:lnTo>
                    <a:pt x="1466" y="6825"/>
                  </a:lnTo>
                  <a:cubicBezTo>
                    <a:pt x="956" y="7153"/>
                    <a:pt x="1008" y="7873"/>
                    <a:pt x="1401" y="8226"/>
                  </a:cubicBezTo>
                  <a:cubicBezTo>
                    <a:pt x="2907" y="6917"/>
                    <a:pt x="4582" y="5896"/>
                    <a:pt x="6324" y="4927"/>
                  </a:cubicBezTo>
                  <a:lnTo>
                    <a:pt x="6324" y="4927"/>
                  </a:lnTo>
                  <a:cubicBezTo>
                    <a:pt x="4857" y="5555"/>
                    <a:pt x="3378" y="6131"/>
                    <a:pt x="1859" y="6655"/>
                  </a:cubicBezTo>
                  <a:cubicBezTo>
                    <a:pt x="4923" y="4875"/>
                    <a:pt x="8065" y="3212"/>
                    <a:pt x="11273" y="1706"/>
                  </a:cubicBezTo>
                  <a:cubicBezTo>
                    <a:pt x="11705" y="1510"/>
                    <a:pt x="11993" y="1104"/>
                    <a:pt x="11849" y="620"/>
                  </a:cubicBezTo>
                  <a:cubicBezTo>
                    <a:pt x="11743" y="293"/>
                    <a:pt x="11367" y="1"/>
                    <a:pt x="109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4944750" y="2713575"/>
              <a:ext cx="297550" cy="211525"/>
            </a:xfrm>
            <a:custGeom>
              <a:avLst/>
              <a:gdLst/>
              <a:ahLst/>
              <a:cxnLst/>
              <a:rect l="l" t="t" r="r" b="b"/>
              <a:pathLst>
                <a:path w="11902" h="8461" extrusionOk="0">
                  <a:moveTo>
                    <a:pt x="10789" y="199"/>
                  </a:moveTo>
                  <a:lnTo>
                    <a:pt x="10789" y="212"/>
                  </a:lnTo>
                  <a:cubicBezTo>
                    <a:pt x="10893" y="212"/>
                    <a:pt x="10985" y="225"/>
                    <a:pt x="11077" y="264"/>
                  </a:cubicBezTo>
                  <a:cubicBezTo>
                    <a:pt x="11286" y="356"/>
                    <a:pt x="11456" y="526"/>
                    <a:pt x="11535" y="749"/>
                  </a:cubicBezTo>
                  <a:cubicBezTo>
                    <a:pt x="11679" y="1220"/>
                    <a:pt x="11365" y="1547"/>
                    <a:pt x="11024" y="1718"/>
                  </a:cubicBezTo>
                  <a:cubicBezTo>
                    <a:pt x="7882" y="3184"/>
                    <a:pt x="4714" y="4847"/>
                    <a:pt x="1598" y="6666"/>
                  </a:cubicBezTo>
                  <a:lnTo>
                    <a:pt x="1637" y="6745"/>
                  </a:lnTo>
                  <a:lnTo>
                    <a:pt x="1244" y="6824"/>
                  </a:lnTo>
                  <a:cubicBezTo>
                    <a:pt x="1208" y="6828"/>
                    <a:pt x="1171" y="6831"/>
                    <a:pt x="1135" y="6831"/>
                  </a:cubicBezTo>
                  <a:cubicBezTo>
                    <a:pt x="785" y="6831"/>
                    <a:pt x="473" y="6606"/>
                    <a:pt x="354" y="6274"/>
                  </a:cubicBezTo>
                  <a:cubicBezTo>
                    <a:pt x="223" y="5959"/>
                    <a:pt x="354" y="5593"/>
                    <a:pt x="668" y="5436"/>
                  </a:cubicBezTo>
                  <a:cubicBezTo>
                    <a:pt x="3810" y="3603"/>
                    <a:pt x="7136" y="1848"/>
                    <a:pt x="10566" y="251"/>
                  </a:cubicBezTo>
                  <a:cubicBezTo>
                    <a:pt x="10645" y="212"/>
                    <a:pt x="10710" y="199"/>
                    <a:pt x="10789" y="199"/>
                  </a:cubicBezTo>
                  <a:close/>
                  <a:moveTo>
                    <a:pt x="4648" y="5750"/>
                  </a:moveTo>
                  <a:cubicBezTo>
                    <a:pt x="3431" y="6457"/>
                    <a:pt x="2266" y="7269"/>
                    <a:pt x="1192" y="8185"/>
                  </a:cubicBezTo>
                  <a:cubicBezTo>
                    <a:pt x="1035" y="8002"/>
                    <a:pt x="969" y="7779"/>
                    <a:pt x="983" y="7544"/>
                  </a:cubicBezTo>
                  <a:cubicBezTo>
                    <a:pt x="1009" y="7321"/>
                    <a:pt x="1127" y="7125"/>
                    <a:pt x="1310" y="7007"/>
                  </a:cubicBezTo>
                  <a:lnTo>
                    <a:pt x="1663" y="6784"/>
                  </a:lnTo>
                  <a:lnTo>
                    <a:pt x="1690" y="6850"/>
                  </a:lnTo>
                  <a:cubicBezTo>
                    <a:pt x="2685" y="6509"/>
                    <a:pt x="3666" y="6143"/>
                    <a:pt x="4648" y="5750"/>
                  </a:cubicBezTo>
                  <a:close/>
                  <a:moveTo>
                    <a:pt x="10821" y="1"/>
                  </a:moveTo>
                  <a:cubicBezTo>
                    <a:pt x="10709" y="1"/>
                    <a:pt x="10595" y="24"/>
                    <a:pt x="10487" y="68"/>
                  </a:cubicBezTo>
                  <a:cubicBezTo>
                    <a:pt x="7057" y="1665"/>
                    <a:pt x="3719" y="3420"/>
                    <a:pt x="564" y="5266"/>
                  </a:cubicBezTo>
                  <a:cubicBezTo>
                    <a:pt x="171" y="5462"/>
                    <a:pt x="1" y="5933"/>
                    <a:pt x="171" y="6352"/>
                  </a:cubicBezTo>
                  <a:cubicBezTo>
                    <a:pt x="302" y="6706"/>
                    <a:pt x="616" y="6968"/>
                    <a:pt x="996" y="7033"/>
                  </a:cubicBezTo>
                  <a:cubicBezTo>
                    <a:pt x="878" y="7177"/>
                    <a:pt x="812" y="7347"/>
                    <a:pt x="799" y="7530"/>
                  </a:cubicBezTo>
                  <a:cubicBezTo>
                    <a:pt x="760" y="7858"/>
                    <a:pt x="891" y="8172"/>
                    <a:pt x="1127" y="8395"/>
                  </a:cubicBezTo>
                  <a:lnTo>
                    <a:pt x="1192" y="8460"/>
                  </a:lnTo>
                  <a:lnTo>
                    <a:pt x="1257" y="8395"/>
                  </a:lnTo>
                  <a:cubicBezTo>
                    <a:pt x="2815" y="7046"/>
                    <a:pt x="4544" y="6025"/>
                    <a:pt x="6167" y="5108"/>
                  </a:cubicBezTo>
                  <a:lnTo>
                    <a:pt x="6075" y="4925"/>
                  </a:lnTo>
                  <a:cubicBezTo>
                    <a:pt x="4963" y="5410"/>
                    <a:pt x="3837" y="5868"/>
                    <a:pt x="2698" y="6287"/>
                  </a:cubicBezTo>
                  <a:cubicBezTo>
                    <a:pt x="5486" y="4689"/>
                    <a:pt x="8314" y="3210"/>
                    <a:pt x="11116" y="1901"/>
                  </a:cubicBezTo>
                  <a:cubicBezTo>
                    <a:pt x="11653" y="1652"/>
                    <a:pt x="11901" y="1168"/>
                    <a:pt x="11744" y="683"/>
                  </a:cubicBezTo>
                  <a:cubicBezTo>
                    <a:pt x="11640" y="408"/>
                    <a:pt x="11430" y="186"/>
                    <a:pt x="11168" y="81"/>
                  </a:cubicBezTo>
                  <a:cubicBezTo>
                    <a:pt x="11060" y="27"/>
                    <a:pt x="10941" y="1"/>
                    <a:pt x="10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4529075" y="2868800"/>
              <a:ext cx="528300" cy="1171750"/>
            </a:xfrm>
            <a:custGeom>
              <a:avLst/>
              <a:gdLst/>
              <a:ahLst/>
              <a:cxnLst/>
              <a:rect l="l" t="t" r="r" b="b"/>
              <a:pathLst>
                <a:path w="21132" h="46870" extrusionOk="0">
                  <a:moveTo>
                    <a:pt x="15243" y="0"/>
                  </a:moveTo>
                  <a:cubicBezTo>
                    <a:pt x="15138" y="0"/>
                    <a:pt x="15025" y="73"/>
                    <a:pt x="14952" y="182"/>
                  </a:cubicBezTo>
                  <a:cubicBezTo>
                    <a:pt x="14873" y="326"/>
                    <a:pt x="14834" y="484"/>
                    <a:pt x="14821" y="641"/>
                  </a:cubicBezTo>
                  <a:cubicBezTo>
                    <a:pt x="14729" y="1387"/>
                    <a:pt x="14559" y="2107"/>
                    <a:pt x="14284" y="2801"/>
                  </a:cubicBezTo>
                  <a:cubicBezTo>
                    <a:pt x="13865" y="3770"/>
                    <a:pt x="13132" y="4542"/>
                    <a:pt x="12621" y="5459"/>
                  </a:cubicBezTo>
                  <a:cubicBezTo>
                    <a:pt x="12346" y="5956"/>
                    <a:pt x="12202" y="6519"/>
                    <a:pt x="12202" y="7095"/>
                  </a:cubicBezTo>
                  <a:cubicBezTo>
                    <a:pt x="11221" y="8234"/>
                    <a:pt x="10487" y="9687"/>
                    <a:pt x="9833" y="11023"/>
                  </a:cubicBezTo>
                  <a:lnTo>
                    <a:pt x="9610" y="11481"/>
                  </a:lnTo>
                  <a:cubicBezTo>
                    <a:pt x="5460" y="19808"/>
                    <a:pt x="1" y="30648"/>
                    <a:pt x="2894" y="40205"/>
                  </a:cubicBezTo>
                  <a:cubicBezTo>
                    <a:pt x="3745" y="42994"/>
                    <a:pt x="5722" y="45560"/>
                    <a:pt x="8471" y="46489"/>
                  </a:cubicBezTo>
                  <a:cubicBezTo>
                    <a:pt x="9238" y="46748"/>
                    <a:pt x="10038" y="46869"/>
                    <a:pt x="10840" y="46869"/>
                  </a:cubicBezTo>
                  <a:cubicBezTo>
                    <a:pt x="12641" y="46869"/>
                    <a:pt x="14453" y="46257"/>
                    <a:pt x="15921" y="45206"/>
                  </a:cubicBezTo>
                  <a:cubicBezTo>
                    <a:pt x="18042" y="43688"/>
                    <a:pt x="19482" y="41331"/>
                    <a:pt x="20215" y="38817"/>
                  </a:cubicBezTo>
                  <a:cubicBezTo>
                    <a:pt x="20686" y="37181"/>
                    <a:pt x="20752" y="35125"/>
                    <a:pt x="19442" y="34026"/>
                  </a:cubicBezTo>
                  <a:cubicBezTo>
                    <a:pt x="18657" y="33371"/>
                    <a:pt x="17557" y="33240"/>
                    <a:pt x="16615" y="32808"/>
                  </a:cubicBezTo>
                  <a:cubicBezTo>
                    <a:pt x="15161" y="32140"/>
                    <a:pt x="15305" y="31342"/>
                    <a:pt x="15423" y="30124"/>
                  </a:cubicBezTo>
                  <a:cubicBezTo>
                    <a:pt x="15580" y="28475"/>
                    <a:pt x="15475" y="26786"/>
                    <a:pt x="15554" y="25123"/>
                  </a:cubicBezTo>
                  <a:cubicBezTo>
                    <a:pt x="15790" y="20305"/>
                    <a:pt x="16497" y="15252"/>
                    <a:pt x="19325" y="11206"/>
                  </a:cubicBezTo>
                  <a:cubicBezTo>
                    <a:pt x="20189" y="9962"/>
                    <a:pt x="21131" y="9059"/>
                    <a:pt x="20320" y="7422"/>
                  </a:cubicBezTo>
                  <a:cubicBezTo>
                    <a:pt x="19940" y="6729"/>
                    <a:pt x="19442" y="6113"/>
                    <a:pt x="18840" y="5590"/>
                  </a:cubicBezTo>
                  <a:cubicBezTo>
                    <a:pt x="18644" y="5393"/>
                    <a:pt x="18421" y="5223"/>
                    <a:pt x="18186" y="5066"/>
                  </a:cubicBezTo>
                  <a:cubicBezTo>
                    <a:pt x="18186" y="4228"/>
                    <a:pt x="18015" y="3416"/>
                    <a:pt x="17531" y="2919"/>
                  </a:cubicBezTo>
                  <a:cubicBezTo>
                    <a:pt x="17518" y="2906"/>
                    <a:pt x="17505" y="2893"/>
                    <a:pt x="17479" y="2879"/>
                  </a:cubicBezTo>
                  <a:cubicBezTo>
                    <a:pt x="16706" y="2172"/>
                    <a:pt x="15908" y="2906"/>
                    <a:pt x="15698" y="1518"/>
                  </a:cubicBezTo>
                  <a:cubicBezTo>
                    <a:pt x="15633" y="1060"/>
                    <a:pt x="15646" y="575"/>
                    <a:pt x="15449" y="156"/>
                  </a:cubicBezTo>
                  <a:cubicBezTo>
                    <a:pt x="15403" y="46"/>
                    <a:pt x="15326" y="0"/>
                    <a:pt x="15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4526450" y="2866775"/>
              <a:ext cx="531900" cy="1176700"/>
            </a:xfrm>
            <a:custGeom>
              <a:avLst/>
              <a:gdLst/>
              <a:ahLst/>
              <a:cxnLst/>
              <a:rect l="l" t="t" r="r" b="b"/>
              <a:pathLst>
                <a:path w="21276" h="47068" extrusionOk="0">
                  <a:moveTo>
                    <a:pt x="15350" y="186"/>
                  </a:moveTo>
                  <a:cubicBezTo>
                    <a:pt x="15400" y="200"/>
                    <a:pt x="15437" y="226"/>
                    <a:pt x="15463" y="290"/>
                  </a:cubicBezTo>
                  <a:cubicBezTo>
                    <a:pt x="15567" y="591"/>
                    <a:pt x="15633" y="905"/>
                    <a:pt x="15659" y="1232"/>
                  </a:cubicBezTo>
                  <a:cubicBezTo>
                    <a:pt x="15672" y="1363"/>
                    <a:pt x="15685" y="1494"/>
                    <a:pt x="15698" y="1625"/>
                  </a:cubicBezTo>
                  <a:cubicBezTo>
                    <a:pt x="15842" y="2528"/>
                    <a:pt x="16248" y="2607"/>
                    <a:pt x="16680" y="2686"/>
                  </a:cubicBezTo>
                  <a:cubicBezTo>
                    <a:pt x="16994" y="2712"/>
                    <a:pt x="17282" y="2843"/>
                    <a:pt x="17518" y="3039"/>
                  </a:cubicBezTo>
                  <a:lnTo>
                    <a:pt x="17557" y="3078"/>
                  </a:lnTo>
                  <a:cubicBezTo>
                    <a:pt x="17976" y="3497"/>
                    <a:pt x="18186" y="4165"/>
                    <a:pt x="18199" y="5147"/>
                  </a:cubicBezTo>
                  <a:lnTo>
                    <a:pt x="18199" y="5212"/>
                  </a:lnTo>
                  <a:lnTo>
                    <a:pt x="18238" y="5238"/>
                  </a:lnTo>
                  <a:cubicBezTo>
                    <a:pt x="18474" y="5396"/>
                    <a:pt x="18696" y="5566"/>
                    <a:pt x="18893" y="5762"/>
                  </a:cubicBezTo>
                  <a:cubicBezTo>
                    <a:pt x="19600" y="6417"/>
                    <a:pt x="20045" y="6967"/>
                    <a:pt x="20346" y="7556"/>
                  </a:cubicBezTo>
                  <a:cubicBezTo>
                    <a:pt x="21040" y="8944"/>
                    <a:pt x="20438" y="9755"/>
                    <a:pt x="19691" y="10790"/>
                  </a:cubicBezTo>
                  <a:cubicBezTo>
                    <a:pt x="19574" y="10934"/>
                    <a:pt x="19469" y="11078"/>
                    <a:pt x="19364" y="11248"/>
                  </a:cubicBezTo>
                  <a:cubicBezTo>
                    <a:pt x="16418" y="15437"/>
                    <a:pt x="15803" y="20648"/>
                    <a:pt x="15567" y="25204"/>
                  </a:cubicBezTo>
                  <a:cubicBezTo>
                    <a:pt x="15528" y="25898"/>
                    <a:pt x="15528" y="26605"/>
                    <a:pt x="15528" y="27299"/>
                  </a:cubicBezTo>
                  <a:cubicBezTo>
                    <a:pt x="15528" y="28254"/>
                    <a:pt x="15528" y="29236"/>
                    <a:pt x="15436" y="30192"/>
                  </a:cubicBezTo>
                  <a:lnTo>
                    <a:pt x="15423" y="30336"/>
                  </a:lnTo>
                  <a:cubicBezTo>
                    <a:pt x="15306" y="31488"/>
                    <a:pt x="15227" y="32313"/>
                    <a:pt x="16693" y="32981"/>
                  </a:cubicBezTo>
                  <a:cubicBezTo>
                    <a:pt x="17034" y="33138"/>
                    <a:pt x="17387" y="33256"/>
                    <a:pt x="17741" y="33374"/>
                  </a:cubicBezTo>
                  <a:cubicBezTo>
                    <a:pt x="18382" y="33570"/>
                    <a:pt x="18998" y="33779"/>
                    <a:pt x="19495" y="34185"/>
                  </a:cubicBezTo>
                  <a:cubicBezTo>
                    <a:pt x="21014" y="35455"/>
                    <a:pt x="20503" y="37890"/>
                    <a:pt x="20228" y="38872"/>
                  </a:cubicBezTo>
                  <a:cubicBezTo>
                    <a:pt x="19456" y="41543"/>
                    <a:pt x="17937" y="43795"/>
                    <a:pt x="15973" y="45209"/>
                  </a:cubicBezTo>
                  <a:cubicBezTo>
                    <a:pt x="14470" y="46282"/>
                    <a:pt x="12680" y="46855"/>
                    <a:pt x="10949" y="46855"/>
                  </a:cubicBezTo>
                  <a:cubicBezTo>
                    <a:pt x="10147" y="46855"/>
                    <a:pt x="9358" y="46732"/>
                    <a:pt x="8615" y="46479"/>
                  </a:cubicBezTo>
                  <a:cubicBezTo>
                    <a:pt x="6089" y="45628"/>
                    <a:pt x="4033" y="43310"/>
                    <a:pt x="3104" y="40260"/>
                  </a:cubicBezTo>
                  <a:cubicBezTo>
                    <a:pt x="236" y="30794"/>
                    <a:pt x="5513" y="20216"/>
                    <a:pt x="9754" y="11732"/>
                  </a:cubicBezTo>
                  <a:lnTo>
                    <a:pt x="10043" y="11143"/>
                  </a:lnTo>
                  <a:cubicBezTo>
                    <a:pt x="10684" y="9860"/>
                    <a:pt x="11404" y="8394"/>
                    <a:pt x="12386" y="7242"/>
                  </a:cubicBezTo>
                  <a:lnTo>
                    <a:pt x="12412" y="7215"/>
                  </a:lnTo>
                  <a:lnTo>
                    <a:pt x="12412" y="7176"/>
                  </a:lnTo>
                  <a:cubicBezTo>
                    <a:pt x="12412" y="6626"/>
                    <a:pt x="12556" y="6076"/>
                    <a:pt x="12831" y="5592"/>
                  </a:cubicBezTo>
                  <a:cubicBezTo>
                    <a:pt x="13041" y="5212"/>
                    <a:pt x="13289" y="4846"/>
                    <a:pt x="13538" y="4492"/>
                  </a:cubicBezTo>
                  <a:cubicBezTo>
                    <a:pt x="13905" y="4008"/>
                    <a:pt x="14219" y="3484"/>
                    <a:pt x="14481" y="2934"/>
                  </a:cubicBezTo>
                  <a:cubicBezTo>
                    <a:pt x="14795" y="2240"/>
                    <a:pt x="14913" y="1507"/>
                    <a:pt x="15031" y="748"/>
                  </a:cubicBezTo>
                  <a:cubicBezTo>
                    <a:pt x="15044" y="604"/>
                    <a:pt x="15083" y="460"/>
                    <a:pt x="15148" y="329"/>
                  </a:cubicBezTo>
                  <a:cubicBezTo>
                    <a:pt x="15187" y="253"/>
                    <a:pt x="15262" y="201"/>
                    <a:pt x="15350" y="186"/>
                  </a:cubicBezTo>
                  <a:close/>
                  <a:moveTo>
                    <a:pt x="15339" y="0"/>
                  </a:moveTo>
                  <a:cubicBezTo>
                    <a:pt x="15183" y="0"/>
                    <a:pt x="15051" y="89"/>
                    <a:pt x="14965" y="224"/>
                  </a:cubicBezTo>
                  <a:cubicBezTo>
                    <a:pt x="14887" y="381"/>
                    <a:pt x="14834" y="552"/>
                    <a:pt x="14821" y="722"/>
                  </a:cubicBezTo>
                  <a:cubicBezTo>
                    <a:pt x="14743" y="1455"/>
                    <a:pt x="14559" y="2175"/>
                    <a:pt x="14297" y="2856"/>
                  </a:cubicBezTo>
                  <a:cubicBezTo>
                    <a:pt x="14036" y="3392"/>
                    <a:pt x="13721" y="3903"/>
                    <a:pt x="13368" y="4387"/>
                  </a:cubicBezTo>
                  <a:cubicBezTo>
                    <a:pt x="13106" y="4741"/>
                    <a:pt x="12857" y="5121"/>
                    <a:pt x="12648" y="5500"/>
                  </a:cubicBezTo>
                  <a:cubicBezTo>
                    <a:pt x="12360" y="5998"/>
                    <a:pt x="12216" y="6561"/>
                    <a:pt x="12203" y="7137"/>
                  </a:cubicBezTo>
                  <a:cubicBezTo>
                    <a:pt x="11221" y="8315"/>
                    <a:pt x="10488" y="9768"/>
                    <a:pt x="9846" y="11051"/>
                  </a:cubicBezTo>
                  <a:lnTo>
                    <a:pt x="9558" y="11641"/>
                  </a:lnTo>
                  <a:cubicBezTo>
                    <a:pt x="5303" y="20164"/>
                    <a:pt x="1" y="30768"/>
                    <a:pt x="2907" y="40325"/>
                  </a:cubicBezTo>
                  <a:cubicBezTo>
                    <a:pt x="3850" y="43428"/>
                    <a:pt x="5958" y="45811"/>
                    <a:pt x="8550" y="46688"/>
                  </a:cubicBezTo>
                  <a:cubicBezTo>
                    <a:pt x="9322" y="46937"/>
                    <a:pt x="10121" y="47068"/>
                    <a:pt x="10933" y="47068"/>
                  </a:cubicBezTo>
                  <a:cubicBezTo>
                    <a:pt x="12779" y="47042"/>
                    <a:pt x="14572" y="46466"/>
                    <a:pt x="16078" y="45379"/>
                  </a:cubicBezTo>
                  <a:cubicBezTo>
                    <a:pt x="18081" y="43939"/>
                    <a:pt x="19626" y="41661"/>
                    <a:pt x="20398" y="38938"/>
                  </a:cubicBezTo>
                  <a:cubicBezTo>
                    <a:pt x="20700" y="37916"/>
                    <a:pt x="21210" y="35390"/>
                    <a:pt x="19600" y="34041"/>
                  </a:cubicBezTo>
                  <a:cubicBezTo>
                    <a:pt x="19076" y="33596"/>
                    <a:pt x="18422" y="33387"/>
                    <a:pt x="17793" y="33177"/>
                  </a:cubicBezTo>
                  <a:cubicBezTo>
                    <a:pt x="17440" y="33072"/>
                    <a:pt x="17099" y="32941"/>
                    <a:pt x="16759" y="32797"/>
                  </a:cubicBezTo>
                  <a:cubicBezTo>
                    <a:pt x="15436" y="32195"/>
                    <a:pt x="15502" y="31514"/>
                    <a:pt x="15607" y="30362"/>
                  </a:cubicBezTo>
                  <a:lnTo>
                    <a:pt x="15633" y="30218"/>
                  </a:lnTo>
                  <a:cubicBezTo>
                    <a:pt x="15725" y="29249"/>
                    <a:pt x="15725" y="28254"/>
                    <a:pt x="15725" y="27299"/>
                  </a:cubicBezTo>
                  <a:cubicBezTo>
                    <a:pt x="15725" y="26618"/>
                    <a:pt x="15725" y="25911"/>
                    <a:pt x="15764" y="25217"/>
                  </a:cubicBezTo>
                  <a:cubicBezTo>
                    <a:pt x="15986" y="20687"/>
                    <a:pt x="16615" y="15516"/>
                    <a:pt x="19521" y="11366"/>
                  </a:cubicBezTo>
                  <a:cubicBezTo>
                    <a:pt x="19626" y="11209"/>
                    <a:pt x="19731" y="11064"/>
                    <a:pt x="19849" y="10907"/>
                  </a:cubicBezTo>
                  <a:cubicBezTo>
                    <a:pt x="20608" y="9873"/>
                    <a:pt x="21276" y="8970"/>
                    <a:pt x="20516" y="7477"/>
                  </a:cubicBezTo>
                  <a:cubicBezTo>
                    <a:pt x="20215" y="6862"/>
                    <a:pt x="19757" y="6286"/>
                    <a:pt x="19037" y="5618"/>
                  </a:cubicBezTo>
                  <a:cubicBezTo>
                    <a:pt x="18827" y="5435"/>
                    <a:pt x="18618" y="5265"/>
                    <a:pt x="18395" y="5108"/>
                  </a:cubicBezTo>
                  <a:cubicBezTo>
                    <a:pt x="18382" y="4086"/>
                    <a:pt x="18147" y="3392"/>
                    <a:pt x="17701" y="2947"/>
                  </a:cubicBezTo>
                  <a:lnTo>
                    <a:pt x="17662" y="2908"/>
                  </a:lnTo>
                  <a:cubicBezTo>
                    <a:pt x="17400" y="2672"/>
                    <a:pt x="17073" y="2528"/>
                    <a:pt x="16720" y="2489"/>
                  </a:cubicBezTo>
                  <a:cubicBezTo>
                    <a:pt x="16301" y="2424"/>
                    <a:pt x="16026" y="2358"/>
                    <a:pt x="15908" y="1599"/>
                  </a:cubicBezTo>
                  <a:cubicBezTo>
                    <a:pt x="15895" y="1468"/>
                    <a:pt x="15882" y="1350"/>
                    <a:pt x="15869" y="1219"/>
                  </a:cubicBezTo>
                  <a:cubicBezTo>
                    <a:pt x="15842" y="866"/>
                    <a:pt x="15777" y="538"/>
                    <a:pt x="15646" y="211"/>
                  </a:cubicBezTo>
                  <a:cubicBezTo>
                    <a:pt x="15607" y="93"/>
                    <a:pt x="15502" y="2"/>
                    <a:pt x="15371" y="2"/>
                  </a:cubicBezTo>
                  <a:cubicBezTo>
                    <a:pt x="15360" y="1"/>
                    <a:pt x="15350" y="0"/>
                    <a:pt x="15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4894675" y="2575450"/>
              <a:ext cx="362350" cy="600400"/>
            </a:xfrm>
            <a:custGeom>
              <a:avLst/>
              <a:gdLst/>
              <a:ahLst/>
              <a:cxnLst/>
              <a:rect l="l" t="t" r="r" b="b"/>
              <a:pathLst>
                <a:path w="14494" h="24016" extrusionOk="0">
                  <a:moveTo>
                    <a:pt x="9986" y="1"/>
                  </a:moveTo>
                  <a:cubicBezTo>
                    <a:pt x="9931" y="1"/>
                    <a:pt x="9876" y="6"/>
                    <a:pt x="9820" y="16"/>
                  </a:cubicBezTo>
                  <a:lnTo>
                    <a:pt x="851" y="1534"/>
                  </a:lnTo>
                  <a:cubicBezTo>
                    <a:pt x="341" y="1613"/>
                    <a:pt x="1" y="2084"/>
                    <a:pt x="79" y="2595"/>
                  </a:cubicBezTo>
                  <a:lnTo>
                    <a:pt x="3588" y="23254"/>
                  </a:lnTo>
                  <a:cubicBezTo>
                    <a:pt x="3669" y="23697"/>
                    <a:pt x="4052" y="24015"/>
                    <a:pt x="4495" y="24015"/>
                  </a:cubicBezTo>
                  <a:cubicBezTo>
                    <a:pt x="4550" y="24015"/>
                    <a:pt x="4605" y="24011"/>
                    <a:pt x="4661" y="24001"/>
                  </a:cubicBezTo>
                  <a:lnTo>
                    <a:pt x="13643" y="22495"/>
                  </a:lnTo>
                  <a:cubicBezTo>
                    <a:pt x="14140" y="22403"/>
                    <a:pt x="14494" y="21932"/>
                    <a:pt x="14402" y="21421"/>
                  </a:cubicBezTo>
                  <a:lnTo>
                    <a:pt x="10906" y="775"/>
                  </a:lnTo>
                  <a:cubicBezTo>
                    <a:pt x="10825" y="320"/>
                    <a:pt x="10432" y="1"/>
                    <a:pt x="99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4903500" y="2582500"/>
              <a:ext cx="344025" cy="584675"/>
            </a:xfrm>
            <a:custGeom>
              <a:avLst/>
              <a:gdLst/>
              <a:ahLst/>
              <a:cxnLst/>
              <a:rect l="l" t="t" r="r" b="b"/>
              <a:pathLst>
                <a:path w="13761" h="23387" extrusionOk="0">
                  <a:moveTo>
                    <a:pt x="9655" y="0"/>
                  </a:moveTo>
                  <a:cubicBezTo>
                    <a:pt x="9623" y="0"/>
                    <a:pt x="9591" y="3"/>
                    <a:pt x="9558" y="9"/>
                  </a:cubicBezTo>
                  <a:lnTo>
                    <a:pt x="498" y="1540"/>
                  </a:lnTo>
                  <a:cubicBezTo>
                    <a:pt x="210" y="1580"/>
                    <a:pt x="1" y="1868"/>
                    <a:pt x="53" y="2156"/>
                  </a:cubicBezTo>
                  <a:lnTo>
                    <a:pt x="3575" y="22946"/>
                  </a:lnTo>
                  <a:cubicBezTo>
                    <a:pt x="3622" y="23203"/>
                    <a:pt x="3856" y="23387"/>
                    <a:pt x="4119" y="23387"/>
                  </a:cubicBezTo>
                  <a:cubicBezTo>
                    <a:pt x="4151" y="23387"/>
                    <a:pt x="4184" y="23384"/>
                    <a:pt x="4217" y="23378"/>
                  </a:cubicBezTo>
                  <a:lnTo>
                    <a:pt x="13263" y="21859"/>
                  </a:lnTo>
                  <a:cubicBezTo>
                    <a:pt x="13564" y="21807"/>
                    <a:pt x="13761" y="21532"/>
                    <a:pt x="13722" y="21231"/>
                  </a:cubicBezTo>
                  <a:lnTo>
                    <a:pt x="10187" y="454"/>
                  </a:lnTo>
                  <a:cubicBezTo>
                    <a:pt x="10140" y="185"/>
                    <a:pt x="9917" y="0"/>
                    <a:pt x="9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4962425" y="2585325"/>
              <a:ext cx="132900" cy="43050"/>
            </a:xfrm>
            <a:custGeom>
              <a:avLst/>
              <a:gdLst/>
              <a:ahLst/>
              <a:cxnLst/>
              <a:rect l="l" t="t" r="r" b="b"/>
              <a:pathLst>
                <a:path w="5316" h="1722" extrusionOk="0">
                  <a:moveTo>
                    <a:pt x="5277" y="0"/>
                  </a:moveTo>
                  <a:lnTo>
                    <a:pt x="1" y="891"/>
                  </a:lnTo>
                  <a:lnTo>
                    <a:pt x="118" y="1310"/>
                  </a:lnTo>
                  <a:cubicBezTo>
                    <a:pt x="206" y="1561"/>
                    <a:pt x="431" y="1721"/>
                    <a:pt x="685" y="1721"/>
                  </a:cubicBezTo>
                  <a:cubicBezTo>
                    <a:pt x="736" y="1721"/>
                    <a:pt x="787" y="1715"/>
                    <a:pt x="838" y="1702"/>
                  </a:cubicBezTo>
                  <a:lnTo>
                    <a:pt x="4766" y="1048"/>
                  </a:lnTo>
                  <a:cubicBezTo>
                    <a:pt x="5067" y="1008"/>
                    <a:pt x="5303" y="747"/>
                    <a:pt x="5316" y="432"/>
                  </a:cubicBezTo>
                  <a:lnTo>
                    <a:pt x="52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5061039" y="2725432"/>
              <a:ext cx="123842" cy="143431"/>
            </a:xfrm>
            <a:custGeom>
              <a:avLst/>
              <a:gdLst/>
              <a:ahLst/>
              <a:cxnLst/>
              <a:rect l="l" t="t" r="r" b="b"/>
              <a:pathLst>
                <a:path w="5709" h="6612" extrusionOk="0">
                  <a:moveTo>
                    <a:pt x="4727" y="0"/>
                  </a:moveTo>
                  <a:lnTo>
                    <a:pt x="1" y="786"/>
                  </a:lnTo>
                  <a:lnTo>
                    <a:pt x="983" y="6612"/>
                  </a:lnTo>
                  <a:lnTo>
                    <a:pt x="5709" y="5826"/>
                  </a:lnTo>
                  <a:lnTo>
                    <a:pt x="47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4943747" y="2743893"/>
              <a:ext cx="123842" cy="143149"/>
            </a:xfrm>
            <a:custGeom>
              <a:avLst/>
              <a:gdLst/>
              <a:ahLst/>
              <a:cxnLst/>
              <a:rect l="l" t="t" r="r" b="b"/>
              <a:pathLst>
                <a:path w="5709" h="6599" extrusionOk="0">
                  <a:moveTo>
                    <a:pt x="4727" y="0"/>
                  </a:moveTo>
                  <a:lnTo>
                    <a:pt x="1" y="786"/>
                  </a:lnTo>
                  <a:lnTo>
                    <a:pt x="983" y="6599"/>
                  </a:lnTo>
                  <a:lnTo>
                    <a:pt x="5709" y="5813"/>
                  </a:lnTo>
                  <a:lnTo>
                    <a:pt x="47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5085464" y="2868560"/>
              <a:ext cx="124124" cy="143453"/>
            </a:xfrm>
            <a:custGeom>
              <a:avLst/>
              <a:gdLst/>
              <a:ahLst/>
              <a:cxnLst/>
              <a:rect l="l" t="t" r="r" b="b"/>
              <a:pathLst>
                <a:path w="5722" h="6613" extrusionOk="0">
                  <a:moveTo>
                    <a:pt x="4727" y="1"/>
                  </a:moveTo>
                  <a:lnTo>
                    <a:pt x="1" y="786"/>
                  </a:lnTo>
                  <a:lnTo>
                    <a:pt x="996" y="6612"/>
                  </a:lnTo>
                  <a:lnTo>
                    <a:pt x="5722" y="5827"/>
                  </a:lnTo>
                  <a:lnTo>
                    <a:pt x="47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4968173" y="2887020"/>
              <a:ext cx="124124" cy="143453"/>
            </a:xfrm>
            <a:custGeom>
              <a:avLst/>
              <a:gdLst/>
              <a:ahLst/>
              <a:cxnLst/>
              <a:rect l="l" t="t" r="r" b="b"/>
              <a:pathLst>
                <a:path w="5722" h="6613" extrusionOk="0">
                  <a:moveTo>
                    <a:pt x="4727" y="1"/>
                  </a:moveTo>
                  <a:lnTo>
                    <a:pt x="1" y="786"/>
                  </a:lnTo>
                  <a:lnTo>
                    <a:pt x="996" y="6612"/>
                  </a:lnTo>
                  <a:lnTo>
                    <a:pt x="5722" y="5827"/>
                  </a:lnTo>
                  <a:lnTo>
                    <a:pt x="4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4962100" y="2698875"/>
              <a:ext cx="8425" cy="6650"/>
            </a:xfrm>
            <a:custGeom>
              <a:avLst/>
              <a:gdLst/>
              <a:ahLst/>
              <a:cxnLst/>
              <a:rect l="l" t="t" r="r" b="b"/>
              <a:pathLst>
                <a:path w="337" h="266" extrusionOk="0">
                  <a:moveTo>
                    <a:pt x="144" y="1"/>
                  </a:moveTo>
                  <a:cubicBezTo>
                    <a:pt x="140" y="1"/>
                    <a:pt x="136" y="1"/>
                    <a:pt x="131" y="1"/>
                  </a:cubicBezTo>
                  <a:cubicBezTo>
                    <a:pt x="53" y="14"/>
                    <a:pt x="0" y="80"/>
                    <a:pt x="27" y="158"/>
                  </a:cubicBezTo>
                  <a:cubicBezTo>
                    <a:pt x="27" y="217"/>
                    <a:pt x="90" y="265"/>
                    <a:pt x="150" y="265"/>
                  </a:cubicBezTo>
                  <a:cubicBezTo>
                    <a:pt x="157" y="265"/>
                    <a:pt x="164" y="265"/>
                    <a:pt x="171" y="263"/>
                  </a:cubicBezTo>
                  <a:cubicBezTo>
                    <a:pt x="336" y="225"/>
                    <a:pt x="291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4950425" y="2700800"/>
              <a:ext cx="8875" cy="6650"/>
            </a:xfrm>
            <a:custGeom>
              <a:avLst/>
              <a:gdLst/>
              <a:ahLst/>
              <a:cxnLst/>
              <a:rect l="l" t="t" r="r" b="b"/>
              <a:pathLst>
                <a:path w="355" h="266" extrusionOk="0">
                  <a:moveTo>
                    <a:pt x="179" y="1"/>
                  </a:moveTo>
                  <a:cubicBezTo>
                    <a:pt x="171" y="1"/>
                    <a:pt x="162" y="2"/>
                    <a:pt x="153" y="3"/>
                  </a:cubicBezTo>
                  <a:cubicBezTo>
                    <a:pt x="0" y="41"/>
                    <a:pt x="33" y="265"/>
                    <a:pt x="192" y="265"/>
                  </a:cubicBezTo>
                  <a:cubicBezTo>
                    <a:pt x="197" y="265"/>
                    <a:pt x="201" y="265"/>
                    <a:pt x="206" y="265"/>
                  </a:cubicBezTo>
                  <a:cubicBezTo>
                    <a:pt x="355" y="215"/>
                    <a:pt x="327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4940175" y="2702450"/>
              <a:ext cx="7225" cy="6675"/>
            </a:xfrm>
            <a:custGeom>
              <a:avLst/>
              <a:gdLst/>
              <a:ahLst/>
              <a:cxnLst/>
              <a:rect l="l" t="t" r="r" b="b"/>
              <a:pathLst>
                <a:path w="289" h="267" extrusionOk="0">
                  <a:moveTo>
                    <a:pt x="151" y="0"/>
                  </a:moveTo>
                  <a:cubicBezTo>
                    <a:pt x="145" y="0"/>
                    <a:pt x="138" y="1"/>
                    <a:pt x="131" y="2"/>
                  </a:cubicBezTo>
                  <a:cubicBezTo>
                    <a:pt x="53" y="15"/>
                    <a:pt x="0" y="81"/>
                    <a:pt x="27" y="159"/>
                  </a:cubicBezTo>
                  <a:cubicBezTo>
                    <a:pt x="27" y="228"/>
                    <a:pt x="76" y="267"/>
                    <a:pt x="141" y="267"/>
                  </a:cubicBezTo>
                  <a:cubicBezTo>
                    <a:pt x="151" y="267"/>
                    <a:pt x="161" y="266"/>
                    <a:pt x="171" y="264"/>
                  </a:cubicBezTo>
                  <a:cubicBezTo>
                    <a:pt x="249" y="251"/>
                    <a:pt x="288" y="186"/>
                    <a:pt x="275" y="120"/>
                  </a:cubicBezTo>
                  <a:cubicBezTo>
                    <a:pt x="264" y="50"/>
                    <a:pt x="210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4892375" y="2810375"/>
              <a:ext cx="55350" cy="148750"/>
            </a:xfrm>
            <a:custGeom>
              <a:avLst/>
              <a:gdLst/>
              <a:ahLst/>
              <a:cxnLst/>
              <a:rect l="l" t="t" r="r" b="b"/>
              <a:pathLst>
                <a:path w="2214" h="5950" extrusionOk="0">
                  <a:moveTo>
                    <a:pt x="742" y="1"/>
                  </a:moveTo>
                  <a:cubicBezTo>
                    <a:pt x="373" y="1"/>
                    <a:pt x="111" y="294"/>
                    <a:pt x="184" y="713"/>
                  </a:cubicBezTo>
                  <a:cubicBezTo>
                    <a:pt x="394" y="1957"/>
                    <a:pt x="328" y="3240"/>
                    <a:pt x="1" y="4457"/>
                  </a:cubicBezTo>
                  <a:lnTo>
                    <a:pt x="2030" y="5950"/>
                  </a:lnTo>
                  <a:cubicBezTo>
                    <a:pt x="2056" y="5452"/>
                    <a:pt x="2109" y="4955"/>
                    <a:pt x="2161" y="4470"/>
                  </a:cubicBezTo>
                  <a:cubicBezTo>
                    <a:pt x="2213" y="3999"/>
                    <a:pt x="2187" y="3567"/>
                    <a:pt x="2187" y="3122"/>
                  </a:cubicBezTo>
                  <a:cubicBezTo>
                    <a:pt x="2200" y="2258"/>
                    <a:pt x="2148" y="1341"/>
                    <a:pt x="1650" y="595"/>
                  </a:cubicBezTo>
                  <a:cubicBezTo>
                    <a:pt x="1506" y="359"/>
                    <a:pt x="1297" y="176"/>
                    <a:pt x="1035" y="58"/>
                  </a:cubicBezTo>
                  <a:cubicBezTo>
                    <a:pt x="933" y="19"/>
                    <a:pt x="834" y="1"/>
                    <a:pt x="7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4889775" y="2807825"/>
              <a:ext cx="60250" cy="151300"/>
            </a:xfrm>
            <a:custGeom>
              <a:avLst/>
              <a:gdLst/>
              <a:ahLst/>
              <a:cxnLst/>
              <a:rect l="l" t="t" r="r" b="b"/>
              <a:pathLst>
                <a:path w="2410" h="6052" extrusionOk="0">
                  <a:moveTo>
                    <a:pt x="873" y="1"/>
                  </a:moveTo>
                  <a:cubicBezTo>
                    <a:pt x="708" y="1"/>
                    <a:pt x="542" y="56"/>
                    <a:pt x="406" y="160"/>
                  </a:cubicBezTo>
                  <a:cubicBezTo>
                    <a:pt x="210" y="330"/>
                    <a:pt x="131" y="592"/>
                    <a:pt x="183" y="841"/>
                  </a:cubicBezTo>
                  <a:cubicBezTo>
                    <a:pt x="393" y="2072"/>
                    <a:pt x="327" y="3328"/>
                    <a:pt x="0" y="4533"/>
                  </a:cubicBezTo>
                  <a:lnTo>
                    <a:pt x="210" y="4585"/>
                  </a:lnTo>
                  <a:cubicBezTo>
                    <a:pt x="537" y="3355"/>
                    <a:pt x="602" y="2072"/>
                    <a:pt x="393" y="802"/>
                  </a:cubicBezTo>
                  <a:cubicBezTo>
                    <a:pt x="354" y="631"/>
                    <a:pt x="406" y="435"/>
                    <a:pt x="537" y="317"/>
                  </a:cubicBezTo>
                  <a:cubicBezTo>
                    <a:pt x="638" y="247"/>
                    <a:pt x="752" y="210"/>
                    <a:pt x="870" y="210"/>
                  </a:cubicBezTo>
                  <a:cubicBezTo>
                    <a:pt x="951" y="210"/>
                    <a:pt x="1033" y="228"/>
                    <a:pt x="1113" y="265"/>
                  </a:cubicBezTo>
                  <a:cubicBezTo>
                    <a:pt x="1336" y="357"/>
                    <a:pt x="1532" y="540"/>
                    <a:pt x="1676" y="749"/>
                  </a:cubicBezTo>
                  <a:cubicBezTo>
                    <a:pt x="2147" y="1456"/>
                    <a:pt x="2213" y="2347"/>
                    <a:pt x="2200" y="3211"/>
                  </a:cubicBezTo>
                  <a:lnTo>
                    <a:pt x="2200" y="3630"/>
                  </a:lnTo>
                  <a:cubicBezTo>
                    <a:pt x="2200" y="3931"/>
                    <a:pt x="2200" y="4245"/>
                    <a:pt x="2173" y="4546"/>
                  </a:cubicBezTo>
                  <a:lnTo>
                    <a:pt x="2134" y="4913"/>
                  </a:lnTo>
                  <a:cubicBezTo>
                    <a:pt x="2095" y="5279"/>
                    <a:pt x="2043" y="5659"/>
                    <a:pt x="2029" y="6039"/>
                  </a:cubicBezTo>
                  <a:lnTo>
                    <a:pt x="2226" y="6052"/>
                  </a:lnTo>
                  <a:cubicBezTo>
                    <a:pt x="2252" y="5672"/>
                    <a:pt x="2291" y="5292"/>
                    <a:pt x="2331" y="4939"/>
                  </a:cubicBezTo>
                  <a:lnTo>
                    <a:pt x="2357" y="4572"/>
                  </a:lnTo>
                  <a:cubicBezTo>
                    <a:pt x="2396" y="4258"/>
                    <a:pt x="2396" y="3944"/>
                    <a:pt x="2396" y="3630"/>
                  </a:cubicBezTo>
                  <a:lnTo>
                    <a:pt x="2396" y="3211"/>
                  </a:lnTo>
                  <a:cubicBezTo>
                    <a:pt x="2409" y="2320"/>
                    <a:pt x="2344" y="1391"/>
                    <a:pt x="1833" y="631"/>
                  </a:cubicBezTo>
                  <a:cubicBezTo>
                    <a:pt x="1676" y="383"/>
                    <a:pt x="1453" y="186"/>
                    <a:pt x="1178" y="69"/>
                  </a:cubicBezTo>
                  <a:cubicBezTo>
                    <a:pt x="1082" y="23"/>
                    <a:pt x="978" y="1"/>
                    <a:pt x="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4917250" y="2960400"/>
              <a:ext cx="44875" cy="128350"/>
            </a:xfrm>
            <a:custGeom>
              <a:avLst/>
              <a:gdLst/>
              <a:ahLst/>
              <a:cxnLst/>
              <a:rect l="l" t="t" r="r" b="b"/>
              <a:pathLst>
                <a:path w="1795" h="5134" extrusionOk="0">
                  <a:moveTo>
                    <a:pt x="1428" y="1"/>
                  </a:moveTo>
                  <a:cubicBezTo>
                    <a:pt x="1362" y="14"/>
                    <a:pt x="1323" y="53"/>
                    <a:pt x="1336" y="119"/>
                  </a:cubicBezTo>
                  <a:cubicBezTo>
                    <a:pt x="1585" y="2344"/>
                    <a:pt x="1441" y="3313"/>
                    <a:pt x="40" y="4963"/>
                  </a:cubicBezTo>
                  <a:cubicBezTo>
                    <a:pt x="1" y="5002"/>
                    <a:pt x="1" y="5068"/>
                    <a:pt x="53" y="5107"/>
                  </a:cubicBezTo>
                  <a:cubicBezTo>
                    <a:pt x="66" y="5120"/>
                    <a:pt x="93" y="5133"/>
                    <a:pt x="119" y="5133"/>
                  </a:cubicBezTo>
                  <a:cubicBezTo>
                    <a:pt x="145" y="5133"/>
                    <a:pt x="171" y="5120"/>
                    <a:pt x="197" y="5094"/>
                  </a:cubicBezTo>
                  <a:cubicBezTo>
                    <a:pt x="1637" y="3392"/>
                    <a:pt x="1794" y="2358"/>
                    <a:pt x="1533" y="93"/>
                  </a:cubicBezTo>
                  <a:cubicBezTo>
                    <a:pt x="1533" y="40"/>
                    <a:pt x="1480" y="1"/>
                    <a:pt x="1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4944750" y="3069750"/>
              <a:ext cx="29475" cy="11800"/>
            </a:xfrm>
            <a:custGeom>
              <a:avLst/>
              <a:gdLst/>
              <a:ahLst/>
              <a:cxnLst/>
              <a:rect l="l" t="t" r="r" b="b"/>
              <a:pathLst>
                <a:path w="1179" h="472" extrusionOk="0">
                  <a:moveTo>
                    <a:pt x="816" y="0"/>
                  </a:moveTo>
                  <a:cubicBezTo>
                    <a:pt x="545" y="0"/>
                    <a:pt x="280" y="144"/>
                    <a:pt x="79" y="288"/>
                  </a:cubicBezTo>
                  <a:cubicBezTo>
                    <a:pt x="1" y="340"/>
                    <a:pt x="40" y="471"/>
                    <a:pt x="132" y="471"/>
                  </a:cubicBezTo>
                  <a:cubicBezTo>
                    <a:pt x="158" y="471"/>
                    <a:pt x="184" y="458"/>
                    <a:pt x="197" y="445"/>
                  </a:cubicBezTo>
                  <a:cubicBezTo>
                    <a:pt x="335" y="346"/>
                    <a:pt x="569" y="211"/>
                    <a:pt x="799" y="211"/>
                  </a:cubicBezTo>
                  <a:cubicBezTo>
                    <a:pt x="875" y="211"/>
                    <a:pt x="950" y="226"/>
                    <a:pt x="1022" y="262"/>
                  </a:cubicBezTo>
                  <a:cubicBezTo>
                    <a:pt x="1034" y="265"/>
                    <a:pt x="1047" y="266"/>
                    <a:pt x="1060" y="266"/>
                  </a:cubicBezTo>
                  <a:cubicBezTo>
                    <a:pt x="1102" y="266"/>
                    <a:pt x="1143" y="249"/>
                    <a:pt x="1153" y="209"/>
                  </a:cubicBezTo>
                  <a:cubicBezTo>
                    <a:pt x="1179" y="157"/>
                    <a:pt x="1166" y="91"/>
                    <a:pt x="1113" y="65"/>
                  </a:cubicBezTo>
                  <a:cubicBezTo>
                    <a:pt x="1015" y="20"/>
                    <a:pt x="915" y="0"/>
                    <a:pt x="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5097625" y="2917225"/>
              <a:ext cx="394800" cy="239000"/>
            </a:xfrm>
            <a:custGeom>
              <a:avLst/>
              <a:gdLst/>
              <a:ahLst/>
              <a:cxnLst/>
              <a:rect l="l" t="t" r="r" b="b"/>
              <a:pathLst>
                <a:path w="15792" h="9560" extrusionOk="0">
                  <a:moveTo>
                    <a:pt x="1477" y="1"/>
                  </a:moveTo>
                  <a:cubicBezTo>
                    <a:pt x="456" y="1"/>
                    <a:pt x="0" y="1441"/>
                    <a:pt x="1610" y="2068"/>
                  </a:cubicBezTo>
                  <a:cubicBezTo>
                    <a:pt x="6127" y="3849"/>
                    <a:pt x="10212" y="5852"/>
                    <a:pt x="13668" y="9269"/>
                  </a:cubicBezTo>
                  <a:cubicBezTo>
                    <a:pt x="13875" y="9473"/>
                    <a:pt x="14108" y="9559"/>
                    <a:pt x="14333" y="9559"/>
                  </a:cubicBezTo>
                  <a:cubicBezTo>
                    <a:pt x="15105" y="9559"/>
                    <a:pt x="15791" y="8554"/>
                    <a:pt x="15082" y="7855"/>
                  </a:cubicBezTo>
                  <a:cubicBezTo>
                    <a:pt x="11377" y="4202"/>
                    <a:pt x="6821" y="1519"/>
                    <a:pt x="1819" y="52"/>
                  </a:cubicBezTo>
                  <a:cubicBezTo>
                    <a:pt x="1700" y="17"/>
                    <a:pt x="1585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5105775" y="2914500"/>
              <a:ext cx="380025" cy="244275"/>
            </a:xfrm>
            <a:custGeom>
              <a:avLst/>
              <a:gdLst/>
              <a:ahLst/>
              <a:cxnLst/>
              <a:rect l="l" t="t" r="r" b="b"/>
              <a:pathLst>
                <a:path w="15201" h="9771" extrusionOk="0">
                  <a:moveTo>
                    <a:pt x="1123" y="213"/>
                  </a:moveTo>
                  <a:cubicBezTo>
                    <a:pt x="1133" y="213"/>
                    <a:pt x="1143" y="213"/>
                    <a:pt x="1153" y="214"/>
                  </a:cubicBezTo>
                  <a:cubicBezTo>
                    <a:pt x="1258" y="214"/>
                    <a:pt x="1363" y="227"/>
                    <a:pt x="1467" y="266"/>
                  </a:cubicBezTo>
                  <a:cubicBezTo>
                    <a:pt x="6442" y="1719"/>
                    <a:pt x="10972" y="4403"/>
                    <a:pt x="14677" y="8043"/>
                  </a:cubicBezTo>
                  <a:cubicBezTo>
                    <a:pt x="14900" y="8239"/>
                    <a:pt x="14992" y="8540"/>
                    <a:pt x="14913" y="8828"/>
                  </a:cubicBezTo>
                  <a:cubicBezTo>
                    <a:pt x="14821" y="9169"/>
                    <a:pt x="14559" y="9430"/>
                    <a:pt x="14219" y="9535"/>
                  </a:cubicBezTo>
                  <a:cubicBezTo>
                    <a:pt x="14148" y="9554"/>
                    <a:pt x="14075" y="9563"/>
                    <a:pt x="14004" y="9563"/>
                  </a:cubicBezTo>
                  <a:cubicBezTo>
                    <a:pt x="13775" y="9563"/>
                    <a:pt x="13554" y="9469"/>
                    <a:pt x="13394" y="9300"/>
                  </a:cubicBezTo>
                  <a:cubicBezTo>
                    <a:pt x="9742" y="5699"/>
                    <a:pt x="5434" y="3709"/>
                    <a:pt x="1310" y="2086"/>
                  </a:cubicBezTo>
                  <a:cubicBezTo>
                    <a:pt x="394" y="1732"/>
                    <a:pt x="237" y="1143"/>
                    <a:pt x="368" y="750"/>
                  </a:cubicBezTo>
                  <a:cubicBezTo>
                    <a:pt x="482" y="432"/>
                    <a:pt x="782" y="213"/>
                    <a:pt x="1123" y="213"/>
                  </a:cubicBezTo>
                  <a:close/>
                  <a:moveTo>
                    <a:pt x="1146" y="1"/>
                  </a:moveTo>
                  <a:cubicBezTo>
                    <a:pt x="658" y="1"/>
                    <a:pt x="308" y="302"/>
                    <a:pt x="171" y="672"/>
                  </a:cubicBezTo>
                  <a:cubicBezTo>
                    <a:pt x="1" y="1195"/>
                    <a:pt x="250" y="1889"/>
                    <a:pt x="1232" y="2269"/>
                  </a:cubicBezTo>
                  <a:cubicBezTo>
                    <a:pt x="5329" y="3879"/>
                    <a:pt x="9624" y="5869"/>
                    <a:pt x="13250" y="9444"/>
                  </a:cubicBezTo>
                  <a:cubicBezTo>
                    <a:pt x="13447" y="9653"/>
                    <a:pt x="13708" y="9771"/>
                    <a:pt x="13997" y="9771"/>
                  </a:cubicBezTo>
                  <a:cubicBezTo>
                    <a:pt x="14088" y="9771"/>
                    <a:pt x="14180" y="9758"/>
                    <a:pt x="14271" y="9732"/>
                  </a:cubicBezTo>
                  <a:cubicBezTo>
                    <a:pt x="14677" y="9614"/>
                    <a:pt x="14992" y="9286"/>
                    <a:pt x="15109" y="8881"/>
                  </a:cubicBezTo>
                  <a:cubicBezTo>
                    <a:pt x="15201" y="8514"/>
                    <a:pt x="15083" y="8134"/>
                    <a:pt x="14808" y="7886"/>
                  </a:cubicBezTo>
                  <a:cubicBezTo>
                    <a:pt x="11090" y="4220"/>
                    <a:pt x="6521" y="1536"/>
                    <a:pt x="1520" y="56"/>
                  </a:cubicBezTo>
                  <a:cubicBezTo>
                    <a:pt x="1388" y="18"/>
                    <a:pt x="1263" y="1"/>
                    <a:pt x="1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5174550" y="3006400"/>
              <a:ext cx="390525" cy="238850"/>
            </a:xfrm>
            <a:custGeom>
              <a:avLst/>
              <a:gdLst/>
              <a:ahLst/>
              <a:cxnLst/>
              <a:rect l="l" t="t" r="r" b="b"/>
              <a:pathLst>
                <a:path w="15621" h="9554" extrusionOk="0">
                  <a:moveTo>
                    <a:pt x="1357" y="0"/>
                  </a:moveTo>
                  <a:cubicBezTo>
                    <a:pt x="341" y="0"/>
                    <a:pt x="1" y="1636"/>
                    <a:pt x="1125" y="1971"/>
                  </a:cubicBezTo>
                  <a:cubicBezTo>
                    <a:pt x="5786" y="3345"/>
                    <a:pt x="10041" y="5846"/>
                    <a:pt x="13497" y="9263"/>
                  </a:cubicBezTo>
                  <a:cubicBezTo>
                    <a:pt x="13708" y="9467"/>
                    <a:pt x="13942" y="9553"/>
                    <a:pt x="14168" y="9553"/>
                  </a:cubicBezTo>
                  <a:cubicBezTo>
                    <a:pt x="14942" y="9553"/>
                    <a:pt x="15621" y="8548"/>
                    <a:pt x="14911" y="7849"/>
                  </a:cubicBezTo>
                  <a:cubicBezTo>
                    <a:pt x="11206" y="4196"/>
                    <a:pt x="6650" y="1513"/>
                    <a:pt x="1662" y="46"/>
                  </a:cubicBezTo>
                  <a:cubicBezTo>
                    <a:pt x="1555" y="15"/>
                    <a:pt x="1453" y="0"/>
                    <a:pt x="1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5181075" y="3003600"/>
              <a:ext cx="377725" cy="244200"/>
            </a:xfrm>
            <a:custGeom>
              <a:avLst/>
              <a:gdLst/>
              <a:ahLst/>
              <a:cxnLst/>
              <a:rect l="l" t="t" r="r" b="b"/>
              <a:pathLst>
                <a:path w="15109" h="9768" extrusionOk="0">
                  <a:moveTo>
                    <a:pt x="1100" y="211"/>
                  </a:moveTo>
                  <a:cubicBezTo>
                    <a:pt x="1192" y="211"/>
                    <a:pt x="1283" y="224"/>
                    <a:pt x="1375" y="250"/>
                  </a:cubicBezTo>
                  <a:cubicBezTo>
                    <a:pt x="6350" y="1716"/>
                    <a:pt x="10880" y="4387"/>
                    <a:pt x="14585" y="8027"/>
                  </a:cubicBezTo>
                  <a:cubicBezTo>
                    <a:pt x="14794" y="8236"/>
                    <a:pt x="14899" y="8537"/>
                    <a:pt x="14821" y="8825"/>
                  </a:cubicBezTo>
                  <a:cubicBezTo>
                    <a:pt x="14729" y="9166"/>
                    <a:pt x="14467" y="9427"/>
                    <a:pt x="14127" y="9532"/>
                  </a:cubicBezTo>
                  <a:cubicBezTo>
                    <a:pt x="14055" y="9551"/>
                    <a:pt x="13983" y="9560"/>
                    <a:pt x="13912" y="9560"/>
                  </a:cubicBezTo>
                  <a:cubicBezTo>
                    <a:pt x="13682" y="9560"/>
                    <a:pt x="13462" y="9466"/>
                    <a:pt x="13302" y="9297"/>
                  </a:cubicBezTo>
                  <a:cubicBezTo>
                    <a:pt x="9832" y="5880"/>
                    <a:pt x="5564" y="3366"/>
                    <a:pt x="890" y="1978"/>
                  </a:cubicBezTo>
                  <a:cubicBezTo>
                    <a:pt x="589" y="1900"/>
                    <a:pt x="367" y="1677"/>
                    <a:pt x="288" y="1376"/>
                  </a:cubicBezTo>
                  <a:cubicBezTo>
                    <a:pt x="210" y="1035"/>
                    <a:pt x="314" y="669"/>
                    <a:pt x="563" y="420"/>
                  </a:cubicBezTo>
                  <a:cubicBezTo>
                    <a:pt x="707" y="289"/>
                    <a:pt x="890" y="211"/>
                    <a:pt x="1100" y="211"/>
                  </a:cubicBezTo>
                  <a:close/>
                  <a:moveTo>
                    <a:pt x="1100" y="0"/>
                  </a:moveTo>
                  <a:cubicBezTo>
                    <a:pt x="848" y="0"/>
                    <a:pt x="602" y="94"/>
                    <a:pt x="419" y="276"/>
                  </a:cubicBezTo>
                  <a:cubicBezTo>
                    <a:pt x="118" y="564"/>
                    <a:pt x="0" y="996"/>
                    <a:pt x="92" y="1415"/>
                  </a:cubicBezTo>
                  <a:cubicBezTo>
                    <a:pt x="183" y="1782"/>
                    <a:pt x="471" y="2083"/>
                    <a:pt x="838" y="2174"/>
                  </a:cubicBezTo>
                  <a:cubicBezTo>
                    <a:pt x="5473" y="3536"/>
                    <a:pt x="9715" y="6037"/>
                    <a:pt x="13158" y="9441"/>
                  </a:cubicBezTo>
                  <a:cubicBezTo>
                    <a:pt x="13354" y="9637"/>
                    <a:pt x="13616" y="9755"/>
                    <a:pt x="13891" y="9768"/>
                  </a:cubicBezTo>
                  <a:cubicBezTo>
                    <a:pt x="13983" y="9755"/>
                    <a:pt x="14074" y="9742"/>
                    <a:pt x="14166" y="9716"/>
                  </a:cubicBezTo>
                  <a:cubicBezTo>
                    <a:pt x="14572" y="9598"/>
                    <a:pt x="14886" y="9283"/>
                    <a:pt x="15004" y="8878"/>
                  </a:cubicBezTo>
                  <a:cubicBezTo>
                    <a:pt x="15109" y="8511"/>
                    <a:pt x="14991" y="8131"/>
                    <a:pt x="14716" y="7883"/>
                  </a:cubicBezTo>
                  <a:cubicBezTo>
                    <a:pt x="10998" y="4217"/>
                    <a:pt x="6428" y="1520"/>
                    <a:pt x="1427" y="54"/>
                  </a:cubicBezTo>
                  <a:cubicBezTo>
                    <a:pt x="1320" y="18"/>
                    <a:pt x="1209" y="0"/>
                    <a:pt x="1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5177825" y="3047950"/>
              <a:ext cx="390525" cy="238850"/>
            </a:xfrm>
            <a:custGeom>
              <a:avLst/>
              <a:gdLst/>
              <a:ahLst/>
              <a:cxnLst/>
              <a:rect l="l" t="t" r="r" b="b"/>
              <a:pathLst>
                <a:path w="15621" h="9554" extrusionOk="0">
                  <a:moveTo>
                    <a:pt x="1347" y="1"/>
                  </a:moveTo>
                  <a:cubicBezTo>
                    <a:pt x="341" y="1"/>
                    <a:pt x="1" y="1637"/>
                    <a:pt x="1125" y="1972"/>
                  </a:cubicBezTo>
                  <a:cubicBezTo>
                    <a:pt x="5786" y="3346"/>
                    <a:pt x="10041" y="5847"/>
                    <a:pt x="13497" y="9264"/>
                  </a:cubicBezTo>
                  <a:cubicBezTo>
                    <a:pt x="13705" y="9468"/>
                    <a:pt x="13937" y="9554"/>
                    <a:pt x="14163" y="9554"/>
                  </a:cubicBezTo>
                  <a:cubicBezTo>
                    <a:pt x="14934" y="9554"/>
                    <a:pt x="15620" y="8549"/>
                    <a:pt x="14911" y="7850"/>
                  </a:cubicBezTo>
                  <a:cubicBezTo>
                    <a:pt x="11206" y="4197"/>
                    <a:pt x="6650" y="1513"/>
                    <a:pt x="1649" y="47"/>
                  </a:cubicBezTo>
                  <a:cubicBezTo>
                    <a:pt x="1543" y="15"/>
                    <a:pt x="1442" y="1"/>
                    <a:pt x="1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5184350" y="3044900"/>
              <a:ext cx="377725" cy="244475"/>
            </a:xfrm>
            <a:custGeom>
              <a:avLst/>
              <a:gdLst/>
              <a:ahLst/>
              <a:cxnLst/>
              <a:rect l="l" t="t" r="r" b="b"/>
              <a:pathLst>
                <a:path w="15109" h="9779" extrusionOk="0">
                  <a:moveTo>
                    <a:pt x="1094" y="221"/>
                  </a:moveTo>
                  <a:cubicBezTo>
                    <a:pt x="1196" y="222"/>
                    <a:pt x="1285" y="235"/>
                    <a:pt x="1375" y="261"/>
                  </a:cubicBezTo>
                  <a:cubicBezTo>
                    <a:pt x="6350" y="1727"/>
                    <a:pt x="10893" y="4398"/>
                    <a:pt x="14585" y="8037"/>
                  </a:cubicBezTo>
                  <a:cubicBezTo>
                    <a:pt x="14807" y="8234"/>
                    <a:pt x="14899" y="8548"/>
                    <a:pt x="14820" y="8836"/>
                  </a:cubicBezTo>
                  <a:cubicBezTo>
                    <a:pt x="14729" y="9176"/>
                    <a:pt x="14467" y="9438"/>
                    <a:pt x="14127" y="9530"/>
                  </a:cubicBezTo>
                  <a:cubicBezTo>
                    <a:pt x="14052" y="9554"/>
                    <a:pt x="13975" y="9565"/>
                    <a:pt x="13899" y="9565"/>
                  </a:cubicBezTo>
                  <a:cubicBezTo>
                    <a:pt x="13682" y="9565"/>
                    <a:pt x="13470" y="9472"/>
                    <a:pt x="13315" y="9307"/>
                  </a:cubicBezTo>
                  <a:cubicBezTo>
                    <a:pt x="9832" y="5877"/>
                    <a:pt x="5577" y="3363"/>
                    <a:pt x="903" y="1989"/>
                  </a:cubicBezTo>
                  <a:cubicBezTo>
                    <a:pt x="602" y="1910"/>
                    <a:pt x="367" y="1675"/>
                    <a:pt x="301" y="1387"/>
                  </a:cubicBezTo>
                  <a:cubicBezTo>
                    <a:pt x="223" y="1033"/>
                    <a:pt x="314" y="680"/>
                    <a:pt x="563" y="431"/>
                  </a:cubicBezTo>
                  <a:cubicBezTo>
                    <a:pt x="706" y="301"/>
                    <a:pt x="900" y="223"/>
                    <a:pt x="1094" y="221"/>
                  </a:cubicBezTo>
                  <a:close/>
                  <a:moveTo>
                    <a:pt x="1114" y="0"/>
                  </a:moveTo>
                  <a:cubicBezTo>
                    <a:pt x="861" y="0"/>
                    <a:pt x="614" y="98"/>
                    <a:pt x="419" y="274"/>
                  </a:cubicBezTo>
                  <a:cubicBezTo>
                    <a:pt x="118" y="575"/>
                    <a:pt x="0" y="1007"/>
                    <a:pt x="92" y="1426"/>
                  </a:cubicBezTo>
                  <a:cubicBezTo>
                    <a:pt x="183" y="1792"/>
                    <a:pt x="471" y="2080"/>
                    <a:pt x="838" y="2185"/>
                  </a:cubicBezTo>
                  <a:cubicBezTo>
                    <a:pt x="5486" y="3547"/>
                    <a:pt x="9714" y="6047"/>
                    <a:pt x="13171" y="9451"/>
                  </a:cubicBezTo>
                  <a:cubicBezTo>
                    <a:pt x="13354" y="9648"/>
                    <a:pt x="13629" y="9766"/>
                    <a:pt x="13904" y="9779"/>
                  </a:cubicBezTo>
                  <a:cubicBezTo>
                    <a:pt x="13996" y="9779"/>
                    <a:pt x="14087" y="9766"/>
                    <a:pt x="14179" y="9739"/>
                  </a:cubicBezTo>
                  <a:cubicBezTo>
                    <a:pt x="14585" y="9621"/>
                    <a:pt x="14899" y="9294"/>
                    <a:pt x="15017" y="8888"/>
                  </a:cubicBezTo>
                  <a:cubicBezTo>
                    <a:pt x="15108" y="8535"/>
                    <a:pt x="14991" y="8142"/>
                    <a:pt x="14716" y="7893"/>
                  </a:cubicBezTo>
                  <a:cubicBezTo>
                    <a:pt x="10998" y="4228"/>
                    <a:pt x="6441" y="1531"/>
                    <a:pt x="1427" y="51"/>
                  </a:cubicBezTo>
                  <a:cubicBezTo>
                    <a:pt x="1324" y="17"/>
                    <a:pt x="1219" y="0"/>
                    <a:pt x="111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4894350" y="2820250"/>
              <a:ext cx="37000" cy="32875"/>
            </a:xfrm>
            <a:custGeom>
              <a:avLst/>
              <a:gdLst/>
              <a:ahLst/>
              <a:cxnLst/>
              <a:rect l="l" t="t" r="r" b="b"/>
              <a:pathLst>
                <a:path w="1480" h="1315" extrusionOk="0">
                  <a:moveTo>
                    <a:pt x="801" y="0"/>
                  </a:moveTo>
                  <a:cubicBezTo>
                    <a:pt x="783" y="0"/>
                    <a:pt x="765" y="1"/>
                    <a:pt x="747" y="4"/>
                  </a:cubicBezTo>
                  <a:cubicBezTo>
                    <a:pt x="524" y="17"/>
                    <a:pt x="302" y="43"/>
                    <a:pt x="92" y="108"/>
                  </a:cubicBezTo>
                  <a:cubicBezTo>
                    <a:pt x="40" y="121"/>
                    <a:pt x="0" y="174"/>
                    <a:pt x="27" y="226"/>
                  </a:cubicBezTo>
                  <a:cubicBezTo>
                    <a:pt x="38" y="281"/>
                    <a:pt x="76" y="308"/>
                    <a:pt x="118" y="308"/>
                  </a:cubicBezTo>
                  <a:cubicBezTo>
                    <a:pt x="127" y="308"/>
                    <a:pt x="136" y="307"/>
                    <a:pt x="144" y="305"/>
                  </a:cubicBezTo>
                  <a:cubicBezTo>
                    <a:pt x="341" y="252"/>
                    <a:pt x="550" y="213"/>
                    <a:pt x="747" y="213"/>
                  </a:cubicBezTo>
                  <a:cubicBezTo>
                    <a:pt x="768" y="208"/>
                    <a:pt x="789" y="205"/>
                    <a:pt x="810" y="205"/>
                  </a:cubicBezTo>
                  <a:cubicBezTo>
                    <a:pt x="891" y="205"/>
                    <a:pt x="964" y="245"/>
                    <a:pt x="995" y="318"/>
                  </a:cubicBezTo>
                  <a:cubicBezTo>
                    <a:pt x="1126" y="501"/>
                    <a:pt x="1218" y="711"/>
                    <a:pt x="1270" y="920"/>
                  </a:cubicBezTo>
                  <a:cubicBezTo>
                    <a:pt x="1270" y="933"/>
                    <a:pt x="1270" y="959"/>
                    <a:pt x="1270" y="972"/>
                  </a:cubicBezTo>
                  <a:cubicBezTo>
                    <a:pt x="1270" y="972"/>
                    <a:pt x="1257" y="985"/>
                    <a:pt x="1218" y="999"/>
                  </a:cubicBezTo>
                  <a:cubicBezTo>
                    <a:pt x="1042" y="1076"/>
                    <a:pt x="847" y="1106"/>
                    <a:pt x="649" y="1106"/>
                  </a:cubicBezTo>
                  <a:cubicBezTo>
                    <a:pt x="612" y="1106"/>
                    <a:pt x="574" y="1105"/>
                    <a:pt x="537" y="1103"/>
                  </a:cubicBezTo>
                  <a:cubicBezTo>
                    <a:pt x="393" y="1103"/>
                    <a:pt x="393" y="1300"/>
                    <a:pt x="537" y="1313"/>
                  </a:cubicBezTo>
                  <a:lnTo>
                    <a:pt x="629" y="1313"/>
                  </a:lnTo>
                  <a:cubicBezTo>
                    <a:pt x="653" y="1314"/>
                    <a:pt x="677" y="1315"/>
                    <a:pt x="701" y="1315"/>
                  </a:cubicBezTo>
                  <a:cubicBezTo>
                    <a:pt x="912" y="1315"/>
                    <a:pt x="1123" y="1264"/>
                    <a:pt x="1323" y="1182"/>
                  </a:cubicBezTo>
                  <a:cubicBezTo>
                    <a:pt x="1388" y="1156"/>
                    <a:pt x="1441" y="1103"/>
                    <a:pt x="1467" y="1038"/>
                  </a:cubicBezTo>
                  <a:cubicBezTo>
                    <a:pt x="1480" y="985"/>
                    <a:pt x="1480" y="933"/>
                    <a:pt x="1467" y="881"/>
                  </a:cubicBezTo>
                  <a:cubicBezTo>
                    <a:pt x="1414" y="632"/>
                    <a:pt x="1310" y="409"/>
                    <a:pt x="1166" y="200"/>
                  </a:cubicBezTo>
                  <a:cubicBezTo>
                    <a:pt x="1139" y="148"/>
                    <a:pt x="1100" y="108"/>
                    <a:pt x="1048" y="69"/>
                  </a:cubicBezTo>
                  <a:cubicBezTo>
                    <a:pt x="972" y="26"/>
                    <a:pt x="887" y="0"/>
                    <a:pt x="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5046225" y="2817250"/>
              <a:ext cx="1511175" cy="1405925"/>
            </a:xfrm>
            <a:custGeom>
              <a:avLst/>
              <a:gdLst/>
              <a:ahLst/>
              <a:cxnLst/>
              <a:rect l="l" t="t" r="r" b="b"/>
              <a:pathLst>
                <a:path w="60447" h="56237" extrusionOk="0">
                  <a:moveTo>
                    <a:pt x="33568" y="0"/>
                  </a:moveTo>
                  <a:cubicBezTo>
                    <a:pt x="29655" y="0"/>
                    <a:pt x="25601" y="616"/>
                    <a:pt x="21694" y="1236"/>
                  </a:cubicBezTo>
                  <a:cubicBezTo>
                    <a:pt x="18434" y="1760"/>
                    <a:pt x="15187" y="2467"/>
                    <a:pt x="12333" y="3842"/>
                  </a:cubicBezTo>
                  <a:cubicBezTo>
                    <a:pt x="4294" y="7717"/>
                    <a:pt x="2462" y="15324"/>
                    <a:pt x="1349" y="22328"/>
                  </a:cubicBezTo>
                  <a:cubicBezTo>
                    <a:pt x="0" y="30759"/>
                    <a:pt x="275" y="39308"/>
                    <a:pt x="563" y="47818"/>
                  </a:cubicBezTo>
                  <a:cubicBezTo>
                    <a:pt x="655" y="50843"/>
                    <a:pt x="642" y="53422"/>
                    <a:pt x="969" y="56236"/>
                  </a:cubicBezTo>
                  <a:lnTo>
                    <a:pt x="60447" y="56236"/>
                  </a:lnTo>
                  <a:cubicBezTo>
                    <a:pt x="60316" y="51353"/>
                    <a:pt x="60159" y="46470"/>
                    <a:pt x="59910" y="41599"/>
                  </a:cubicBezTo>
                  <a:cubicBezTo>
                    <a:pt x="59255" y="29201"/>
                    <a:pt x="57540" y="16044"/>
                    <a:pt x="49541" y="6552"/>
                  </a:cubicBezTo>
                  <a:cubicBezTo>
                    <a:pt x="45238" y="1449"/>
                    <a:pt x="39568" y="0"/>
                    <a:pt x="335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5519175" y="2237425"/>
              <a:ext cx="412425" cy="394400"/>
            </a:xfrm>
            <a:custGeom>
              <a:avLst/>
              <a:gdLst/>
              <a:ahLst/>
              <a:cxnLst/>
              <a:rect l="l" t="t" r="r" b="b"/>
              <a:pathLst>
                <a:path w="16497" h="15776" extrusionOk="0">
                  <a:moveTo>
                    <a:pt x="2775" y="1"/>
                  </a:moveTo>
                  <a:cubicBezTo>
                    <a:pt x="1377" y="1"/>
                    <a:pt x="78" y="1082"/>
                    <a:pt x="40" y="2657"/>
                  </a:cubicBezTo>
                  <a:cubicBezTo>
                    <a:pt x="0" y="3678"/>
                    <a:pt x="537" y="4621"/>
                    <a:pt x="1166" y="5446"/>
                  </a:cubicBezTo>
                  <a:cubicBezTo>
                    <a:pt x="2420" y="7061"/>
                    <a:pt x="3916" y="7543"/>
                    <a:pt x="5593" y="7543"/>
                  </a:cubicBezTo>
                  <a:cubicBezTo>
                    <a:pt x="6471" y="7543"/>
                    <a:pt x="7398" y="7410"/>
                    <a:pt x="8366" y="7239"/>
                  </a:cubicBezTo>
                  <a:lnTo>
                    <a:pt x="8366" y="7239"/>
                  </a:lnTo>
                  <a:cubicBezTo>
                    <a:pt x="8222" y="8719"/>
                    <a:pt x="8078" y="10198"/>
                    <a:pt x="8366" y="11651"/>
                  </a:cubicBezTo>
                  <a:cubicBezTo>
                    <a:pt x="8654" y="13092"/>
                    <a:pt x="9453" y="14506"/>
                    <a:pt x="10749" y="15199"/>
                  </a:cubicBezTo>
                  <a:cubicBezTo>
                    <a:pt x="11810" y="15749"/>
                    <a:pt x="13053" y="15775"/>
                    <a:pt x="14245" y="15775"/>
                  </a:cubicBezTo>
                  <a:cubicBezTo>
                    <a:pt x="15318" y="15775"/>
                    <a:pt x="16182" y="15501"/>
                    <a:pt x="16300" y="14296"/>
                  </a:cubicBezTo>
                  <a:cubicBezTo>
                    <a:pt x="16497" y="12110"/>
                    <a:pt x="16261" y="9910"/>
                    <a:pt x="16038" y="7737"/>
                  </a:cubicBezTo>
                  <a:cubicBezTo>
                    <a:pt x="15986" y="7331"/>
                    <a:pt x="15934" y="6912"/>
                    <a:pt x="15855" y="6519"/>
                  </a:cubicBezTo>
                  <a:cubicBezTo>
                    <a:pt x="15593" y="5302"/>
                    <a:pt x="15122" y="4006"/>
                    <a:pt x="13904" y="3560"/>
                  </a:cubicBezTo>
                  <a:cubicBezTo>
                    <a:pt x="12794" y="3158"/>
                    <a:pt x="11629" y="2945"/>
                    <a:pt x="10455" y="2945"/>
                  </a:cubicBezTo>
                  <a:cubicBezTo>
                    <a:pt x="10217" y="2945"/>
                    <a:pt x="9979" y="2954"/>
                    <a:pt x="9741" y="2971"/>
                  </a:cubicBezTo>
                  <a:cubicBezTo>
                    <a:pt x="9224" y="3005"/>
                    <a:pt x="8693" y="3073"/>
                    <a:pt x="8179" y="3073"/>
                  </a:cubicBezTo>
                  <a:cubicBezTo>
                    <a:pt x="7690" y="3073"/>
                    <a:pt x="7216" y="3012"/>
                    <a:pt x="6782" y="2801"/>
                  </a:cubicBezTo>
                  <a:cubicBezTo>
                    <a:pt x="5748" y="2304"/>
                    <a:pt x="5237" y="1099"/>
                    <a:pt x="4282" y="458"/>
                  </a:cubicBezTo>
                  <a:cubicBezTo>
                    <a:pt x="3803" y="144"/>
                    <a:pt x="3282" y="1"/>
                    <a:pt x="2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5699525" y="2456300"/>
              <a:ext cx="119800" cy="128400"/>
            </a:xfrm>
            <a:custGeom>
              <a:avLst/>
              <a:gdLst/>
              <a:ahLst/>
              <a:cxnLst/>
              <a:rect l="l" t="t" r="r" b="b"/>
              <a:pathLst>
                <a:path w="4792" h="5136" extrusionOk="0">
                  <a:moveTo>
                    <a:pt x="1798" y="1"/>
                  </a:moveTo>
                  <a:cubicBezTo>
                    <a:pt x="1129" y="1"/>
                    <a:pt x="472" y="269"/>
                    <a:pt x="0" y="880"/>
                  </a:cubicBezTo>
                  <a:lnTo>
                    <a:pt x="851" y="5030"/>
                  </a:lnTo>
                  <a:cubicBezTo>
                    <a:pt x="1192" y="5093"/>
                    <a:pt x="1542" y="5135"/>
                    <a:pt x="1889" y="5135"/>
                  </a:cubicBezTo>
                  <a:cubicBezTo>
                    <a:pt x="2408" y="5135"/>
                    <a:pt x="2917" y="5041"/>
                    <a:pt x="3365" y="4782"/>
                  </a:cubicBezTo>
                  <a:cubicBezTo>
                    <a:pt x="4373" y="4206"/>
                    <a:pt x="4792" y="2844"/>
                    <a:pt x="4386" y="1771"/>
                  </a:cubicBezTo>
                  <a:cubicBezTo>
                    <a:pt x="3982" y="696"/>
                    <a:pt x="2875" y="1"/>
                    <a:pt x="1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5697550" y="2453575"/>
              <a:ext cx="125050" cy="133750"/>
            </a:xfrm>
            <a:custGeom>
              <a:avLst/>
              <a:gdLst/>
              <a:ahLst/>
              <a:cxnLst/>
              <a:rect l="l" t="t" r="r" b="b"/>
              <a:pathLst>
                <a:path w="5002" h="5350" extrusionOk="0">
                  <a:moveTo>
                    <a:pt x="1886" y="1"/>
                  </a:moveTo>
                  <a:cubicBezTo>
                    <a:pt x="1156" y="1"/>
                    <a:pt x="456" y="335"/>
                    <a:pt x="1" y="924"/>
                  </a:cubicBezTo>
                  <a:lnTo>
                    <a:pt x="171" y="1055"/>
                  </a:lnTo>
                  <a:cubicBezTo>
                    <a:pt x="577" y="516"/>
                    <a:pt x="1205" y="209"/>
                    <a:pt x="1868" y="209"/>
                  </a:cubicBezTo>
                  <a:cubicBezTo>
                    <a:pt x="1996" y="209"/>
                    <a:pt x="2124" y="220"/>
                    <a:pt x="2252" y="243"/>
                  </a:cubicBezTo>
                  <a:cubicBezTo>
                    <a:pt x="3208" y="374"/>
                    <a:pt x="4020" y="1015"/>
                    <a:pt x="4373" y="1919"/>
                  </a:cubicBezTo>
                  <a:cubicBezTo>
                    <a:pt x="4766" y="2966"/>
                    <a:pt x="4334" y="4262"/>
                    <a:pt x="3392" y="4812"/>
                  </a:cubicBezTo>
                  <a:cubicBezTo>
                    <a:pt x="2998" y="5030"/>
                    <a:pt x="2529" y="5141"/>
                    <a:pt x="1975" y="5141"/>
                  </a:cubicBezTo>
                  <a:cubicBezTo>
                    <a:pt x="1663" y="5141"/>
                    <a:pt x="1324" y="5105"/>
                    <a:pt x="956" y="5035"/>
                  </a:cubicBezTo>
                  <a:lnTo>
                    <a:pt x="917" y="5244"/>
                  </a:lnTo>
                  <a:cubicBezTo>
                    <a:pt x="1271" y="5310"/>
                    <a:pt x="1624" y="5349"/>
                    <a:pt x="1978" y="5349"/>
                  </a:cubicBezTo>
                  <a:cubicBezTo>
                    <a:pt x="2001" y="5350"/>
                    <a:pt x="2025" y="5350"/>
                    <a:pt x="2049" y="5350"/>
                  </a:cubicBezTo>
                  <a:cubicBezTo>
                    <a:pt x="2549" y="5350"/>
                    <a:pt x="3046" y="5220"/>
                    <a:pt x="3496" y="4982"/>
                  </a:cubicBezTo>
                  <a:cubicBezTo>
                    <a:pt x="4517" y="4393"/>
                    <a:pt x="5002" y="2979"/>
                    <a:pt x="4570" y="1840"/>
                  </a:cubicBezTo>
                  <a:cubicBezTo>
                    <a:pt x="4177" y="871"/>
                    <a:pt x="3313" y="191"/>
                    <a:pt x="2279" y="34"/>
                  </a:cubicBezTo>
                  <a:cubicBezTo>
                    <a:pt x="2148" y="12"/>
                    <a:pt x="2016" y="1"/>
                    <a:pt x="1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4766700" y="2928575"/>
              <a:ext cx="703725" cy="1073025"/>
            </a:xfrm>
            <a:custGeom>
              <a:avLst/>
              <a:gdLst/>
              <a:ahLst/>
              <a:cxnLst/>
              <a:rect l="l" t="t" r="r" b="b"/>
              <a:pathLst>
                <a:path w="28149" h="42921" extrusionOk="0">
                  <a:moveTo>
                    <a:pt x="22930" y="1"/>
                  </a:moveTo>
                  <a:cubicBezTo>
                    <a:pt x="21242" y="1"/>
                    <a:pt x="19703" y="1922"/>
                    <a:pt x="18696" y="3028"/>
                  </a:cubicBezTo>
                  <a:cubicBezTo>
                    <a:pt x="10802" y="11722"/>
                    <a:pt x="4478" y="21724"/>
                    <a:pt x="0" y="32577"/>
                  </a:cubicBezTo>
                  <a:cubicBezTo>
                    <a:pt x="2252" y="36256"/>
                    <a:pt x="4989" y="39569"/>
                    <a:pt x="7699" y="42920"/>
                  </a:cubicBezTo>
                  <a:cubicBezTo>
                    <a:pt x="13904" y="38704"/>
                    <a:pt x="19364" y="33271"/>
                    <a:pt x="22925" y="26686"/>
                  </a:cubicBezTo>
                  <a:cubicBezTo>
                    <a:pt x="26591" y="19904"/>
                    <a:pt x="28149" y="11826"/>
                    <a:pt x="26460" y="4298"/>
                  </a:cubicBezTo>
                  <a:cubicBezTo>
                    <a:pt x="26093" y="2688"/>
                    <a:pt x="25111" y="266"/>
                    <a:pt x="23200" y="17"/>
                  </a:cubicBezTo>
                  <a:cubicBezTo>
                    <a:pt x="23110" y="6"/>
                    <a:pt x="23020" y="1"/>
                    <a:pt x="22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4961775" y="3303925"/>
              <a:ext cx="546575" cy="685550"/>
            </a:xfrm>
            <a:custGeom>
              <a:avLst/>
              <a:gdLst/>
              <a:ahLst/>
              <a:cxnLst/>
              <a:rect l="l" t="t" r="r" b="b"/>
              <a:pathLst>
                <a:path w="21863" h="27422" extrusionOk="0">
                  <a:moveTo>
                    <a:pt x="21739" y="1"/>
                  </a:moveTo>
                  <a:cubicBezTo>
                    <a:pt x="21701" y="1"/>
                    <a:pt x="21662" y="22"/>
                    <a:pt x="21642" y="72"/>
                  </a:cubicBezTo>
                  <a:cubicBezTo>
                    <a:pt x="17400" y="11122"/>
                    <a:pt x="9872" y="20601"/>
                    <a:pt x="66" y="27238"/>
                  </a:cubicBezTo>
                  <a:cubicBezTo>
                    <a:pt x="13" y="27265"/>
                    <a:pt x="0" y="27330"/>
                    <a:pt x="40" y="27369"/>
                  </a:cubicBezTo>
                  <a:cubicBezTo>
                    <a:pt x="53" y="27409"/>
                    <a:pt x="92" y="27422"/>
                    <a:pt x="118" y="27422"/>
                  </a:cubicBezTo>
                  <a:cubicBezTo>
                    <a:pt x="144" y="27422"/>
                    <a:pt x="171" y="27409"/>
                    <a:pt x="184" y="27396"/>
                  </a:cubicBezTo>
                  <a:cubicBezTo>
                    <a:pt x="10016" y="20745"/>
                    <a:pt x="17583" y="11227"/>
                    <a:pt x="21838" y="138"/>
                  </a:cubicBezTo>
                  <a:cubicBezTo>
                    <a:pt x="21862" y="57"/>
                    <a:pt x="21802" y="1"/>
                    <a:pt x="2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5717275" y="2477400"/>
              <a:ext cx="72275" cy="55575"/>
            </a:xfrm>
            <a:custGeom>
              <a:avLst/>
              <a:gdLst/>
              <a:ahLst/>
              <a:cxnLst/>
              <a:rect l="l" t="t" r="r" b="b"/>
              <a:pathLst>
                <a:path w="2891" h="2223" extrusionOk="0">
                  <a:moveTo>
                    <a:pt x="1123" y="1"/>
                  </a:moveTo>
                  <a:cubicBezTo>
                    <a:pt x="759" y="1"/>
                    <a:pt x="398" y="122"/>
                    <a:pt x="102" y="364"/>
                  </a:cubicBezTo>
                  <a:cubicBezTo>
                    <a:pt x="0" y="435"/>
                    <a:pt x="72" y="554"/>
                    <a:pt x="159" y="554"/>
                  </a:cubicBezTo>
                  <a:cubicBezTo>
                    <a:pt x="184" y="554"/>
                    <a:pt x="210" y="544"/>
                    <a:pt x="233" y="521"/>
                  </a:cubicBezTo>
                  <a:cubicBezTo>
                    <a:pt x="485" y="309"/>
                    <a:pt x="798" y="204"/>
                    <a:pt x="1114" y="204"/>
                  </a:cubicBezTo>
                  <a:cubicBezTo>
                    <a:pt x="1404" y="204"/>
                    <a:pt x="1697" y="293"/>
                    <a:pt x="1948" y="468"/>
                  </a:cubicBezTo>
                  <a:cubicBezTo>
                    <a:pt x="2498" y="887"/>
                    <a:pt x="2681" y="1476"/>
                    <a:pt x="2432" y="2079"/>
                  </a:cubicBezTo>
                  <a:cubicBezTo>
                    <a:pt x="2406" y="2131"/>
                    <a:pt x="2432" y="2183"/>
                    <a:pt x="2498" y="2210"/>
                  </a:cubicBezTo>
                  <a:cubicBezTo>
                    <a:pt x="2498" y="2210"/>
                    <a:pt x="2511" y="2210"/>
                    <a:pt x="2524" y="2223"/>
                  </a:cubicBezTo>
                  <a:cubicBezTo>
                    <a:pt x="2563" y="2210"/>
                    <a:pt x="2589" y="2183"/>
                    <a:pt x="2616" y="2157"/>
                  </a:cubicBezTo>
                  <a:cubicBezTo>
                    <a:pt x="2891" y="1450"/>
                    <a:pt x="2694" y="783"/>
                    <a:pt x="2066" y="298"/>
                  </a:cubicBezTo>
                  <a:cubicBezTo>
                    <a:pt x="1780" y="100"/>
                    <a:pt x="1451" y="1"/>
                    <a:pt x="1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5740750" y="2484175"/>
              <a:ext cx="25225" cy="41600"/>
            </a:xfrm>
            <a:custGeom>
              <a:avLst/>
              <a:gdLst/>
              <a:ahLst/>
              <a:cxnLst/>
              <a:rect l="l" t="t" r="r" b="b"/>
              <a:pathLst>
                <a:path w="1009" h="1664" extrusionOk="0">
                  <a:moveTo>
                    <a:pt x="891" y="1"/>
                  </a:moveTo>
                  <a:cubicBezTo>
                    <a:pt x="874" y="1"/>
                    <a:pt x="856" y="5"/>
                    <a:pt x="839" y="14"/>
                  </a:cubicBezTo>
                  <a:cubicBezTo>
                    <a:pt x="302" y="341"/>
                    <a:pt x="1" y="957"/>
                    <a:pt x="79" y="1572"/>
                  </a:cubicBezTo>
                  <a:cubicBezTo>
                    <a:pt x="92" y="1624"/>
                    <a:pt x="132" y="1664"/>
                    <a:pt x="184" y="1664"/>
                  </a:cubicBezTo>
                  <a:lnTo>
                    <a:pt x="197" y="1664"/>
                  </a:lnTo>
                  <a:cubicBezTo>
                    <a:pt x="250" y="1651"/>
                    <a:pt x="289" y="1598"/>
                    <a:pt x="289" y="1546"/>
                  </a:cubicBezTo>
                  <a:cubicBezTo>
                    <a:pt x="223" y="1009"/>
                    <a:pt x="472" y="472"/>
                    <a:pt x="943" y="197"/>
                  </a:cubicBezTo>
                  <a:cubicBezTo>
                    <a:pt x="996" y="171"/>
                    <a:pt x="1009" y="106"/>
                    <a:pt x="983" y="53"/>
                  </a:cubicBezTo>
                  <a:cubicBezTo>
                    <a:pt x="957" y="18"/>
                    <a:pt x="925" y="1"/>
                    <a:pt x="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6236050" y="3510525"/>
              <a:ext cx="171450" cy="142575"/>
            </a:xfrm>
            <a:custGeom>
              <a:avLst/>
              <a:gdLst/>
              <a:ahLst/>
              <a:cxnLst/>
              <a:rect l="l" t="t" r="r" b="b"/>
              <a:pathLst>
                <a:path w="6858" h="5703" extrusionOk="0">
                  <a:moveTo>
                    <a:pt x="4820" y="1"/>
                  </a:moveTo>
                  <a:cubicBezTo>
                    <a:pt x="4504" y="1"/>
                    <a:pt x="4177" y="122"/>
                    <a:pt x="3886" y="410"/>
                  </a:cubicBezTo>
                  <a:lnTo>
                    <a:pt x="992" y="3316"/>
                  </a:lnTo>
                  <a:cubicBezTo>
                    <a:pt x="0" y="4298"/>
                    <a:pt x="957" y="5702"/>
                    <a:pt x="2035" y="5702"/>
                  </a:cubicBezTo>
                  <a:cubicBezTo>
                    <a:pt x="2351" y="5702"/>
                    <a:pt x="2678" y="5581"/>
                    <a:pt x="2969" y="5293"/>
                  </a:cubicBezTo>
                  <a:lnTo>
                    <a:pt x="5876" y="2387"/>
                  </a:lnTo>
                  <a:cubicBezTo>
                    <a:pt x="6857" y="1405"/>
                    <a:pt x="5899" y="1"/>
                    <a:pt x="4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6064850" y="3794775"/>
              <a:ext cx="176325" cy="147825"/>
            </a:xfrm>
            <a:custGeom>
              <a:avLst/>
              <a:gdLst/>
              <a:ahLst/>
              <a:cxnLst/>
              <a:rect l="l" t="t" r="r" b="b"/>
              <a:pathLst>
                <a:path w="7053" h="5913" extrusionOk="0">
                  <a:moveTo>
                    <a:pt x="5030" y="1"/>
                  </a:moveTo>
                  <a:cubicBezTo>
                    <a:pt x="4713" y="1"/>
                    <a:pt x="4386" y="124"/>
                    <a:pt x="4096" y="417"/>
                  </a:cubicBezTo>
                  <a:lnTo>
                    <a:pt x="980" y="3520"/>
                  </a:lnTo>
                  <a:cubicBezTo>
                    <a:pt x="0" y="4510"/>
                    <a:pt x="953" y="5913"/>
                    <a:pt x="2023" y="5913"/>
                  </a:cubicBezTo>
                  <a:cubicBezTo>
                    <a:pt x="2340" y="5913"/>
                    <a:pt x="2667" y="5790"/>
                    <a:pt x="2957" y="5497"/>
                  </a:cubicBezTo>
                  <a:lnTo>
                    <a:pt x="6073" y="2394"/>
                  </a:lnTo>
                  <a:cubicBezTo>
                    <a:pt x="7053" y="1404"/>
                    <a:pt x="6100" y="1"/>
                    <a:pt x="50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5936225" y="3520350"/>
              <a:ext cx="186850" cy="157950"/>
            </a:xfrm>
            <a:custGeom>
              <a:avLst/>
              <a:gdLst/>
              <a:ahLst/>
              <a:cxnLst/>
              <a:rect l="l" t="t" r="r" b="b"/>
              <a:pathLst>
                <a:path w="7474" h="6318" extrusionOk="0">
                  <a:moveTo>
                    <a:pt x="5442" y="0"/>
                  </a:moveTo>
                  <a:cubicBezTo>
                    <a:pt x="5127" y="0"/>
                    <a:pt x="4803" y="121"/>
                    <a:pt x="4515" y="410"/>
                  </a:cubicBezTo>
                  <a:lnTo>
                    <a:pt x="993" y="3931"/>
                  </a:lnTo>
                  <a:cubicBezTo>
                    <a:pt x="1" y="4913"/>
                    <a:pt x="965" y="6317"/>
                    <a:pt x="2041" y="6317"/>
                  </a:cubicBezTo>
                  <a:cubicBezTo>
                    <a:pt x="2356" y="6317"/>
                    <a:pt x="2682" y="6196"/>
                    <a:pt x="2970" y="5908"/>
                  </a:cubicBezTo>
                  <a:lnTo>
                    <a:pt x="6492" y="2386"/>
                  </a:lnTo>
                  <a:cubicBezTo>
                    <a:pt x="7473" y="1405"/>
                    <a:pt x="6515" y="0"/>
                    <a:pt x="5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5794775" y="3859875"/>
              <a:ext cx="133875" cy="126900"/>
            </a:xfrm>
            <a:custGeom>
              <a:avLst/>
              <a:gdLst/>
              <a:ahLst/>
              <a:cxnLst/>
              <a:rect l="l" t="t" r="r" b="b"/>
              <a:pathLst>
                <a:path w="5355" h="5076" extrusionOk="0">
                  <a:moveTo>
                    <a:pt x="3823" y="1"/>
                  </a:moveTo>
                  <a:cubicBezTo>
                    <a:pt x="3453" y="1"/>
                    <a:pt x="3082" y="145"/>
                    <a:pt x="2802" y="431"/>
                  </a:cubicBezTo>
                  <a:lnTo>
                    <a:pt x="2802" y="418"/>
                  </a:lnTo>
                  <a:lnTo>
                    <a:pt x="524" y="2709"/>
                  </a:lnTo>
                  <a:cubicBezTo>
                    <a:pt x="0" y="3246"/>
                    <a:pt x="0" y="4123"/>
                    <a:pt x="550" y="4660"/>
                  </a:cubicBezTo>
                  <a:cubicBezTo>
                    <a:pt x="822" y="4938"/>
                    <a:pt x="1180" y="5076"/>
                    <a:pt x="1540" y="5076"/>
                  </a:cubicBezTo>
                  <a:cubicBezTo>
                    <a:pt x="1891" y="5076"/>
                    <a:pt x="2242" y="4945"/>
                    <a:pt x="2514" y="4686"/>
                  </a:cubicBezTo>
                  <a:lnTo>
                    <a:pt x="4792" y="2408"/>
                  </a:lnTo>
                  <a:cubicBezTo>
                    <a:pt x="5342" y="1858"/>
                    <a:pt x="5355" y="955"/>
                    <a:pt x="4805" y="405"/>
                  </a:cubicBezTo>
                  <a:cubicBezTo>
                    <a:pt x="4535" y="135"/>
                    <a:pt x="4179" y="1"/>
                    <a:pt x="3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6059225" y="4146800"/>
              <a:ext cx="140425" cy="76375"/>
            </a:xfrm>
            <a:custGeom>
              <a:avLst/>
              <a:gdLst/>
              <a:ahLst/>
              <a:cxnLst/>
              <a:rect l="l" t="t" r="r" b="b"/>
              <a:pathLst>
                <a:path w="5617" h="3055" extrusionOk="0">
                  <a:moveTo>
                    <a:pt x="3580" y="1"/>
                  </a:moveTo>
                  <a:cubicBezTo>
                    <a:pt x="3263" y="1"/>
                    <a:pt x="2936" y="122"/>
                    <a:pt x="2645" y="410"/>
                  </a:cubicBezTo>
                  <a:lnTo>
                    <a:pt x="0" y="3054"/>
                  </a:lnTo>
                  <a:lnTo>
                    <a:pt x="3967" y="3054"/>
                  </a:lnTo>
                  <a:lnTo>
                    <a:pt x="4635" y="2387"/>
                  </a:lnTo>
                  <a:cubicBezTo>
                    <a:pt x="5617" y="1405"/>
                    <a:pt x="4658" y="1"/>
                    <a:pt x="3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5738800" y="4141725"/>
              <a:ext cx="145225" cy="81450"/>
            </a:xfrm>
            <a:custGeom>
              <a:avLst/>
              <a:gdLst/>
              <a:ahLst/>
              <a:cxnLst/>
              <a:rect l="l" t="t" r="r" b="b"/>
              <a:pathLst>
                <a:path w="5809" h="3258" extrusionOk="0">
                  <a:moveTo>
                    <a:pt x="3788" y="0"/>
                  </a:moveTo>
                  <a:cubicBezTo>
                    <a:pt x="3471" y="0"/>
                    <a:pt x="3144" y="123"/>
                    <a:pt x="2854" y="416"/>
                  </a:cubicBezTo>
                  <a:lnTo>
                    <a:pt x="0" y="3257"/>
                  </a:lnTo>
                  <a:lnTo>
                    <a:pt x="3954" y="3257"/>
                  </a:lnTo>
                  <a:lnTo>
                    <a:pt x="4818" y="2393"/>
                  </a:lnTo>
                  <a:cubicBezTo>
                    <a:pt x="5808" y="1403"/>
                    <a:pt x="4857" y="0"/>
                    <a:pt x="3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6287425" y="3172500"/>
              <a:ext cx="148550" cy="153950"/>
            </a:xfrm>
            <a:custGeom>
              <a:avLst/>
              <a:gdLst/>
              <a:ahLst/>
              <a:cxnLst/>
              <a:rect l="l" t="t" r="r" b="b"/>
              <a:pathLst>
                <a:path w="5942" h="6158" extrusionOk="0">
                  <a:moveTo>
                    <a:pt x="4763" y="1"/>
                  </a:moveTo>
                  <a:cubicBezTo>
                    <a:pt x="4750" y="14"/>
                    <a:pt x="4724" y="27"/>
                    <a:pt x="4711" y="40"/>
                  </a:cubicBezTo>
                  <a:lnTo>
                    <a:pt x="993" y="3771"/>
                  </a:lnTo>
                  <a:cubicBezTo>
                    <a:pt x="1" y="4753"/>
                    <a:pt x="957" y="6157"/>
                    <a:pt x="2035" y="6157"/>
                  </a:cubicBezTo>
                  <a:cubicBezTo>
                    <a:pt x="2352" y="6157"/>
                    <a:pt x="2679" y="6036"/>
                    <a:pt x="2970" y="5748"/>
                  </a:cubicBezTo>
                  <a:lnTo>
                    <a:pt x="5942" y="2763"/>
                  </a:lnTo>
                  <a:cubicBezTo>
                    <a:pt x="5575" y="1834"/>
                    <a:pt x="5195" y="904"/>
                    <a:pt x="4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6002675" y="3168350"/>
              <a:ext cx="192050" cy="163325"/>
            </a:xfrm>
            <a:custGeom>
              <a:avLst/>
              <a:gdLst/>
              <a:ahLst/>
              <a:cxnLst/>
              <a:rect l="l" t="t" r="r" b="b"/>
              <a:pathLst>
                <a:path w="7682" h="6533" extrusionOk="0">
                  <a:moveTo>
                    <a:pt x="5654" y="1"/>
                  </a:moveTo>
                  <a:cubicBezTo>
                    <a:pt x="5339" y="1"/>
                    <a:pt x="5013" y="123"/>
                    <a:pt x="4724" y="415"/>
                  </a:cubicBezTo>
                  <a:lnTo>
                    <a:pt x="993" y="4147"/>
                  </a:lnTo>
                  <a:cubicBezTo>
                    <a:pt x="1" y="5128"/>
                    <a:pt x="957" y="6533"/>
                    <a:pt x="2035" y="6533"/>
                  </a:cubicBezTo>
                  <a:cubicBezTo>
                    <a:pt x="2351" y="6533"/>
                    <a:pt x="2678" y="6412"/>
                    <a:pt x="2969" y="6124"/>
                  </a:cubicBezTo>
                  <a:lnTo>
                    <a:pt x="6701" y="2392"/>
                  </a:lnTo>
                  <a:cubicBezTo>
                    <a:pt x="7682" y="1411"/>
                    <a:pt x="6725" y="1"/>
                    <a:pt x="56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5666150" y="3432450"/>
              <a:ext cx="186850" cy="157925"/>
            </a:xfrm>
            <a:custGeom>
              <a:avLst/>
              <a:gdLst/>
              <a:ahLst/>
              <a:cxnLst/>
              <a:rect l="l" t="t" r="r" b="b"/>
              <a:pathLst>
                <a:path w="7474" h="6317" extrusionOk="0">
                  <a:moveTo>
                    <a:pt x="5445" y="1"/>
                  </a:moveTo>
                  <a:cubicBezTo>
                    <a:pt x="5126" y="1"/>
                    <a:pt x="4797" y="124"/>
                    <a:pt x="4503" y="417"/>
                  </a:cubicBezTo>
                  <a:lnTo>
                    <a:pt x="982" y="3926"/>
                  </a:lnTo>
                  <a:cubicBezTo>
                    <a:pt x="1" y="4906"/>
                    <a:pt x="957" y="6317"/>
                    <a:pt x="2034" y="6317"/>
                  </a:cubicBezTo>
                  <a:cubicBezTo>
                    <a:pt x="2352" y="6317"/>
                    <a:pt x="2680" y="6194"/>
                    <a:pt x="2972" y="5902"/>
                  </a:cubicBezTo>
                  <a:lnTo>
                    <a:pt x="6494" y="2381"/>
                  </a:lnTo>
                  <a:cubicBezTo>
                    <a:pt x="7473" y="1401"/>
                    <a:pt x="6521" y="1"/>
                    <a:pt x="5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5526375" y="3769050"/>
              <a:ext cx="192050" cy="163225"/>
            </a:xfrm>
            <a:custGeom>
              <a:avLst/>
              <a:gdLst/>
              <a:ahLst/>
              <a:cxnLst/>
              <a:rect l="l" t="t" r="r" b="b"/>
              <a:pathLst>
                <a:path w="7682" h="6529" extrusionOk="0">
                  <a:moveTo>
                    <a:pt x="5652" y="1"/>
                  </a:moveTo>
                  <a:cubicBezTo>
                    <a:pt x="5334" y="1"/>
                    <a:pt x="5006" y="122"/>
                    <a:pt x="4714" y="412"/>
                  </a:cubicBezTo>
                  <a:lnTo>
                    <a:pt x="982" y="4130"/>
                  </a:lnTo>
                  <a:cubicBezTo>
                    <a:pt x="0" y="5122"/>
                    <a:pt x="960" y="6529"/>
                    <a:pt x="2038" y="6529"/>
                  </a:cubicBezTo>
                  <a:cubicBezTo>
                    <a:pt x="2355" y="6529"/>
                    <a:pt x="2681" y="6408"/>
                    <a:pt x="2972" y="6120"/>
                  </a:cubicBezTo>
                  <a:lnTo>
                    <a:pt x="6691" y="2388"/>
                  </a:lnTo>
                  <a:cubicBezTo>
                    <a:pt x="7681" y="1398"/>
                    <a:pt x="6728" y="1"/>
                    <a:pt x="5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5355525" y="4120950"/>
              <a:ext cx="166225" cy="102225"/>
            </a:xfrm>
            <a:custGeom>
              <a:avLst/>
              <a:gdLst/>
              <a:ahLst/>
              <a:cxnLst/>
              <a:rect l="l" t="t" r="r" b="b"/>
              <a:pathLst>
                <a:path w="6649" h="4089" extrusionOk="0">
                  <a:moveTo>
                    <a:pt x="4608" y="0"/>
                  </a:moveTo>
                  <a:cubicBezTo>
                    <a:pt x="4293" y="0"/>
                    <a:pt x="3967" y="121"/>
                    <a:pt x="3679" y="410"/>
                  </a:cubicBezTo>
                  <a:lnTo>
                    <a:pt x="0" y="4088"/>
                  </a:lnTo>
                  <a:lnTo>
                    <a:pt x="3954" y="4088"/>
                  </a:lnTo>
                  <a:lnTo>
                    <a:pt x="5656" y="2387"/>
                  </a:lnTo>
                  <a:cubicBezTo>
                    <a:pt x="6648" y="1405"/>
                    <a:pt x="568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5195275" y="3737825"/>
              <a:ext cx="196875" cy="168450"/>
            </a:xfrm>
            <a:custGeom>
              <a:avLst/>
              <a:gdLst/>
              <a:ahLst/>
              <a:cxnLst/>
              <a:rect l="l" t="t" r="r" b="b"/>
              <a:pathLst>
                <a:path w="7875" h="6738" extrusionOk="0">
                  <a:moveTo>
                    <a:pt x="5852" y="1"/>
                  </a:moveTo>
                  <a:cubicBezTo>
                    <a:pt x="5535" y="1"/>
                    <a:pt x="5208" y="124"/>
                    <a:pt x="4918" y="417"/>
                  </a:cubicBezTo>
                  <a:lnTo>
                    <a:pt x="990" y="4344"/>
                  </a:lnTo>
                  <a:cubicBezTo>
                    <a:pt x="0" y="5334"/>
                    <a:pt x="951" y="6737"/>
                    <a:pt x="2026" y="6737"/>
                  </a:cubicBezTo>
                  <a:cubicBezTo>
                    <a:pt x="2345" y="6737"/>
                    <a:pt x="2674" y="6614"/>
                    <a:pt x="2967" y="6321"/>
                  </a:cubicBezTo>
                  <a:lnTo>
                    <a:pt x="6895" y="2394"/>
                  </a:lnTo>
                  <a:cubicBezTo>
                    <a:pt x="7875" y="1404"/>
                    <a:pt x="6921" y="1"/>
                    <a:pt x="58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5062900" y="4069550"/>
              <a:ext cx="102075" cy="131700"/>
            </a:xfrm>
            <a:custGeom>
              <a:avLst/>
              <a:gdLst/>
              <a:ahLst/>
              <a:cxnLst/>
              <a:rect l="l" t="t" r="r" b="b"/>
              <a:pathLst>
                <a:path w="4083" h="5268" extrusionOk="0">
                  <a:moveTo>
                    <a:pt x="2048" y="1"/>
                  </a:moveTo>
                  <a:cubicBezTo>
                    <a:pt x="1732" y="1"/>
                    <a:pt x="1405" y="122"/>
                    <a:pt x="1114" y="410"/>
                  </a:cubicBezTo>
                  <a:lnTo>
                    <a:pt x="1" y="1523"/>
                  </a:lnTo>
                  <a:cubicBezTo>
                    <a:pt x="40" y="2780"/>
                    <a:pt x="93" y="4010"/>
                    <a:pt x="210" y="5267"/>
                  </a:cubicBezTo>
                  <a:lnTo>
                    <a:pt x="3091" y="2387"/>
                  </a:lnTo>
                  <a:cubicBezTo>
                    <a:pt x="4083" y="1405"/>
                    <a:pt x="3126" y="1"/>
                    <a:pt x="2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5411500" y="3446375"/>
              <a:ext cx="176425" cy="147800"/>
            </a:xfrm>
            <a:custGeom>
              <a:avLst/>
              <a:gdLst/>
              <a:ahLst/>
              <a:cxnLst/>
              <a:rect l="l" t="t" r="r" b="b"/>
              <a:pathLst>
                <a:path w="7057" h="5912" extrusionOk="0">
                  <a:moveTo>
                    <a:pt x="5025" y="1"/>
                  </a:moveTo>
                  <a:cubicBezTo>
                    <a:pt x="4711" y="1"/>
                    <a:pt x="4386" y="122"/>
                    <a:pt x="4098" y="410"/>
                  </a:cubicBezTo>
                  <a:lnTo>
                    <a:pt x="982" y="3526"/>
                  </a:lnTo>
                  <a:cubicBezTo>
                    <a:pt x="0" y="4507"/>
                    <a:pt x="959" y="5912"/>
                    <a:pt x="2031" y="5912"/>
                  </a:cubicBezTo>
                  <a:cubicBezTo>
                    <a:pt x="2346" y="5912"/>
                    <a:pt x="2671" y="5791"/>
                    <a:pt x="2959" y="5503"/>
                  </a:cubicBezTo>
                  <a:cubicBezTo>
                    <a:pt x="3993" y="4468"/>
                    <a:pt x="5041" y="3434"/>
                    <a:pt x="6075" y="2387"/>
                  </a:cubicBezTo>
                  <a:cubicBezTo>
                    <a:pt x="7057" y="1405"/>
                    <a:pt x="6098" y="1"/>
                    <a:pt x="5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5966275" y="2831450"/>
              <a:ext cx="142400" cy="101575"/>
            </a:xfrm>
            <a:custGeom>
              <a:avLst/>
              <a:gdLst/>
              <a:ahLst/>
              <a:cxnLst/>
              <a:rect l="l" t="t" r="r" b="b"/>
              <a:pathLst>
                <a:path w="5696" h="4063" extrusionOk="0">
                  <a:moveTo>
                    <a:pt x="2658" y="1"/>
                  </a:moveTo>
                  <a:lnTo>
                    <a:pt x="982" y="1676"/>
                  </a:lnTo>
                  <a:cubicBezTo>
                    <a:pt x="0" y="2658"/>
                    <a:pt x="967" y="4063"/>
                    <a:pt x="2043" y="4063"/>
                  </a:cubicBezTo>
                  <a:cubicBezTo>
                    <a:pt x="2359" y="4063"/>
                    <a:pt x="2684" y="3942"/>
                    <a:pt x="2972" y="3653"/>
                  </a:cubicBezTo>
                  <a:lnTo>
                    <a:pt x="5695" y="917"/>
                  </a:lnTo>
                  <a:cubicBezTo>
                    <a:pt x="4713" y="524"/>
                    <a:pt x="3692" y="223"/>
                    <a:pt x="2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5381500" y="2940550"/>
              <a:ext cx="171300" cy="142550"/>
            </a:xfrm>
            <a:custGeom>
              <a:avLst/>
              <a:gdLst/>
              <a:ahLst/>
              <a:cxnLst/>
              <a:rect l="l" t="t" r="r" b="b"/>
              <a:pathLst>
                <a:path w="6852" h="5702" extrusionOk="0">
                  <a:moveTo>
                    <a:pt x="4816" y="1"/>
                  </a:moveTo>
                  <a:cubicBezTo>
                    <a:pt x="4499" y="1"/>
                    <a:pt x="4173" y="123"/>
                    <a:pt x="3884" y="415"/>
                  </a:cubicBezTo>
                  <a:lnTo>
                    <a:pt x="991" y="3309"/>
                  </a:lnTo>
                  <a:cubicBezTo>
                    <a:pt x="1" y="4299"/>
                    <a:pt x="951" y="5702"/>
                    <a:pt x="2027" y="5702"/>
                  </a:cubicBezTo>
                  <a:cubicBezTo>
                    <a:pt x="2345" y="5702"/>
                    <a:pt x="2674" y="5579"/>
                    <a:pt x="2968" y="5286"/>
                  </a:cubicBezTo>
                  <a:lnTo>
                    <a:pt x="5861" y="2392"/>
                  </a:lnTo>
                  <a:cubicBezTo>
                    <a:pt x="6852" y="1411"/>
                    <a:pt x="5890" y="1"/>
                    <a:pt x="4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5668450" y="3068350"/>
              <a:ext cx="171175" cy="142700"/>
            </a:xfrm>
            <a:custGeom>
              <a:avLst/>
              <a:gdLst/>
              <a:ahLst/>
              <a:cxnLst/>
              <a:rect l="l" t="t" r="r" b="b"/>
              <a:pathLst>
                <a:path w="6847" h="5708" extrusionOk="0">
                  <a:moveTo>
                    <a:pt x="4815" y="0"/>
                  </a:moveTo>
                  <a:cubicBezTo>
                    <a:pt x="4500" y="0"/>
                    <a:pt x="4176" y="121"/>
                    <a:pt x="3888" y="409"/>
                  </a:cubicBezTo>
                  <a:lnTo>
                    <a:pt x="981" y="3316"/>
                  </a:lnTo>
                  <a:cubicBezTo>
                    <a:pt x="0" y="4297"/>
                    <a:pt x="957" y="5707"/>
                    <a:pt x="2028" y="5707"/>
                  </a:cubicBezTo>
                  <a:cubicBezTo>
                    <a:pt x="2344" y="5707"/>
                    <a:pt x="2669" y="5585"/>
                    <a:pt x="2958" y="5293"/>
                  </a:cubicBezTo>
                  <a:lnTo>
                    <a:pt x="5865" y="2399"/>
                  </a:lnTo>
                  <a:cubicBezTo>
                    <a:pt x="6847" y="1407"/>
                    <a:pt x="5887" y="0"/>
                    <a:pt x="4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5231225" y="3385825"/>
              <a:ext cx="192075" cy="163175"/>
            </a:xfrm>
            <a:custGeom>
              <a:avLst/>
              <a:gdLst/>
              <a:ahLst/>
              <a:cxnLst/>
              <a:rect l="l" t="t" r="r" b="b"/>
              <a:pathLst>
                <a:path w="7683" h="6527" extrusionOk="0">
                  <a:moveTo>
                    <a:pt x="5651" y="0"/>
                  </a:moveTo>
                  <a:cubicBezTo>
                    <a:pt x="5336" y="0"/>
                    <a:pt x="5012" y="121"/>
                    <a:pt x="4724" y="410"/>
                  </a:cubicBezTo>
                  <a:lnTo>
                    <a:pt x="992" y="4141"/>
                  </a:lnTo>
                  <a:cubicBezTo>
                    <a:pt x="0" y="5123"/>
                    <a:pt x="965" y="6527"/>
                    <a:pt x="2040" y="6527"/>
                  </a:cubicBezTo>
                  <a:cubicBezTo>
                    <a:pt x="2356" y="6527"/>
                    <a:pt x="2681" y="6406"/>
                    <a:pt x="2969" y="6118"/>
                  </a:cubicBezTo>
                  <a:lnTo>
                    <a:pt x="6700" y="2387"/>
                  </a:lnTo>
                  <a:cubicBezTo>
                    <a:pt x="7682" y="1405"/>
                    <a:pt x="6723" y="0"/>
                    <a:pt x="5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4992650" y="3209400"/>
              <a:ext cx="197275" cy="168225"/>
            </a:xfrm>
            <a:custGeom>
              <a:avLst/>
              <a:gdLst/>
              <a:ahLst/>
              <a:cxnLst/>
              <a:rect l="l" t="t" r="r" b="b"/>
              <a:pathLst>
                <a:path w="7891" h="6729" extrusionOk="0">
                  <a:moveTo>
                    <a:pt x="5859" y="1"/>
                  </a:moveTo>
                  <a:cubicBezTo>
                    <a:pt x="5545" y="1"/>
                    <a:pt x="5220" y="122"/>
                    <a:pt x="4932" y="410"/>
                  </a:cubicBezTo>
                  <a:lnTo>
                    <a:pt x="991" y="4338"/>
                  </a:lnTo>
                  <a:cubicBezTo>
                    <a:pt x="0" y="5319"/>
                    <a:pt x="962" y="6729"/>
                    <a:pt x="2036" y="6729"/>
                  </a:cubicBezTo>
                  <a:cubicBezTo>
                    <a:pt x="2353" y="6729"/>
                    <a:pt x="2679" y="6607"/>
                    <a:pt x="2968" y="6315"/>
                  </a:cubicBezTo>
                  <a:lnTo>
                    <a:pt x="6909" y="2387"/>
                  </a:lnTo>
                  <a:cubicBezTo>
                    <a:pt x="7891" y="1405"/>
                    <a:pt x="6932" y="1"/>
                    <a:pt x="5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4889500" y="3582525"/>
              <a:ext cx="212700" cy="184000"/>
            </a:xfrm>
            <a:custGeom>
              <a:avLst/>
              <a:gdLst/>
              <a:ahLst/>
              <a:cxnLst/>
              <a:rect l="l" t="t" r="r" b="b"/>
              <a:pathLst>
                <a:path w="8508" h="7360" extrusionOk="0">
                  <a:moveTo>
                    <a:pt x="6477" y="1"/>
                  </a:moveTo>
                  <a:cubicBezTo>
                    <a:pt x="6162" y="1"/>
                    <a:pt x="5837" y="122"/>
                    <a:pt x="5549" y="410"/>
                  </a:cubicBezTo>
                  <a:lnTo>
                    <a:pt x="980" y="4966"/>
                  </a:lnTo>
                  <a:cubicBezTo>
                    <a:pt x="0" y="5956"/>
                    <a:pt x="953" y="7359"/>
                    <a:pt x="2029" y="7359"/>
                  </a:cubicBezTo>
                  <a:cubicBezTo>
                    <a:pt x="2348" y="7359"/>
                    <a:pt x="2677" y="7236"/>
                    <a:pt x="2970" y="6943"/>
                  </a:cubicBezTo>
                  <a:lnTo>
                    <a:pt x="7526" y="2387"/>
                  </a:lnTo>
                  <a:cubicBezTo>
                    <a:pt x="8508" y="1405"/>
                    <a:pt x="7549" y="1"/>
                    <a:pt x="6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4716950" y="3953450"/>
              <a:ext cx="51400" cy="21975"/>
            </a:xfrm>
            <a:custGeom>
              <a:avLst/>
              <a:gdLst/>
              <a:ahLst/>
              <a:cxnLst/>
              <a:rect l="l" t="t" r="r" b="b"/>
              <a:pathLst>
                <a:path w="2056" h="879" extrusionOk="0">
                  <a:moveTo>
                    <a:pt x="0" y="1"/>
                  </a:moveTo>
                  <a:cubicBezTo>
                    <a:pt x="514" y="565"/>
                    <a:pt x="1241" y="878"/>
                    <a:pt x="2009" y="878"/>
                  </a:cubicBezTo>
                  <a:cubicBezTo>
                    <a:pt x="2024" y="878"/>
                    <a:pt x="2040" y="878"/>
                    <a:pt x="2056" y="87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4714975" y="3951825"/>
              <a:ext cx="53050" cy="26200"/>
            </a:xfrm>
            <a:custGeom>
              <a:avLst/>
              <a:gdLst/>
              <a:ahLst/>
              <a:cxnLst/>
              <a:rect l="l" t="t" r="r" b="b"/>
              <a:pathLst>
                <a:path w="2122" h="1048" extrusionOk="0">
                  <a:moveTo>
                    <a:pt x="158" y="0"/>
                  </a:moveTo>
                  <a:lnTo>
                    <a:pt x="1" y="144"/>
                  </a:lnTo>
                  <a:cubicBezTo>
                    <a:pt x="525" y="707"/>
                    <a:pt x="1271" y="1034"/>
                    <a:pt x="2056" y="1047"/>
                  </a:cubicBezTo>
                  <a:lnTo>
                    <a:pt x="2122" y="1047"/>
                  </a:lnTo>
                  <a:lnTo>
                    <a:pt x="2122" y="838"/>
                  </a:lnTo>
                  <a:cubicBezTo>
                    <a:pt x="2106" y="838"/>
                    <a:pt x="2091" y="838"/>
                    <a:pt x="2075" y="838"/>
                  </a:cubicBezTo>
                  <a:cubicBezTo>
                    <a:pt x="1346" y="838"/>
                    <a:pt x="645" y="538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5660250" y="2697925"/>
              <a:ext cx="20975" cy="350"/>
            </a:xfrm>
            <a:custGeom>
              <a:avLst/>
              <a:gdLst/>
              <a:ahLst/>
              <a:cxnLst/>
              <a:rect l="l" t="t" r="r" b="b"/>
              <a:pathLst>
                <a:path w="839" h="14" extrusionOk="0">
                  <a:moveTo>
                    <a:pt x="0" y="13"/>
                  </a:moveTo>
                  <a:lnTo>
                    <a:pt x="83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5660575" y="2694650"/>
              <a:ext cx="20650" cy="5575"/>
            </a:xfrm>
            <a:custGeom>
              <a:avLst/>
              <a:gdLst/>
              <a:ahLst/>
              <a:cxnLst/>
              <a:rect l="l" t="t" r="r" b="b"/>
              <a:pathLst>
                <a:path w="826" h="223" extrusionOk="0">
                  <a:moveTo>
                    <a:pt x="825" y="0"/>
                  </a:moveTo>
                  <a:lnTo>
                    <a:pt x="0" y="13"/>
                  </a:lnTo>
                  <a:lnTo>
                    <a:pt x="0" y="223"/>
                  </a:lnTo>
                  <a:lnTo>
                    <a:pt x="825" y="210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4685850" y="2412500"/>
              <a:ext cx="175125" cy="181675"/>
            </a:xfrm>
            <a:custGeom>
              <a:avLst/>
              <a:gdLst/>
              <a:ahLst/>
              <a:cxnLst/>
              <a:rect l="l" t="t" r="r" b="b"/>
              <a:pathLst>
                <a:path w="7005" h="7267" extrusionOk="0">
                  <a:moveTo>
                    <a:pt x="7005" y="1"/>
                  </a:moveTo>
                  <a:cubicBezTo>
                    <a:pt x="3090" y="105"/>
                    <a:pt x="1" y="3352"/>
                    <a:pt x="105" y="7267"/>
                  </a:cubicBezTo>
                  <a:lnTo>
                    <a:pt x="302" y="7254"/>
                  </a:lnTo>
                  <a:cubicBezTo>
                    <a:pt x="210" y="3470"/>
                    <a:pt x="3208" y="315"/>
                    <a:pt x="7005" y="210"/>
                  </a:cubicBezTo>
                  <a:lnTo>
                    <a:pt x="700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4738550" y="2464550"/>
              <a:ext cx="123750" cy="128325"/>
            </a:xfrm>
            <a:custGeom>
              <a:avLst/>
              <a:gdLst/>
              <a:ahLst/>
              <a:cxnLst/>
              <a:rect l="l" t="t" r="r" b="b"/>
              <a:pathLst>
                <a:path w="4950" h="5133" extrusionOk="0">
                  <a:moveTo>
                    <a:pt x="4949" y="0"/>
                  </a:moveTo>
                  <a:cubicBezTo>
                    <a:pt x="2187" y="79"/>
                    <a:pt x="1" y="2370"/>
                    <a:pt x="79" y="5133"/>
                  </a:cubicBezTo>
                  <a:lnTo>
                    <a:pt x="275" y="5119"/>
                  </a:lnTo>
                  <a:cubicBezTo>
                    <a:pt x="210" y="2475"/>
                    <a:pt x="2292" y="275"/>
                    <a:pt x="4949" y="210"/>
                  </a:cubicBezTo>
                  <a:lnTo>
                    <a:pt x="494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4778150" y="2503825"/>
              <a:ext cx="85125" cy="88075"/>
            </a:xfrm>
            <a:custGeom>
              <a:avLst/>
              <a:gdLst/>
              <a:ahLst/>
              <a:cxnLst/>
              <a:rect l="l" t="t" r="r" b="b"/>
              <a:pathLst>
                <a:path w="3405" h="3523" extrusionOk="0">
                  <a:moveTo>
                    <a:pt x="3405" y="0"/>
                  </a:moveTo>
                  <a:cubicBezTo>
                    <a:pt x="1506" y="40"/>
                    <a:pt x="1" y="1624"/>
                    <a:pt x="53" y="3522"/>
                  </a:cubicBezTo>
                  <a:lnTo>
                    <a:pt x="249" y="3509"/>
                  </a:lnTo>
                  <a:cubicBezTo>
                    <a:pt x="210" y="1729"/>
                    <a:pt x="1611" y="249"/>
                    <a:pt x="3405" y="197"/>
                  </a:cubicBezTo>
                  <a:lnTo>
                    <a:pt x="340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4823000" y="2548000"/>
              <a:ext cx="41250" cy="42575"/>
            </a:xfrm>
            <a:custGeom>
              <a:avLst/>
              <a:gdLst/>
              <a:ahLst/>
              <a:cxnLst/>
              <a:rect l="l" t="t" r="r" b="b"/>
              <a:pathLst>
                <a:path w="1650" h="1703" extrusionOk="0">
                  <a:moveTo>
                    <a:pt x="1650" y="1"/>
                  </a:moveTo>
                  <a:cubicBezTo>
                    <a:pt x="733" y="27"/>
                    <a:pt x="0" y="786"/>
                    <a:pt x="27" y="1703"/>
                  </a:cubicBezTo>
                  <a:lnTo>
                    <a:pt x="223" y="1703"/>
                  </a:lnTo>
                  <a:cubicBezTo>
                    <a:pt x="210" y="891"/>
                    <a:pt x="838" y="223"/>
                    <a:pt x="1650" y="210"/>
                  </a:cubicBezTo>
                  <a:lnTo>
                    <a:pt x="165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5128050" y="2653175"/>
              <a:ext cx="35175" cy="29625"/>
            </a:xfrm>
            <a:custGeom>
              <a:avLst/>
              <a:gdLst/>
              <a:ahLst/>
              <a:cxnLst/>
              <a:rect l="l" t="t" r="r" b="b"/>
              <a:pathLst>
                <a:path w="1407" h="1185" extrusionOk="0">
                  <a:moveTo>
                    <a:pt x="658" y="0"/>
                  </a:moveTo>
                  <a:cubicBezTo>
                    <a:pt x="623" y="0"/>
                    <a:pt x="587" y="3"/>
                    <a:pt x="550" y="10"/>
                  </a:cubicBezTo>
                  <a:cubicBezTo>
                    <a:pt x="223" y="49"/>
                    <a:pt x="0" y="363"/>
                    <a:pt x="53" y="677"/>
                  </a:cubicBezTo>
                  <a:cubicBezTo>
                    <a:pt x="101" y="997"/>
                    <a:pt x="372" y="1185"/>
                    <a:pt x="649" y="1185"/>
                  </a:cubicBezTo>
                  <a:cubicBezTo>
                    <a:pt x="825" y="1185"/>
                    <a:pt x="1004" y="1108"/>
                    <a:pt x="1126" y="939"/>
                  </a:cubicBezTo>
                  <a:cubicBezTo>
                    <a:pt x="1406" y="537"/>
                    <a:pt x="1120" y="0"/>
                    <a:pt x="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6315950" y="3915550"/>
              <a:ext cx="171275" cy="142600"/>
            </a:xfrm>
            <a:custGeom>
              <a:avLst/>
              <a:gdLst/>
              <a:ahLst/>
              <a:cxnLst/>
              <a:rect l="l" t="t" r="r" b="b"/>
              <a:pathLst>
                <a:path w="6851" h="5704" extrusionOk="0">
                  <a:moveTo>
                    <a:pt x="4825" y="1"/>
                  </a:moveTo>
                  <a:cubicBezTo>
                    <a:pt x="4507" y="1"/>
                    <a:pt x="4177" y="124"/>
                    <a:pt x="3884" y="417"/>
                  </a:cubicBezTo>
                  <a:lnTo>
                    <a:pt x="991" y="3310"/>
                  </a:lnTo>
                  <a:cubicBezTo>
                    <a:pt x="1" y="4300"/>
                    <a:pt x="952" y="5703"/>
                    <a:pt x="2027" y="5703"/>
                  </a:cubicBezTo>
                  <a:cubicBezTo>
                    <a:pt x="2345" y="5703"/>
                    <a:pt x="2675" y="5580"/>
                    <a:pt x="2968" y="5287"/>
                  </a:cubicBezTo>
                  <a:lnTo>
                    <a:pt x="5861" y="2394"/>
                  </a:lnTo>
                  <a:cubicBezTo>
                    <a:pt x="6851" y="1404"/>
                    <a:pt x="5900" y="1"/>
                    <a:pt x="4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6396025" y="4157000"/>
              <a:ext cx="110650" cy="66175"/>
            </a:xfrm>
            <a:custGeom>
              <a:avLst/>
              <a:gdLst/>
              <a:ahLst/>
              <a:cxnLst/>
              <a:rect l="l" t="t" r="r" b="b"/>
              <a:pathLst>
                <a:path w="4426" h="2647" extrusionOk="0">
                  <a:moveTo>
                    <a:pt x="2898" y="0"/>
                  </a:moveTo>
                  <a:cubicBezTo>
                    <a:pt x="2529" y="0"/>
                    <a:pt x="2159" y="134"/>
                    <a:pt x="1912" y="408"/>
                  </a:cubicBezTo>
                  <a:lnTo>
                    <a:pt x="249" y="2267"/>
                  </a:lnTo>
                  <a:cubicBezTo>
                    <a:pt x="144" y="2385"/>
                    <a:pt x="66" y="2516"/>
                    <a:pt x="0" y="2646"/>
                  </a:cubicBezTo>
                  <a:lnTo>
                    <a:pt x="3653" y="2646"/>
                  </a:lnTo>
                  <a:lnTo>
                    <a:pt x="3889" y="2385"/>
                  </a:lnTo>
                  <a:cubicBezTo>
                    <a:pt x="4426" y="1835"/>
                    <a:pt x="4426" y="958"/>
                    <a:pt x="3889" y="408"/>
                  </a:cubicBezTo>
                  <a:cubicBezTo>
                    <a:pt x="3645" y="138"/>
                    <a:pt x="3272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6453050" y="3651350"/>
              <a:ext cx="83400" cy="110075"/>
            </a:xfrm>
            <a:custGeom>
              <a:avLst/>
              <a:gdLst/>
              <a:ahLst/>
              <a:cxnLst/>
              <a:rect l="l" t="t" r="r" b="b"/>
              <a:pathLst>
                <a:path w="3336" h="4403" extrusionOk="0">
                  <a:moveTo>
                    <a:pt x="2996" y="1"/>
                  </a:moveTo>
                  <a:cubicBezTo>
                    <a:pt x="2328" y="668"/>
                    <a:pt x="1660" y="1336"/>
                    <a:pt x="992" y="2004"/>
                  </a:cubicBezTo>
                  <a:cubicBezTo>
                    <a:pt x="0" y="2996"/>
                    <a:pt x="965" y="4403"/>
                    <a:pt x="2041" y="4403"/>
                  </a:cubicBezTo>
                  <a:cubicBezTo>
                    <a:pt x="2356" y="4403"/>
                    <a:pt x="2681" y="4282"/>
                    <a:pt x="2969" y="3994"/>
                  </a:cubicBezTo>
                  <a:lnTo>
                    <a:pt x="3336" y="3627"/>
                  </a:lnTo>
                  <a:cubicBezTo>
                    <a:pt x="3231" y="2423"/>
                    <a:pt x="3126" y="1205"/>
                    <a:pt x="29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37" name="Google Shape;837;p43"/>
          <p:cNvGrpSpPr/>
          <p:nvPr/>
        </p:nvGrpSpPr>
        <p:grpSpPr>
          <a:xfrm rot="-540303">
            <a:off x="7077015" y="499788"/>
            <a:ext cx="1275355" cy="1726135"/>
            <a:chOff x="6316475" y="2008500"/>
            <a:chExt cx="758725" cy="1026900"/>
          </a:xfrm>
        </p:grpSpPr>
        <p:sp>
          <p:nvSpPr>
            <p:cNvPr id="838" name="Google Shape;838;p43"/>
            <p:cNvSpPr/>
            <p:nvPr/>
          </p:nvSpPr>
          <p:spPr>
            <a:xfrm>
              <a:off x="6576700" y="2008500"/>
              <a:ext cx="325350" cy="313050"/>
            </a:xfrm>
            <a:custGeom>
              <a:avLst/>
              <a:gdLst/>
              <a:ahLst/>
              <a:cxnLst/>
              <a:rect l="l" t="t" r="r" b="b"/>
              <a:pathLst>
                <a:path w="13014" h="12522" extrusionOk="0">
                  <a:moveTo>
                    <a:pt x="6756" y="201"/>
                  </a:moveTo>
                  <a:cubicBezTo>
                    <a:pt x="10094" y="201"/>
                    <a:pt x="12804" y="2911"/>
                    <a:pt x="12804" y="6263"/>
                  </a:cubicBezTo>
                  <a:cubicBezTo>
                    <a:pt x="12804" y="8711"/>
                    <a:pt x="11325" y="10911"/>
                    <a:pt x="9060" y="11853"/>
                  </a:cubicBezTo>
                  <a:cubicBezTo>
                    <a:pt x="8314" y="12166"/>
                    <a:pt x="7530" y="12317"/>
                    <a:pt x="6750" y="12317"/>
                  </a:cubicBezTo>
                  <a:cubicBezTo>
                    <a:pt x="5177" y="12317"/>
                    <a:pt x="3626" y="11700"/>
                    <a:pt x="2462" y="10544"/>
                  </a:cubicBezTo>
                  <a:cubicBezTo>
                    <a:pt x="733" y="8803"/>
                    <a:pt x="223" y="6211"/>
                    <a:pt x="1152" y="3946"/>
                  </a:cubicBezTo>
                  <a:cubicBezTo>
                    <a:pt x="2095" y="1681"/>
                    <a:pt x="4294" y="201"/>
                    <a:pt x="6756" y="201"/>
                  </a:cubicBezTo>
                  <a:close/>
                  <a:moveTo>
                    <a:pt x="6752" y="0"/>
                  </a:moveTo>
                  <a:cubicBezTo>
                    <a:pt x="5123" y="0"/>
                    <a:pt x="3518" y="638"/>
                    <a:pt x="2318" y="1838"/>
                  </a:cubicBezTo>
                  <a:cubicBezTo>
                    <a:pt x="524" y="3618"/>
                    <a:pt x="0" y="6315"/>
                    <a:pt x="969" y="8659"/>
                  </a:cubicBezTo>
                  <a:cubicBezTo>
                    <a:pt x="1938" y="11002"/>
                    <a:pt x="4216" y="12521"/>
                    <a:pt x="6756" y="12521"/>
                  </a:cubicBezTo>
                  <a:cubicBezTo>
                    <a:pt x="10199" y="12521"/>
                    <a:pt x="13001" y="9719"/>
                    <a:pt x="13014" y="6263"/>
                  </a:cubicBezTo>
                  <a:cubicBezTo>
                    <a:pt x="13014" y="3723"/>
                    <a:pt x="11482" y="1445"/>
                    <a:pt x="9139" y="476"/>
                  </a:cubicBezTo>
                  <a:cubicBezTo>
                    <a:pt x="8368" y="156"/>
                    <a:pt x="7557" y="0"/>
                    <a:pt x="6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6554425" y="2008500"/>
              <a:ext cx="325700" cy="313050"/>
            </a:xfrm>
            <a:custGeom>
              <a:avLst/>
              <a:gdLst/>
              <a:ahLst/>
              <a:cxnLst/>
              <a:rect l="l" t="t" r="r" b="b"/>
              <a:pathLst>
                <a:path w="13028" h="12522" extrusionOk="0">
                  <a:moveTo>
                    <a:pt x="6757" y="201"/>
                  </a:moveTo>
                  <a:cubicBezTo>
                    <a:pt x="10108" y="201"/>
                    <a:pt x="12818" y="2911"/>
                    <a:pt x="12818" y="6263"/>
                  </a:cubicBezTo>
                  <a:cubicBezTo>
                    <a:pt x="12818" y="8711"/>
                    <a:pt x="11339" y="10911"/>
                    <a:pt x="9074" y="11853"/>
                  </a:cubicBezTo>
                  <a:cubicBezTo>
                    <a:pt x="8324" y="12166"/>
                    <a:pt x="7538" y="12317"/>
                    <a:pt x="6758" y="12317"/>
                  </a:cubicBezTo>
                  <a:cubicBezTo>
                    <a:pt x="5185" y="12317"/>
                    <a:pt x="3640" y="11700"/>
                    <a:pt x="2475" y="10544"/>
                  </a:cubicBezTo>
                  <a:cubicBezTo>
                    <a:pt x="747" y="8803"/>
                    <a:pt x="224" y="6211"/>
                    <a:pt x="1166" y="3946"/>
                  </a:cubicBezTo>
                  <a:cubicBezTo>
                    <a:pt x="2109" y="1681"/>
                    <a:pt x="4308" y="201"/>
                    <a:pt x="6757" y="201"/>
                  </a:cubicBezTo>
                  <a:close/>
                  <a:moveTo>
                    <a:pt x="6766" y="0"/>
                  </a:moveTo>
                  <a:cubicBezTo>
                    <a:pt x="5137" y="0"/>
                    <a:pt x="3532" y="638"/>
                    <a:pt x="2331" y="1838"/>
                  </a:cubicBezTo>
                  <a:cubicBezTo>
                    <a:pt x="538" y="3618"/>
                    <a:pt x="1" y="6315"/>
                    <a:pt x="970" y="8659"/>
                  </a:cubicBezTo>
                  <a:cubicBezTo>
                    <a:pt x="1939" y="10989"/>
                    <a:pt x="4230" y="12521"/>
                    <a:pt x="6757" y="12521"/>
                  </a:cubicBezTo>
                  <a:cubicBezTo>
                    <a:pt x="10213" y="12521"/>
                    <a:pt x="13015" y="9719"/>
                    <a:pt x="13028" y="6263"/>
                  </a:cubicBezTo>
                  <a:cubicBezTo>
                    <a:pt x="13028" y="3723"/>
                    <a:pt x="11496" y="1445"/>
                    <a:pt x="9152" y="476"/>
                  </a:cubicBezTo>
                  <a:cubicBezTo>
                    <a:pt x="8382" y="156"/>
                    <a:pt x="7571" y="0"/>
                    <a:pt x="6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6547575" y="2143125"/>
              <a:ext cx="527625" cy="615700"/>
            </a:xfrm>
            <a:custGeom>
              <a:avLst/>
              <a:gdLst/>
              <a:ahLst/>
              <a:cxnLst/>
              <a:rect l="l" t="t" r="r" b="b"/>
              <a:pathLst>
                <a:path w="21105" h="24628" extrusionOk="0">
                  <a:moveTo>
                    <a:pt x="1754" y="1"/>
                  </a:moveTo>
                  <a:lnTo>
                    <a:pt x="0" y="24627"/>
                  </a:lnTo>
                  <a:lnTo>
                    <a:pt x="17596" y="24627"/>
                  </a:lnTo>
                  <a:lnTo>
                    <a:pt x="19350" y="23671"/>
                  </a:lnTo>
                  <a:lnTo>
                    <a:pt x="21105" y="24627"/>
                  </a:lnTo>
                  <a:lnTo>
                    <a:pt x="175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6459525" y="2143125"/>
              <a:ext cx="527950" cy="615700"/>
            </a:xfrm>
            <a:custGeom>
              <a:avLst/>
              <a:gdLst/>
              <a:ahLst/>
              <a:cxnLst/>
              <a:rect l="l" t="t" r="r" b="b"/>
              <a:pathLst>
                <a:path w="21118" h="24628" extrusionOk="0">
                  <a:moveTo>
                    <a:pt x="1755" y="1"/>
                  </a:moveTo>
                  <a:lnTo>
                    <a:pt x="0" y="24627"/>
                  </a:lnTo>
                  <a:lnTo>
                    <a:pt x="21118" y="24627"/>
                  </a:lnTo>
                  <a:lnTo>
                    <a:pt x="193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6575700" y="2201075"/>
              <a:ext cx="295275" cy="72675"/>
            </a:xfrm>
            <a:custGeom>
              <a:avLst/>
              <a:gdLst/>
              <a:ahLst/>
              <a:cxnLst/>
              <a:rect l="l" t="t" r="r" b="b"/>
              <a:pathLst>
                <a:path w="11811" h="2907" extrusionOk="0">
                  <a:moveTo>
                    <a:pt x="1" y="0"/>
                  </a:moveTo>
                  <a:lnTo>
                    <a:pt x="1" y="2907"/>
                  </a:lnTo>
                  <a:lnTo>
                    <a:pt x="11810" y="2907"/>
                  </a:lnTo>
                  <a:lnTo>
                    <a:pt x="118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6412725" y="2216450"/>
              <a:ext cx="237300" cy="258600"/>
            </a:xfrm>
            <a:custGeom>
              <a:avLst/>
              <a:gdLst/>
              <a:ahLst/>
              <a:cxnLst/>
              <a:rect l="l" t="t" r="r" b="b"/>
              <a:pathLst>
                <a:path w="9492" h="10344" extrusionOk="0">
                  <a:moveTo>
                    <a:pt x="4753" y="197"/>
                  </a:moveTo>
                  <a:cubicBezTo>
                    <a:pt x="7253" y="197"/>
                    <a:pt x="9282" y="2423"/>
                    <a:pt x="9282" y="5159"/>
                  </a:cubicBezTo>
                  <a:cubicBezTo>
                    <a:pt x="9282" y="7895"/>
                    <a:pt x="7253" y="10134"/>
                    <a:pt x="4753" y="10134"/>
                  </a:cubicBezTo>
                  <a:cubicBezTo>
                    <a:pt x="2239" y="10134"/>
                    <a:pt x="210" y="7908"/>
                    <a:pt x="210" y="5172"/>
                  </a:cubicBezTo>
                  <a:cubicBezTo>
                    <a:pt x="210" y="2423"/>
                    <a:pt x="2239" y="197"/>
                    <a:pt x="4753" y="197"/>
                  </a:cubicBezTo>
                  <a:close/>
                  <a:moveTo>
                    <a:pt x="4753" y="1"/>
                  </a:moveTo>
                  <a:cubicBezTo>
                    <a:pt x="2134" y="1"/>
                    <a:pt x="0" y="2318"/>
                    <a:pt x="0" y="5172"/>
                  </a:cubicBezTo>
                  <a:cubicBezTo>
                    <a:pt x="0" y="8026"/>
                    <a:pt x="2134" y="10343"/>
                    <a:pt x="4753" y="10343"/>
                  </a:cubicBezTo>
                  <a:cubicBezTo>
                    <a:pt x="7358" y="10343"/>
                    <a:pt x="9492" y="8026"/>
                    <a:pt x="9492" y="5172"/>
                  </a:cubicBezTo>
                  <a:cubicBezTo>
                    <a:pt x="9492" y="2318"/>
                    <a:pt x="7371" y="1"/>
                    <a:pt x="4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6396025" y="2216450"/>
              <a:ext cx="237325" cy="258600"/>
            </a:xfrm>
            <a:custGeom>
              <a:avLst/>
              <a:gdLst/>
              <a:ahLst/>
              <a:cxnLst/>
              <a:rect l="l" t="t" r="r" b="b"/>
              <a:pathLst>
                <a:path w="9493" h="10344" extrusionOk="0">
                  <a:moveTo>
                    <a:pt x="4753" y="197"/>
                  </a:moveTo>
                  <a:cubicBezTo>
                    <a:pt x="7253" y="197"/>
                    <a:pt x="9296" y="2423"/>
                    <a:pt x="9296" y="5159"/>
                  </a:cubicBezTo>
                  <a:cubicBezTo>
                    <a:pt x="9296" y="7895"/>
                    <a:pt x="7253" y="10134"/>
                    <a:pt x="4753" y="10134"/>
                  </a:cubicBezTo>
                  <a:cubicBezTo>
                    <a:pt x="2252" y="10134"/>
                    <a:pt x="210" y="7908"/>
                    <a:pt x="210" y="5172"/>
                  </a:cubicBezTo>
                  <a:cubicBezTo>
                    <a:pt x="210" y="2423"/>
                    <a:pt x="2252" y="197"/>
                    <a:pt x="4753" y="197"/>
                  </a:cubicBezTo>
                  <a:close/>
                  <a:moveTo>
                    <a:pt x="4753" y="1"/>
                  </a:moveTo>
                  <a:cubicBezTo>
                    <a:pt x="2134" y="1"/>
                    <a:pt x="0" y="2318"/>
                    <a:pt x="0" y="5172"/>
                  </a:cubicBezTo>
                  <a:cubicBezTo>
                    <a:pt x="0" y="8026"/>
                    <a:pt x="2134" y="10343"/>
                    <a:pt x="4753" y="10343"/>
                  </a:cubicBezTo>
                  <a:cubicBezTo>
                    <a:pt x="7371" y="10343"/>
                    <a:pt x="9492" y="8026"/>
                    <a:pt x="9492" y="5172"/>
                  </a:cubicBezTo>
                  <a:cubicBezTo>
                    <a:pt x="9492" y="2318"/>
                    <a:pt x="7371" y="1"/>
                    <a:pt x="4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6362300" y="2327400"/>
              <a:ext cx="432400" cy="507025"/>
            </a:xfrm>
            <a:custGeom>
              <a:avLst/>
              <a:gdLst/>
              <a:ahLst/>
              <a:cxnLst/>
              <a:rect l="l" t="t" r="r" b="b"/>
              <a:pathLst>
                <a:path w="17296" h="20281" extrusionOk="0">
                  <a:moveTo>
                    <a:pt x="1323" y="1"/>
                  </a:moveTo>
                  <a:lnTo>
                    <a:pt x="1" y="20281"/>
                  </a:lnTo>
                  <a:lnTo>
                    <a:pt x="13263" y="20281"/>
                  </a:lnTo>
                  <a:lnTo>
                    <a:pt x="15279" y="19181"/>
                  </a:lnTo>
                  <a:lnTo>
                    <a:pt x="17296" y="20281"/>
                  </a:lnTo>
                  <a:lnTo>
                    <a:pt x="14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6316475" y="2327400"/>
              <a:ext cx="397375" cy="507025"/>
            </a:xfrm>
            <a:custGeom>
              <a:avLst/>
              <a:gdLst/>
              <a:ahLst/>
              <a:cxnLst/>
              <a:rect l="l" t="t" r="r" b="b"/>
              <a:pathLst>
                <a:path w="15895" h="20281" extrusionOk="0">
                  <a:moveTo>
                    <a:pt x="1310" y="1"/>
                  </a:moveTo>
                  <a:lnTo>
                    <a:pt x="40" y="19390"/>
                  </a:lnTo>
                  <a:cubicBezTo>
                    <a:pt x="1" y="19875"/>
                    <a:pt x="394" y="20281"/>
                    <a:pt x="878" y="20281"/>
                  </a:cubicBezTo>
                  <a:lnTo>
                    <a:pt x="15895" y="20281"/>
                  </a:lnTo>
                  <a:lnTo>
                    <a:pt x="145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6413700" y="2554875"/>
              <a:ext cx="199675" cy="43900"/>
            </a:xfrm>
            <a:custGeom>
              <a:avLst/>
              <a:gdLst/>
              <a:ahLst/>
              <a:cxnLst/>
              <a:rect l="l" t="t" r="r" b="b"/>
              <a:pathLst>
                <a:path w="7987" h="1756" extrusionOk="0">
                  <a:moveTo>
                    <a:pt x="0" y="1"/>
                  </a:moveTo>
                  <a:lnTo>
                    <a:pt x="0" y="1755"/>
                  </a:lnTo>
                  <a:lnTo>
                    <a:pt x="7987" y="1755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6513525" y="2700525"/>
              <a:ext cx="334525" cy="334875"/>
            </a:xfrm>
            <a:custGeom>
              <a:avLst/>
              <a:gdLst/>
              <a:ahLst/>
              <a:cxnLst/>
              <a:rect l="l" t="t" r="r" b="b"/>
              <a:pathLst>
                <a:path w="13381" h="13395" extrusionOk="0">
                  <a:moveTo>
                    <a:pt x="5329" y="1"/>
                  </a:moveTo>
                  <a:lnTo>
                    <a:pt x="5172" y="3640"/>
                  </a:lnTo>
                  <a:lnTo>
                    <a:pt x="2174" y="1585"/>
                  </a:lnTo>
                  <a:lnTo>
                    <a:pt x="3850" y="4806"/>
                  </a:lnTo>
                  <a:lnTo>
                    <a:pt x="223" y="4531"/>
                  </a:lnTo>
                  <a:lnTo>
                    <a:pt x="3287" y="6481"/>
                  </a:lnTo>
                  <a:lnTo>
                    <a:pt x="0" y="8052"/>
                  </a:lnTo>
                  <a:lnTo>
                    <a:pt x="3640" y="8223"/>
                  </a:lnTo>
                  <a:lnTo>
                    <a:pt x="1585" y="11221"/>
                  </a:lnTo>
                  <a:lnTo>
                    <a:pt x="1585" y="11221"/>
                  </a:lnTo>
                  <a:lnTo>
                    <a:pt x="4805" y="9545"/>
                  </a:lnTo>
                  <a:lnTo>
                    <a:pt x="4530" y="13172"/>
                  </a:lnTo>
                  <a:lnTo>
                    <a:pt x="6481" y="10108"/>
                  </a:lnTo>
                  <a:lnTo>
                    <a:pt x="8052" y="13394"/>
                  </a:lnTo>
                  <a:lnTo>
                    <a:pt x="8222" y="9754"/>
                  </a:lnTo>
                  <a:lnTo>
                    <a:pt x="11220" y="11810"/>
                  </a:lnTo>
                  <a:lnTo>
                    <a:pt x="9545" y="8576"/>
                  </a:lnTo>
                  <a:lnTo>
                    <a:pt x="9545" y="8576"/>
                  </a:lnTo>
                  <a:lnTo>
                    <a:pt x="13171" y="8864"/>
                  </a:lnTo>
                  <a:lnTo>
                    <a:pt x="10108" y="6900"/>
                  </a:lnTo>
                  <a:lnTo>
                    <a:pt x="13381" y="5329"/>
                  </a:lnTo>
                  <a:lnTo>
                    <a:pt x="9754" y="5172"/>
                  </a:lnTo>
                  <a:lnTo>
                    <a:pt x="11810" y="2174"/>
                  </a:lnTo>
                  <a:lnTo>
                    <a:pt x="8576" y="3850"/>
                  </a:lnTo>
                  <a:lnTo>
                    <a:pt x="8864" y="223"/>
                  </a:lnTo>
                  <a:lnTo>
                    <a:pt x="6900" y="3287"/>
                  </a:lnTo>
                  <a:lnTo>
                    <a:pt x="53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6632585" y="2826088"/>
              <a:ext cx="87907" cy="82413"/>
            </a:xfrm>
            <a:custGeom>
              <a:avLst/>
              <a:gdLst/>
              <a:ahLst/>
              <a:cxnLst/>
              <a:rect l="l" t="t" r="r" b="b"/>
              <a:pathLst>
                <a:path w="2685" h="2517" extrusionOk="0">
                  <a:moveTo>
                    <a:pt x="446" y="212"/>
                  </a:moveTo>
                  <a:cubicBezTo>
                    <a:pt x="498" y="212"/>
                    <a:pt x="564" y="238"/>
                    <a:pt x="590" y="290"/>
                  </a:cubicBezTo>
                  <a:cubicBezTo>
                    <a:pt x="629" y="369"/>
                    <a:pt x="642" y="447"/>
                    <a:pt x="629" y="539"/>
                  </a:cubicBezTo>
                  <a:lnTo>
                    <a:pt x="629" y="997"/>
                  </a:lnTo>
                  <a:cubicBezTo>
                    <a:pt x="642" y="1089"/>
                    <a:pt x="629" y="1168"/>
                    <a:pt x="590" y="1246"/>
                  </a:cubicBezTo>
                  <a:cubicBezTo>
                    <a:pt x="567" y="1292"/>
                    <a:pt x="525" y="1327"/>
                    <a:pt x="471" y="1327"/>
                  </a:cubicBezTo>
                  <a:cubicBezTo>
                    <a:pt x="463" y="1327"/>
                    <a:pt x="455" y="1326"/>
                    <a:pt x="446" y="1325"/>
                  </a:cubicBezTo>
                  <a:cubicBezTo>
                    <a:pt x="437" y="1326"/>
                    <a:pt x="429" y="1327"/>
                    <a:pt x="421" y="1327"/>
                  </a:cubicBezTo>
                  <a:cubicBezTo>
                    <a:pt x="367" y="1327"/>
                    <a:pt x="325" y="1292"/>
                    <a:pt x="302" y="1246"/>
                  </a:cubicBezTo>
                  <a:cubicBezTo>
                    <a:pt x="263" y="1168"/>
                    <a:pt x="250" y="1089"/>
                    <a:pt x="263" y="997"/>
                  </a:cubicBezTo>
                  <a:lnTo>
                    <a:pt x="263" y="539"/>
                  </a:lnTo>
                  <a:cubicBezTo>
                    <a:pt x="250" y="447"/>
                    <a:pt x="263" y="369"/>
                    <a:pt x="302" y="290"/>
                  </a:cubicBezTo>
                  <a:cubicBezTo>
                    <a:pt x="328" y="238"/>
                    <a:pt x="380" y="212"/>
                    <a:pt x="446" y="212"/>
                  </a:cubicBezTo>
                  <a:close/>
                  <a:moveTo>
                    <a:pt x="410" y="0"/>
                  </a:moveTo>
                  <a:cubicBezTo>
                    <a:pt x="304" y="0"/>
                    <a:pt x="201" y="51"/>
                    <a:pt x="119" y="133"/>
                  </a:cubicBezTo>
                  <a:cubicBezTo>
                    <a:pt x="40" y="238"/>
                    <a:pt x="1" y="382"/>
                    <a:pt x="14" y="513"/>
                  </a:cubicBezTo>
                  <a:lnTo>
                    <a:pt x="14" y="1010"/>
                  </a:lnTo>
                  <a:cubicBezTo>
                    <a:pt x="1" y="1141"/>
                    <a:pt x="40" y="1285"/>
                    <a:pt x="119" y="1403"/>
                  </a:cubicBezTo>
                  <a:cubicBezTo>
                    <a:pt x="210" y="1488"/>
                    <a:pt x="328" y="1531"/>
                    <a:pt x="446" y="1531"/>
                  </a:cubicBezTo>
                  <a:cubicBezTo>
                    <a:pt x="564" y="1531"/>
                    <a:pt x="682" y="1488"/>
                    <a:pt x="773" y="1403"/>
                  </a:cubicBezTo>
                  <a:cubicBezTo>
                    <a:pt x="852" y="1285"/>
                    <a:pt x="891" y="1141"/>
                    <a:pt x="878" y="1010"/>
                  </a:cubicBezTo>
                  <a:lnTo>
                    <a:pt x="878" y="513"/>
                  </a:lnTo>
                  <a:cubicBezTo>
                    <a:pt x="891" y="382"/>
                    <a:pt x="852" y="238"/>
                    <a:pt x="773" y="133"/>
                  </a:cubicBezTo>
                  <a:cubicBezTo>
                    <a:pt x="695" y="42"/>
                    <a:pt x="577" y="2"/>
                    <a:pt x="446" y="2"/>
                  </a:cubicBezTo>
                  <a:cubicBezTo>
                    <a:pt x="434" y="1"/>
                    <a:pt x="422" y="0"/>
                    <a:pt x="410" y="0"/>
                  </a:cubicBezTo>
                  <a:close/>
                  <a:moveTo>
                    <a:pt x="2240" y="1181"/>
                  </a:moveTo>
                  <a:cubicBezTo>
                    <a:pt x="2305" y="1181"/>
                    <a:pt x="2357" y="1207"/>
                    <a:pt x="2384" y="1259"/>
                  </a:cubicBezTo>
                  <a:cubicBezTo>
                    <a:pt x="2423" y="1338"/>
                    <a:pt x="2436" y="1416"/>
                    <a:pt x="2423" y="1508"/>
                  </a:cubicBezTo>
                  <a:lnTo>
                    <a:pt x="2423" y="1966"/>
                  </a:lnTo>
                  <a:cubicBezTo>
                    <a:pt x="2436" y="2058"/>
                    <a:pt x="2423" y="2149"/>
                    <a:pt x="2384" y="2228"/>
                  </a:cubicBezTo>
                  <a:cubicBezTo>
                    <a:pt x="2357" y="2280"/>
                    <a:pt x="2305" y="2307"/>
                    <a:pt x="2240" y="2307"/>
                  </a:cubicBezTo>
                  <a:cubicBezTo>
                    <a:pt x="2174" y="2307"/>
                    <a:pt x="2122" y="2280"/>
                    <a:pt x="2096" y="2228"/>
                  </a:cubicBezTo>
                  <a:cubicBezTo>
                    <a:pt x="2056" y="2149"/>
                    <a:pt x="2043" y="2058"/>
                    <a:pt x="2043" y="1966"/>
                  </a:cubicBezTo>
                  <a:lnTo>
                    <a:pt x="2043" y="1508"/>
                  </a:lnTo>
                  <a:cubicBezTo>
                    <a:pt x="2043" y="1416"/>
                    <a:pt x="2056" y="1338"/>
                    <a:pt x="2096" y="1259"/>
                  </a:cubicBezTo>
                  <a:cubicBezTo>
                    <a:pt x="2122" y="1207"/>
                    <a:pt x="2174" y="1181"/>
                    <a:pt x="2240" y="1181"/>
                  </a:cubicBezTo>
                  <a:close/>
                  <a:moveTo>
                    <a:pt x="1899" y="29"/>
                  </a:moveTo>
                  <a:lnTo>
                    <a:pt x="564" y="2490"/>
                  </a:lnTo>
                  <a:lnTo>
                    <a:pt x="786" y="2490"/>
                  </a:lnTo>
                  <a:lnTo>
                    <a:pt x="2122" y="29"/>
                  </a:lnTo>
                  <a:close/>
                  <a:moveTo>
                    <a:pt x="2195" y="982"/>
                  </a:moveTo>
                  <a:cubicBezTo>
                    <a:pt x="2093" y="982"/>
                    <a:pt x="1992" y="1022"/>
                    <a:pt x="1912" y="1102"/>
                  </a:cubicBezTo>
                  <a:cubicBezTo>
                    <a:pt x="1834" y="1220"/>
                    <a:pt x="1794" y="1351"/>
                    <a:pt x="1807" y="1495"/>
                  </a:cubicBezTo>
                  <a:lnTo>
                    <a:pt x="1807" y="1979"/>
                  </a:lnTo>
                  <a:cubicBezTo>
                    <a:pt x="1794" y="2123"/>
                    <a:pt x="1834" y="2254"/>
                    <a:pt x="1912" y="2372"/>
                  </a:cubicBezTo>
                  <a:cubicBezTo>
                    <a:pt x="2004" y="2477"/>
                    <a:pt x="2122" y="2516"/>
                    <a:pt x="2240" y="2516"/>
                  </a:cubicBezTo>
                  <a:cubicBezTo>
                    <a:pt x="2370" y="2516"/>
                    <a:pt x="2488" y="2464"/>
                    <a:pt x="2567" y="2372"/>
                  </a:cubicBezTo>
                  <a:cubicBezTo>
                    <a:pt x="2645" y="2254"/>
                    <a:pt x="2685" y="2123"/>
                    <a:pt x="2672" y="1979"/>
                  </a:cubicBezTo>
                  <a:lnTo>
                    <a:pt x="2672" y="1495"/>
                  </a:lnTo>
                  <a:cubicBezTo>
                    <a:pt x="2685" y="1351"/>
                    <a:pt x="2645" y="1220"/>
                    <a:pt x="2567" y="1102"/>
                  </a:cubicBezTo>
                  <a:cubicBezTo>
                    <a:pt x="2498" y="1022"/>
                    <a:pt x="2399" y="982"/>
                    <a:pt x="2288" y="982"/>
                  </a:cubicBezTo>
                  <a:cubicBezTo>
                    <a:pt x="2272" y="982"/>
                    <a:pt x="2256" y="983"/>
                    <a:pt x="2240" y="984"/>
                  </a:cubicBezTo>
                  <a:cubicBezTo>
                    <a:pt x="2225" y="983"/>
                    <a:pt x="2210" y="982"/>
                    <a:pt x="2195" y="9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50" name="Google Shape;850;p43"/>
          <p:cNvGrpSpPr/>
          <p:nvPr/>
        </p:nvGrpSpPr>
        <p:grpSpPr>
          <a:xfrm rot="430436">
            <a:off x="7654199" y="2555801"/>
            <a:ext cx="444399" cy="218710"/>
            <a:chOff x="6665725" y="3288700"/>
            <a:chExt cx="291325" cy="143375"/>
          </a:xfrm>
        </p:grpSpPr>
        <p:sp>
          <p:nvSpPr>
            <p:cNvPr id="851" name="Google Shape;851;p43"/>
            <p:cNvSpPr/>
            <p:nvPr/>
          </p:nvSpPr>
          <p:spPr>
            <a:xfrm>
              <a:off x="6669325" y="3291325"/>
              <a:ext cx="284125" cy="138150"/>
            </a:xfrm>
            <a:custGeom>
              <a:avLst/>
              <a:gdLst/>
              <a:ahLst/>
              <a:cxnLst/>
              <a:rect l="l" t="t" r="r" b="b"/>
              <a:pathLst>
                <a:path w="11365" h="5526" extrusionOk="0">
                  <a:moveTo>
                    <a:pt x="5682" y="0"/>
                  </a:moveTo>
                  <a:cubicBezTo>
                    <a:pt x="2540" y="0"/>
                    <a:pt x="0" y="2763"/>
                    <a:pt x="0" y="2763"/>
                  </a:cubicBezTo>
                  <a:cubicBezTo>
                    <a:pt x="0" y="2763"/>
                    <a:pt x="2540" y="5525"/>
                    <a:pt x="5682" y="5525"/>
                  </a:cubicBezTo>
                  <a:cubicBezTo>
                    <a:pt x="8824" y="5525"/>
                    <a:pt x="11364" y="2763"/>
                    <a:pt x="11364" y="2763"/>
                  </a:cubicBezTo>
                  <a:cubicBezTo>
                    <a:pt x="11364" y="2763"/>
                    <a:pt x="8824" y="0"/>
                    <a:pt x="56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6665725" y="3288700"/>
              <a:ext cx="291325" cy="143375"/>
            </a:xfrm>
            <a:custGeom>
              <a:avLst/>
              <a:gdLst/>
              <a:ahLst/>
              <a:cxnLst/>
              <a:rect l="l" t="t" r="r" b="b"/>
              <a:pathLst>
                <a:path w="11653" h="5735" extrusionOk="0">
                  <a:moveTo>
                    <a:pt x="5826" y="210"/>
                  </a:moveTo>
                  <a:cubicBezTo>
                    <a:pt x="8602" y="210"/>
                    <a:pt x="10945" y="2436"/>
                    <a:pt x="11364" y="2868"/>
                  </a:cubicBezTo>
                  <a:cubicBezTo>
                    <a:pt x="10945" y="3300"/>
                    <a:pt x="8602" y="5525"/>
                    <a:pt x="5826" y="5525"/>
                  </a:cubicBezTo>
                  <a:cubicBezTo>
                    <a:pt x="3051" y="5525"/>
                    <a:pt x="707" y="3300"/>
                    <a:pt x="288" y="2868"/>
                  </a:cubicBezTo>
                  <a:cubicBezTo>
                    <a:pt x="707" y="2436"/>
                    <a:pt x="3051" y="210"/>
                    <a:pt x="5826" y="210"/>
                  </a:cubicBezTo>
                  <a:close/>
                  <a:moveTo>
                    <a:pt x="5826" y="0"/>
                  </a:moveTo>
                  <a:cubicBezTo>
                    <a:pt x="2684" y="0"/>
                    <a:pt x="92" y="2776"/>
                    <a:pt x="66" y="2802"/>
                  </a:cubicBezTo>
                  <a:lnTo>
                    <a:pt x="0" y="2868"/>
                  </a:lnTo>
                  <a:lnTo>
                    <a:pt x="66" y="2933"/>
                  </a:lnTo>
                  <a:cubicBezTo>
                    <a:pt x="105" y="2972"/>
                    <a:pt x="2684" y="5735"/>
                    <a:pt x="5826" y="5735"/>
                  </a:cubicBezTo>
                  <a:cubicBezTo>
                    <a:pt x="8982" y="5735"/>
                    <a:pt x="11561" y="2972"/>
                    <a:pt x="11587" y="2933"/>
                  </a:cubicBezTo>
                  <a:lnTo>
                    <a:pt x="11652" y="2868"/>
                  </a:lnTo>
                  <a:lnTo>
                    <a:pt x="11587" y="2802"/>
                  </a:lnTo>
                  <a:cubicBezTo>
                    <a:pt x="11561" y="2763"/>
                    <a:pt x="8968" y="0"/>
                    <a:pt x="5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6753775" y="3291325"/>
              <a:ext cx="115225" cy="138150"/>
            </a:xfrm>
            <a:custGeom>
              <a:avLst/>
              <a:gdLst/>
              <a:ahLst/>
              <a:cxnLst/>
              <a:rect l="l" t="t" r="r" b="b"/>
              <a:pathLst>
                <a:path w="4609" h="5526" extrusionOk="0">
                  <a:moveTo>
                    <a:pt x="2304" y="0"/>
                  </a:moveTo>
                  <a:cubicBezTo>
                    <a:pt x="1034" y="0"/>
                    <a:pt x="0" y="1231"/>
                    <a:pt x="0" y="2763"/>
                  </a:cubicBezTo>
                  <a:cubicBezTo>
                    <a:pt x="0" y="4294"/>
                    <a:pt x="1034" y="5525"/>
                    <a:pt x="2304" y="5525"/>
                  </a:cubicBezTo>
                  <a:cubicBezTo>
                    <a:pt x="3574" y="5525"/>
                    <a:pt x="4609" y="4294"/>
                    <a:pt x="4609" y="2763"/>
                  </a:cubicBezTo>
                  <a:cubicBezTo>
                    <a:pt x="4609" y="1231"/>
                    <a:pt x="3574" y="0"/>
                    <a:pt x="2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54" name="Google Shape;854;p43"/>
          <p:cNvGrpSpPr/>
          <p:nvPr/>
        </p:nvGrpSpPr>
        <p:grpSpPr>
          <a:xfrm rot="770071">
            <a:off x="4545282" y="942961"/>
            <a:ext cx="992521" cy="886535"/>
            <a:chOff x="6863400" y="3587200"/>
            <a:chExt cx="509650" cy="455250"/>
          </a:xfrm>
        </p:grpSpPr>
        <p:sp>
          <p:nvSpPr>
            <p:cNvPr id="855" name="Google Shape;855;p43"/>
            <p:cNvSpPr/>
            <p:nvPr/>
          </p:nvSpPr>
          <p:spPr>
            <a:xfrm>
              <a:off x="6867350" y="3587200"/>
              <a:ext cx="390500" cy="390500"/>
            </a:xfrm>
            <a:custGeom>
              <a:avLst/>
              <a:gdLst/>
              <a:ahLst/>
              <a:cxnLst/>
              <a:rect l="l" t="t" r="r" b="b"/>
              <a:pathLst>
                <a:path w="15620" h="15620" extrusionOk="0">
                  <a:moveTo>
                    <a:pt x="6232" y="0"/>
                  </a:moveTo>
                  <a:lnTo>
                    <a:pt x="6036" y="4242"/>
                  </a:lnTo>
                  <a:lnTo>
                    <a:pt x="2540" y="1846"/>
                  </a:lnTo>
                  <a:lnTo>
                    <a:pt x="2540" y="1846"/>
                  </a:lnTo>
                  <a:lnTo>
                    <a:pt x="4491" y="5617"/>
                  </a:lnTo>
                  <a:lnTo>
                    <a:pt x="262" y="5277"/>
                  </a:lnTo>
                  <a:lnTo>
                    <a:pt x="3836" y="7568"/>
                  </a:lnTo>
                  <a:lnTo>
                    <a:pt x="0" y="9401"/>
                  </a:lnTo>
                  <a:lnTo>
                    <a:pt x="4242" y="9584"/>
                  </a:lnTo>
                  <a:lnTo>
                    <a:pt x="1846" y="13093"/>
                  </a:lnTo>
                  <a:lnTo>
                    <a:pt x="1846" y="13093"/>
                  </a:lnTo>
                  <a:lnTo>
                    <a:pt x="5617" y="11129"/>
                  </a:lnTo>
                  <a:lnTo>
                    <a:pt x="5289" y="15371"/>
                  </a:lnTo>
                  <a:lnTo>
                    <a:pt x="7567" y="11783"/>
                  </a:lnTo>
                  <a:lnTo>
                    <a:pt x="9400" y="15619"/>
                  </a:lnTo>
                  <a:lnTo>
                    <a:pt x="9597" y="11378"/>
                  </a:lnTo>
                  <a:lnTo>
                    <a:pt x="13092" y="13773"/>
                  </a:lnTo>
                  <a:lnTo>
                    <a:pt x="11142" y="10016"/>
                  </a:lnTo>
                  <a:lnTo>
                    <a:pt x="15370" y="10343"/>
                  </a:lnTo>
                  <a:lnTo>
                    <a:pt x="11796" y="8052"/>
                  </a:lnTo>
                  <a:lnTo>
                    <a:pt x="15619" y="6219"/>
                  </a:lnTo>
                  <a:lnTo>
                    <a:pt x="11377" y="6036"/>
                  </a:lnTo>
                  <a:lnTo>
                    <a:pt x="13786" y="2527"/>
                  </a:lnTo>
                  <a:lnTo>
                    <a:pt x="10016" y="4491"/>
                  </a:lnTo>
                  <a:lnTo>
                    <a:pt x="10343" y="249"/>
                  </a:lnTo>
                  <a:lnTo>
                    <a:pt x="8052" y="3836"/>
                  </a:lnTo>
                  <a:lnTo>
                    <a:pt x="62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6947525" y="3764600"/>
              <a:ext cx="27525" cy="203600"/>
            </a:xfrm>
            <a:custGeom>
              <a:avLst/>
              <a:gdLst/>
              <a:ahLst/>
              <a:cxnLst/>
              <a:rect l="l" t="t" r="r" b="b"/>
              <a:pathLst>
                <a:path w="1101" h="8144" extrusionOk="0">
                  <a:moveTo>
                    <a:pt x="210" y="0"/>
                  </a:moveTo>
                  <a:lnTo>
                    <a:pt x="1" y="27"/>
                  </a:lnTo>
                  <a:lnTo>
                    <a:pt x="891" y="8144"/>
                  </a:lnTo>
                  <a:lnTo>
                    <a:pt x="1100" y="813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7008725" y="3675250"/>
              <a:ext cx="364325" cy="298525"/>
            </a:xfrm>
            <a:custGeom>
              <a:avLst/>
              <a:gdLst/>
              <a:ahLst/>
              <a:cxnLst/>
              <a:rect l="l" t="t" r="r" b="b"/>
              <a:pathLst>
                <a:path w="14573" h="11941" extrusionOk="0">
                  <a:moveTo>
                    <a:pt x="12059" y="0"/>
                  </a:moveTo>
                  <a:cubicBezTo>
                    <a:pt x="11064" y="0"/>
                    <a:pt x="10200" y="812"/>
                    <a:pt x="10016" y="1938"/>
                  </a:cubicBezTo>
                  <a:lnTo>
                    <a:pt x="8498" y="10971"/>
                  </a:lnTo>
                  <a:cubicBezTo>
                    <a:pt x="8472" y="11273"/>
                    <a:pt x="8236" y="11495"/>
                    <a:pt x="7948" y="11521"/>
                  </a:cubicBezTo>
                  <a:lnTo>
                    <a:pt x="1" y="11521"/>
                  </a:lnTo>
                  <a:lnTo>
                    <a:pt x="1" y="11940"/>
                  </a:lnTo>
                  <a:lnTo>
                    <a:pt x="7948" y="11940"/>
                  </a:lnTo>
                  <a:cubicBezTo>
                    <a:pt x="8445" y="11914"/>
                    <a:pt x="8851" y="11534"/>
                    <a:pt x="8917" y="11050"/>
                  </a:cubicBezTo>
                  <a:lnTo>
                    <a:pt x="10435" y="2016"/>
                  </a:lnTo>
                  <a:cubicBezTo>
                    <a:pt x="10579" y="1087"/>
                    <a:pt x="11273" y="419"/>
                    <a:pt x="12072" y="419"/>
                  </a:cubicBezTo>
                  <a:lnTo>
                    <a:pt x="14573" y="419"/>
                  </a:lnTo>
                  <a:lnTo>
                    <a:pt x="145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6863400" y="3760350"/>
              <a:ext cx="408175" cy="213425"/>
            </a:xfrm>
            <a:custGeom>
              <a:avLst/>
              <a:gdLst/>
              <a:ahLst/>
              <a:cxnLst/>
              <a:rect l="l" t="t" r="r" b="b"/>
              <a:pathLst>
                <a:path w="16327" h="8537" extrusionOk="0">
                  <a:moveTo>
                    <a:pt x="1088" y="0"/>
                  </a:moveTo>
                  <a:cubicBezTo>
                    <a:pt x="773" y="0"/>
                    <a:pt x="498" y="144"/>
                    <a:pt x="315" y="393"/>
                  </a:cubicBezTo>
                  <a:cubicBezTo>
                    <a:pt x="80" y="707"/>
                    <a:pt x="1" y="1113"/>
                    <a:pt x="106" y="1493"/>
                  </a:cubicBezTo>
                  <a:lnTo>
                    <a:pt x="1703" y="7698"/>
                  </a:lnTo>
                  <a:cubicBezTo>
                    <a:pt x="1808" y="8170"/>
                    <a:pt x="2214" y="8510"/>
                    <a:pt x="2685" y="8536"/>
                  </a:cubicBezTo>
                  <a:lnTo>
                    <a:pt x="5814" y="8536"/>
                  </a:lnTo>
                  <a:lnTo>
                    <a:pt x="5814" y="8117"/>
                  </a:lnTo>
                  <a:lnTo>
                    <a:pt x="2698" y="8117"/>
                  </a:lnTo>
                  <a:cubicBezTo>
                    <a:pt x="2397" y="8104"/>
                    <a:pt x="2161" y="7882"/>
                    <a:pt x="2109" y="7594"/>
                  </a:cubicBezTo>
                  <a:lnTo>
                    <a:pt x="498" y="1388"/>
                  </a:lnTo>
                  <a:cubicBezTo>
                    <a:pt x="433" y="1126"/>
                    <a:pt x="485" y="851"/>
                    <a:pt x="643" y="642"/>
                  </a:cubicBezTo>
                  <a:cubicBezTo>
                    <a:pt x="747" y="498"/>
                    <a:pt x="917" y="406"/>
                    <a:pt x="1088" y="406"/>
                  </a:cubicBezTo>
                  <a:lnTo>
                    <a:pt x="16327" y="406"/>
                  </a:lnTo>
                  <a:lnTo>
                    <a:pt x="163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7109550" y="3971775"/>
              <a:ext cx="82725" cy="70675"/>
            </a:xfrm>
            <a:custGeom>
              <a:avLst/>
              <a:gdLst/>
              <a:ahLst/>
              <a:cxnLst/>
              <a:rect l="l" t="t" r="r" b="b"/>
              <a:pathLst>
                <a:path w="3309" h="2827" extrusionOk="0">
                  <a:moveTo>
                    <a:pt x="1443" y="1"/>
                  </a:moveTo>
                  <a:cubicBezTo>
                    <a:pt x="1438" y="1"/>
                    <a:pt x="1433" y="1"/>
                    <a:pt x="1427" y="1"/>
                  </a:cubicBezTo>
                  <a:cubicBezTo>
                    <a:pt x="642" y="1"/>
                    <a:pt x="0" y="629"/>
                    <a:pt x="0" y="1415"/>
                  </a:cubicBezTo>
                  <a:cubicBezTo>
                    <a:pt x="0" y="2264"/>
                    <a:pt x="701" y="2827"/>
                    <a:pt x="1429" y="2827"/>
                  </a:cubicBezTo>
                  <a:cubicBezTo>
                    <a:pt x="1778" y="2827"/>
                    <a:pt x="2134" y="2698"/>
                    <a:pt x="2422" y="2410"/>
                  </a:cubicBezTo>
                  <a:cubicBezTo>
                    <a:pt x="3309" y="1523"/>
                    <a:pt x="2690" y="1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6944250" y="3971775"/>
              <a:ext cx="82850" cy="70675"/>
            </a:xfrm>
            <a:custGeom>
              <a:avLst/>
              <a:gdLst/>
              <a:ahLst/>
              <a:cxnLst/>
              <a:rect l="l" t="t" r="r" b="b"/>
              <a:pathLst>
                <a:path w="3314" h="2827" extrusionOk="0">
                  <a:moveTo>
                    <a:pt x="1415" y="1"/>
                  </a:moveTo>
                  <a:cubicBezTo>
                    <a:pt x="642" y="1"/>
                    <a:pt x="1" y="629"/>
                    <a:pt x="1" y="1415"/>
                  </a:cubicBezTo>
                  <a:cubicBezTo>
                    <a:pt x="1" y="2264"/>
                    <a:pt x="701" y="2827"/>
                    <a:pt x="1430" y="2827"/>
                  </a:cubicBezTo>
                  <a:cubicBezTo>
                    <a:pt x="1779" y="2827"/>
                    <a:pt x="2135" y="2698"/>
                    <a:pt x="2423" y="2410"/>
                  </a:cubicBezTo>
                  <a:cubicBezTo>
                    <a:pt x="3313" y="1519"/>
                    <a:pt x="268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7036550" y="3765575"/>
              <a:ext cx="7225" cy="202950"/>
            </a:xfrm>
            <a:custGeom>
              <a:avLst/>
              <a:gdLst/>
              <a:ahLst/>
              <a:cxnLst/>
              <a:rect l="l" t="t" r="r" b="b"/>
              <a:pathLst>
                <a:path w="289" h="8118" extrusionOk="0">
                  <a:moveTo>
                    <a:pt x="1" y="1"/>
                  </a:moveTo>
                  <a:lnTo>
                    <a:pt x="79" y="8118"/>
                  </a:lnTo>
                  <a:lnTo>
                    <a:pt x="289" y="8118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7107575" y="3765250"/>
              <a:ext cx="19350" cy="203600"/>
            </a:xfrm>
            <a:custGeom>
              <a:avLst/>
              <a:gdLst/>
              <a:ahLst/>
              <a:cxnLst/>
              <a:rect l="l" t="t" r="r" b="b"/>
              <a:pathLst>
                <a:path w="774" h="8144" extrusionOk="0">
                  <a:moveTo>
                    <a:pt x="564" y="1"/>
                  </a:moveTo>
                  <a:lnTo>
                    <a:pt x="1" y="8131"/>
                  </a:lnTo>
                  <a:lnTo>
                    <a:pt x="210" y="8144"/>
                  </a:lnTo>
                  <a:lnTo>
                    <a:pt x="773" y="14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7179925" y="3760350"/>
              <a:ext cx="31425" cy="203925"/>
            </a:xfrm>
            <a:custGeom>
              <a:avLst/>
              <a:gdLst/>
              <a:ahLst/>
              <a:cxnLst/>
              <a:rect l="l" t="t" r="r" b="b"/>
              <a:pathLst>
                <a:path w="1257" h="8157" extrusionOk="0">
                  <a:moveTo>
                    <a:pt x="1048" y="0"/>
                  </a:moveTo>
                  <a:lnTo>
                    <a:pt x="0" y="8130"/>
                  </a:lnTo>
                  <a:lnTo>
                    <a:pt x="197" y="8157"/>
                  </a:lnTo>
                  <a:lnTo>
                    <a:pt x="1257" y="26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6899750" y="3905000"/>
              <a:ext cx="333875" cy="4950"/>
            </a:xfrm>
            <a:custGeom>
              <a:avLst/>
              <a:gdLst/>
              <a:ahLst/>
              <a:cxnLst/>
              <a:rect l="l" t="t" r="r" b="b"/>
              <a:pathLst>
                <a:path w="13355" h="198" extrusionOk="0">
                  <a:moveTo>
                    <a:pt x="0" y="1"/>
                  </a:moveTo>
                  <a:lnTo>
                    <a:pt x="0" y="197"/>
                  </a:lnTo>
                  <a:lnTo>
                    <a:pt x="13354" y="197"/>
                  </a:lnTo>
                  <a:lnTo>
                    <a:pt x="133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6883050" y="3833975"/>
              <a:ext cx="363325" cy="5275"/>
            </a:xfrm>
            <a:custGeom>
              <a:avLst/>
              <a:gdLst/>
              <a:ahLst/>
              <a:cxnLst/>
              <a:rect l="l" t="t" r="r" b="b"/>
              <a:pathLst>
                <a:path w="14533" h="211" extrusionOk="0">
                  <a:moveTo>
                    <a:pt x="1" y="1"/>
                  </a:moveTo>
                  <a:lnTo>
                    <a:pt x="1" y="210"/>
                  </a:lnTo>
                  <a:lnTo>
                    <a:pt x="14533" y="210"/>
                  </a:lnTo>
                  <a:lnTo>
                    <a:pt x="145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66" name="Google Shape;866;p43"/>
          <p:cNvGrpSpPr/>
          <p:nvPr/>
        </p:nvGrpSpPr>
        <p:grpSpPr>
          <a:xfrm rot="-451095">
            <a:off x="5907848" y="1171574"/>
            <a:ext cx="758413" cy="382358"/>
            <a:chOff x="3763850" y="3766900"/>
            <a:chExt cx="475250" cy="239600"/>
          </a:xfrm>
        </p:grpSpPr>
        <p:sp>
          <p:nvSpPr>
            <p:cNvPr id="867" name="Google Shape;867;p43"/>
            <p:cNvSpPr/>
            <p:nvPr/>
          </p:nvSpPr>
          <p:spPr>
            <a:xfrm>
              <a:off x="3944175" y="3769175"/>
              <a:ext cx="128675" cy="234700"/>
            </a:xfrm>
            <a:custGeom>
              <a:avLst/>
              <a:gdLst/>
              <a:ahLst/>
              <a:cxnLst/>
              <a:rect l="l" t="t" r="r" b="b"/>
              <a:pathLst>
                <a:path w="5147" h="9388" extrusionOk="0">
                  <a:moveTo>
                    <a:pt x="2096" y="1"/>
                  </a:moveTo>
                  <a:lnTo>
                    <a:pt x="2096" y="812"/>
                  </a:lnTo>
                  <a:cubicBezTo>
                    <a:pt x="930" y="943"/>
                    <a:pt x="171" y="1676"/>
                    <a:pt x="171" y="2737"/>
                  </a:cubicBezTo>
                  <a:cubicBezTo>
                    <a:pt x="171" y="3863"/>
                    <a:pt x="904" y="4426"/>
                    <a:pt x="2488" y="4884"/>
                  </a:cubicBezTo>
                  <a:cubicBezTo>
                    <a:pt x="3771" y="5238"/>
                    <a:pt x="4151" y="5735"/>
                    <a:pt x="4151" y="6429"/>
                  </a:cubicBezTo>
                  <a:cubicBezTo>
                    <a:pt x="4151" y="7214"/>
                    <a:pt x="3601" y="7660"/>
                    <a:pt x="2619" y="7660"/>
                  </a:cubicBezTo>
                  <a:cubicBezTo>
                    <a:pt x="1729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32" y="7463"/>
                    <a:pt x="839" y="8249"/>
                    <a:pt x="2135" y="8406"/>
                  </a:cubicBezTo>
                  <a:lnTo>
                    <a:pt x="2135" y="9388"/>
                  </a:lnTo>
                  <a:lnTo>
                    <a:pt x="2999" y="9388"/>
                  </a:lnTo>
                  <a:lnTo>
                    <a:pt x="2999" y="8406"/>
                  </a:lnTo>
                  <a:cubicBezTo>
                    <a:pt x="4321" y="8301"/>
                    <a:pt x="5146" y="7516"/>
                    <a:pt x="5146" y="6337"/>
                  </a:cubicBezTo>
                  <a:cubicBezTo>
                    <a:pt x="5146" y="5264"/>
                    <a:pt x="4622" y="4504"/>
                    <a:pt x="2776" y="3968"/>
                  </a:cubicBezTo>
                  <a:cubicBezTo>
                    <a:pt x="1572" y="3601"/>
                    <a:pt x="1166" y="3352"/>
                    <a:pt x="1166" y="2658"/>
                  </a:cubicBezTo>
                  <a:cubicBezTo>
                    <a:pt x="1166" y="2095"/>
                    <a:pt x="1493" y="1559"/>
                    <a:pt x="2475" y="1559"/>
                  </a:cubicBezTo>
                  <a:cubicBezTo>
                    <a:pt x="3536" y="1559"/>
                    <a:pt x="3837" y="2109"/>
                    <a:pt x="3942" y="2580"/>
                  </a:cubicBezTo>
                  <a:lnTo>
                    <a:pt x="4950" y="2580"/>
                  </a:lnTo>
                  <a:cubicBezTo>
                    <a:pt x="4858" y="1860"/>
                    <a:pt x="4413" y="956"/>
                    <a:pt x="2947" y="799"/>
                  </a:cubicBezTo>
                  <a:lnTo>
                    <a:pt x="29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3766775" y="3769175"/>
              <a:ext cx="129000" cy="234700"/>
            </a:xfrm>
            <a:custGeom>
              <a:avLst/>
              <a:gdLst/>
              <a:ahLst/>
              <a:cxnLst/>
              <a:rect l="l" t="t" r="r" b="b"/>
              <a:pathLst>
                <a:path w="5160" h="9388" extrusionOk="0">
                  <a:moveTo>
                    <a:pt x="2109" y="1"/>
                  </a:moveTo>
                  <a:lnTo>
                    <a:pt x="2109" y="812"/>
                  </a:lnTo>
                  <a:cubicBezTo>
                    <a:pt x="930" y="943"/>
                    <a:pt x="184" y="1676"/>
                    <a:pt x="184" y="2737"/>
                  </a:cubicBezTo>
                  <a:cubicBezTo>
                    <a:pt x="184" y="3863"/>
                    <a:pt x="904" y="4426"/>
                    <a:pt x="2501" y="4884"/>
                  </a:cubicBezTo>
                  <a:cubicBezTo>
                    <a:pt x="3784" y="5238"/>
                    <a:pt x="4164" y="5735"/>
                    <a:pt x="4164" y="6429"/>
                  </a:cubicBezTo>
                  <a:cubicBezTo>
                    <a:pt x="4164" y="7214"/>
                    <a:pt x="3614" y="7660"/>
                    <a:pt x="2619" y="7660"/>
                  </a:cubicBezTo>
                  <a:cubicBezTo>
                    <a:pt x="1742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45" y="7463"/>
                    <a:pt x="839" y="8249"/>
                    <a:pt x="2148" y="8406"/>
                  </a:cubicBezTo>
                  <a:lnTo>
                    <a:pt x="2148" y="9388"/>
                  </a:lnTo>
                  <a:lnTo>
                    <a:pt x="3012" y="9388"/>
                  </a:lnTo>
                  <a:lnTo>
                    <a:pt x="3012" y="8406"/>
                  </a:lnTo>
                  <a:cubicBezTo>
                    <a:pt x="4334" y="8301"/>
                    <a:pt x="5159" y="7516"/>
                    <a:pt x="5159" y="6337"/>
                  </a:cubicBezTo>
                  <a:cubicBezTo>
                    <a:pt x="5159" y="5264"/>
                    <a:pt x="4635" y="4504"/>
                    <a:pt x="2789" y="3968"/>
                  </a:cubicBezTo>
                  <a:cubicBezTo>
                    <a:pt x="1585" y="3601"/>
                    <a:pt x="1179" y="3352"/>
                    <a:pt x="1179" y="2658"/>
                  </a:cubicBezTo>
                  <a:cubicBezTo>
                    <a:pt x="1179" y="2095"/>
                    <a:pt x="1506" y="1559"/>
                    <a:pt x="2475" y="1559"/>
                  </a:cubicBezTo>
                  <a:cubicBezTo>
                    <a:pt x="3549" y="1559"/>
                    <a:pt x="3850" y="2109"/>
                    <a:pt x="3955" y="2580"/>
                  </a:cubicBezTo>
                  <a:lnTo>
                    <a:pt x="4963" y="2580"/>
                  </a:lnTo>
                  <a:cubicBezTo>
                    <a:pt x="4871" y="1860"/>
                    <a:pt x="4426" y="956"/>
                    <a:pt x="2960" y="799"/>
                  </a:cubicBezTo>
                  <a:lnTo>
                    <a:pt x="29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3763850" y="3766900"/>
              <a:ext cx="134200" cy="239600"/>
            </a:xfrm>
            <a:custGeom>
              <a:avLst/>
              <a:gdLst/>
              <a:ahLst/>
              <a:cxnLst/>
              <a:rect l="l" t="t" r="r" b="b"/>
              <a:pathLst>
                <a:path w="5368" h="9584" extrusionOk="0">
                  <a:moveTo>
                    <a:pt x="2972" y="210"/>
                  </a:moveTo>
                  <a:lnTo>
                    <a:pt x="2972" y="995"/>
                  </a:lnTo>
                  <a:lnTo>
                    <a:pt x="3064" y="1008"/>
                  </a:lnTo>
                  <a:cubicBezTo>
                    <a:pt x="4412" y="1152"/>
                    <a:pt x="4844" y="1925"/>
                    <a:pt x="4962" y="2579"/>
                  </a:cubicBezTo>
                  <a:lnTo>
                    <a:pt x="4150" y="2579"/>
                  </a:lnTo>
                  <a:cubicBezTo>
                    <a:pt x="3967" y="1898"/>
                    <a:pt x="3443" y="1558"/>
                    <a:pt x="2592" y="1558"/>
                  </a:cubicBezTo>
                  <a:cubicBezTo>
                    <a:pt x="1715" y="1558"/>
                    <a:pt x="1191" y="2003"/>
                    <a:pt x="1191" y="2749"/>
                  </a:cubicBezTo>
                  <a:cubicBezTo>
                    <a:pt x="1191" y="3548"/>
                    <a:pt x="1689" y="3810"/>
                    <a:pt x="2880" y="4163"/>
                  </a:cubicBezTo>
                  <a:cubicBezTo>
                    <a:pt x="4883" y="4752"/>
                    <a:pt x="5171" y="5603"/>
                    <a:pt x="5171" y="6441"/>
                  </a:cubicBezTo>
                  <a:cubicBezTo>
                    <a:pt x="5171" y="7554"/>
                    <a:pt x="4399" y="8287"/>
                    <a:pt x="3116" y="8418"/>
                  </a:cubicBezTo>
                  <a:lnTo>
                    <a:pt x="3024" y="8418"/>
                  </a:lnTo>
                  <a:lnTo>
                    <a:pt x="3024" y="9374"/>
                  </a:lnTo>
                  <a:lnTo>
                    <a:pt x="2370" y="9374"/>
                  </a:lnTo>
                  <a:lnTo>
                    <a:pt x="2370" y="8405"/>
                  </a:lnTo>
                  <a:lnTo>
                    <a:pt x="2278" y="8392"/>
                  </a:lnTo>
                  <a:cubicBezTo>
                    <a:pt x="1126" y="8261"/>
                    <a:pt x="406" y="7620"/>
                    <a:pt x="236" y="6572"/>
                  </a:cubicBezTo>
                  <a:lnTo>
                    <a:pt x="1021" y="6572"/>
                  </a:lnTo>
                  <a:cubicBezTo>
                    <a:pt x="1231" y="7423"/>
                    <a:pt x="1820" y="7868"/>
                    <a:pt x="2736" y="7868"/>
                  </a:cubicBezTo>
                  <a:cubicBezTo>
                    <a:pt x="3784" y="7868"/>
                    <a:pt x="4373" y="7371"/>
                    <a:pt x="4373" y="6520"/>
                  </a:cubicBezTo>
                  <a:cubicBezTo>
                    <a:pt x="4373" y="5708"/>
                    <a:pt x="3875" y="5237"/>
                    <a:pt x="2645" y="4883"/>
                  </a:cubicBezTo>
                  <a:cubicBezTo>
                    <a:pt x="1008" y="4425"/>
                    <a:pt x="406" y="3862"/>
                    <a:pt x="406" y="2841"/>
                  </a:cubicBezTo>
                  <a:cubicBezTo>
                    <a:pt x="406" y="1846"/>
                    <a:pt x="1100" y="1139"/>
                    <a:pt x="2226" y="1008"/>
                  </a:cubicBezTo>
                  <a:lnTo>
                    <a:pt x="2317" y="995"/>
                  </a:lnTo>
                  <a:lnTo>
                    <a:pt x="2317" y="210"/>
                  </a:lnTo>
                  <a:close/>
                  <a:moveTo>
                    <a:pt x="2108" y="0"/>
                  </a:moveTo>
                  <a:lnTo>
                    <a:pt x="2108" y="812"/>
                  </a:lnTo>
                  <a:cubicBezTo>
                    <a:pt x="930" y="982"/>
                    <a:pt x="196" y="1754"/>
                    <a:pt x="196" y="2828"/>
                  </a:cubicBezTo>
                  <a:cubicBezTo>
                    <a:pt x="196" y="4137"/>
                    <a:pt x="1152" y="4674"/>
                    <a:pt x="2592" y="5080"/>
                  </a:cubicBezTo>
                  <a:cubicBezTo>
                    <a:pt x="3901" y="5446"/>
                    <a:pt x="4163" y="5918"/>
                    <a:pt x="4163" y="6520"/>
                  </a:cubicBezTo>
                  <a:cubicBezTo>
                    <a:pt x="4163" y="7253"/>
                    <a:pt x="3653" y="7659"/>
                    <a:pt x="2736" y="7659"/>
                  </a:cubicBezTo>
                  <a:cubicBezTo>
                    <a:pt x="1885" y="7659"/>
                    <a:pt x="1375" y="7253"/>
                    <a:pt x="1191" y="6454"/>
                  </a:cubicBezTo>
                  <a:lnTo>
                    <a:pt x="1178" y="6376"/>
                  </a:lnTo>
                  <a:lnTo>
                    <a:pt x="0" y="6376"/>
                  </a:lnTo>
                  <a:lnTo>
                    <a:pt x="13" y="6481"/>
                  </a:lnTo>
                  <a:cubicBezTo>
                    <a:pt x="157" y="7659"/>
                    <a:pt x="930" y="8418"/>
                    <a:pt x="2147" y="8588"/>
                  </a:cubicBezTo>
                  <a:lnTo>
                    <a:pt x="2147" y="9583"/>
                  </a:lnTo>
                  <a:lnTo>
                    <a:pt x="3234" y="9583"/>
                  </a:lnTo>
                  <a:lnTo>
                    <a:pt x="3221" y="8602"/>
                  </a:lnTo>
                  <a:cubicBezTo>
                    <a:pt x="4569" y="8444"/>
                    <a:pt x="5368" y="7633"/>
                    <a:pt x="5368" y="6428"/>
                  </a:cubicBezTo>
                  <a:cubicBezTo>
                    <a:pt x="5368" y="5185"/>
                    <a:pt x="4661" y="4478"/>
                    <a:pt x="2933" y="3967"/>
                  </a:cubicBezTo>
                  <a:cubicBezTo>
                    <a:pt x="1702" y="3600"/>
                    <a:pt x="1401" y="3365"/>
                    <a:pt x="1401" y="2749"/>
                  </a:cubicBezTo>
                  <a:cubicBezTo>
                    <a:pt x="1401" y="2448"/>
                    <a:pt x="1519" y="1754"/>
                    <a:pt x="2592" y="1754"/>
                  </a:cubicBezTo>
                  <a:cubicBezTo>
                    <a:pt x="3378" y="1754"/>
                    <a:pt x="3823" y="2069"/>
                    <a:pt x="3967" y="2710"/>
                  </a:cubicBezTo>
                  <a:lnTo>
                    <a:pt x="3980" y="2789"/>
                  </a:lnTo>
                  <a:lnTo>
                    <a:pt x="5185" y="2789"/>
                  </a:lnTo>
                  <a:lnTo>
                    <a:pt x="5171" y="2671"/>
                  </a:lnTo>
                  <a:cubicBezTo>
                    <a:pt x="5093" y="2055"/>
                    <a:pt x="4739" y="1021"/>
                    <a:pt x="3181" y="812"/>
                  </a:cubicBezTo>
                  <a:lnTo>
                    <a:pt x="3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4110450" y="3769175"/>
              <a:ext cx="128650" cy="234700"/>
            </a:xfrm>
            <a:custGeom>
              <a:avLst/>
              <a:gdLst/>
              <a:ahLst/>
              <a:cxnLst/>
              <a:rect l="l" t="t" r="r" b="b"/>
              <a:pathLst>
                <a:path w="5146" h="9388" extrusionOk="0">
                  <a:moveTo>
                    <a:pt x="2095" y="1"/>
                  </a:moveTo>
                  <a:lnTo>
                    <a:pt x="2095" y="812"/>
                  </a:lnTo>
                  <a:cubicBezTo>
                    <a:pt x="930" y="943"/>
                    <a:pt x="171" y="1676"/>
                    <a:pt x="171" y="2737"/>
                  </a:cubicBezTo>
                  <a:cubicBezTo>
                    <a:pt x="171" y="3863"/>
                    <a:pt x="891" y="4426"/>
                    <a:pt x="2488" y="4884"/>
                  </a:cubicBezTo>
                  <a:cubicBezTo>
                    <a:pt x="3771" y="5238"/>
                    <a:pt x="4151" y="5735"/>
                    <a:pt x="4151" y="6429"/>
                  </a:cubicBezTo>
                  <a:cubicBezTo>
                    <a:pt x="4151" y="7214"/>
                    <a:pt x="3601" y="7660"/>
                    <a:pt x="2619" y="7660"/>
                  </a:cubicBezTo>
                  <a:cubicBezTo>
                    <a:pt x="1729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32" y="7463"/>
                    <a:pt x="839" y="8249"/>
                    <a:pt x="2135" y="8406"/>
                  </a:cubicBezTo>
                  <a:lnTo>
                    <a:pt x="2135" y="9388"/>
                  </a:lnTo>
                  <a:lnTo>
                    <a:pt x="2999" y="9388"/>
                  </a:lnTo>
                  <a:lnTo>
                    <a:pt x="2999" y="8406"/>
                  </a:lnTo>
                  <a:cubicBezTo>
                    <a:pt x="4321" y="8301"/>
                    <a:pt x="5146" y="7516"/>
                    <a:pt x="5146" y="6337"/>
                  </a:cubicBezTo>
                  <a:cubicBezTo>
                    <a:pt x="5146" y="5264"/>
                    <a:pt x="4622" y="4504"/>
                    <a:pt x="2776" y="3968"/>
                  </a:cubicBezTo>
                  <a:cubicBezTo>
                    <a:pt x="1572" y="3601"/>
                    <a:pt x="1166" y="3352"/>
                    <a:pt x="1166" y="2658"/>
                  </a:cubicBezTo>
                  <a:cubicBezTo>
                    <a:pt x="1166" y="2095"/>
                    <a:pt x="1493" y="1559"/>
                    <a:pt x="2462" y="1559"/>
                  </a:cubicBezTo>
                  <a:cubicBezTo>
                    <a:pt x="3536" y="1559"/>
                    <a:pt x="3837" y="2109"/>
                    <a:pt x="3941" y="2580"/>
                  </a:cubicBezTo>
                  <a:lnTo>
                    <a:pt x="4949" y="2580"/>
                  </a:lnTo>
                  <a:cubicBezTo>
                    <a:pt x="4858" y="1860"/>
                    <a:pt x="4413" y="956"/>
                    <a:pt x="2946" y="799"/>
                  </a:cubicBezTo>
                  <a:lnTo>
                    <a:pt x="29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71" name="Google Shape;871;p43"/>
          <p:cNvGrpSpPr/>
          <p:nvPr/>
        </p:nvGrpSpPr>
        <p:grpSpPr>
          <a:xfrm>
            <a:off x="7843861" y="3231644"/>
            <a:ext cx="870083" cy="870083"/>
            <a:chOff x="2429425" y="1984725"/>
            <a:chExt cx="239600" cy="239600"/>
          </a:xfrm>
        </p:grpSpPr>
        <p:sp>
          <p:nvSpPr>
            <p:cNvPr id="872" name="Google Shape;872;p43"/>
            <p:cNvSpPr/>
            <p:nvPr/>
          </p:nvSpPr>
          <p:spPr>
            <a:xfrm>
              <a:off x="2429425" y="1984725"/>
              <a:ext cx="239600" cy="239600"/>
            </a:xfrm>
            <a:custGeom>
              <a:avLst/>
              <a:gdLst/>
              <a:ahLst/>
              <a:cxnLst/>
              <a:rect l="l" t="t" r="r" b="b"/>
              <a:pathLst>
                <a:path w="9584" h="9584" extrusionOk="0">
                  <a:moveTo>
                    <a:pt x="3771" y="0"/>
                  </a:moveTo>
                  <a:lnTo>
                    <a:pt x="3679" y="2606"/>
                  </a:lnTo>
                  <a:lnTo>
                    <a:pt x="1519" y="1152"/>
                  </a:lnTo>
                  <a:lnTo>
                    <a:pt x="2736" y="3457"/>
                  </a:lnTo>
                  <a:lnTo>
                    <a:pt x="131" y="3273"/>
                  </a:lnTo>
                  <a:lnTo>
                    <a:pt x="2344" y="4661"/>
                  </a:lnTo>
                  <a:lnTo>
                    <a:pt x="0" y="5813"/>
                  </a:lnTo>
                  <a:lnTo>
                    <a:pt x="2606" y="5905"/>
                  </a:lnTo>
                  <a:lnTo>
                    <a:pt x="1152" y="8065"/>
                  </a:lnTo>
                  <a:lnTo>
                    <a:pt x="1152" y="8065"/>
                  </a:lnTo>
                  <a:lnTo>
                    <a:pt x="3457" y="6847"/>
                  </a:lnTo>
                  <a:lnTo>
                    <a:pt x="3273" y="9453"/>
                  </a:lnTo>
                  <a:lnTo>
                    <a:pt x="4661" y="7240"/>
                  </a:lnTo>
                  <a:lnTo>
                    <a:pt x="5813" y="9584"/>
                  </a:lnTo>
                  <a:lnTo>
                    <a:pt x="5905" y="6978"/>
                  </a:lnTo>
                  <a:lnTo>
                    <a:pt x="8065" y="8432"/>
                  </a:lnTo>
                  <a:lnTo>
                    <a:pt x="6847" y="6127"/>
                  </a:lnTo>
                  <a:lnTo>
                    <a:pt x="9453" y="6311"/>
                  </a:lnTo>
                  <a:lnTo>
                    <a:pt x="7240" y="4923"/>
                  </a:lnTo>
                  <a:lnTo>
                    <a:pt x="9584" y="3771"/>
                  </a:lnTo>
                  <a:lnTo>
                    <a:pt x="6978" y="3679"/>
                  </a:lnTo>
                  <a:lnTo>
                    <a:pt x="8432" y="1519"/>
                  </a:lnTo>
                  <a:lnTo>
                    <a:pt x="6127" y="2737"/>
                  </a:lnTo>
                  <a:lnTo>
                    <a:pt x="6127" y="2737"/>
                  </a:lnTo>
                  <a:lnTo>
                    <a:pt x="6311" y="131"/>
                  </a:lnTo>
                  <a:lnTo>
                    <a:pt x="4923" y="2344"/>
                  </a:lnTo>
                  <a:lnTo>
                    <a:pt x="37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2543993" y="2064079"/>
              <a:ext cx="17050" cy="80875"/>
            </a:xfrm>
            <a:custGeom>
              <a:avLst/>
              <a:gdLst/>
              <a:ahLst/>
              <a:cxnLst/>
              <a:rect l="l" t="t" r="r" b="b"/>
              <a:pathLst>
                <a:path w="682" h="3235" extrusionOk="0">
                  <a:moveTo>
                    <a:pt x="66" y="1"/>
                  </a:moveTo>
                  <a:lnTo>
                    <a:pt x="131" y="2266"/>
                  </a:lnTo>
                  <a:lnTo>
                    <a:pt x="459" y="2266"/>
                  </a:lnTo>
                  <a:lnTo>
                    <a:pt x="524" y="1"/>
                  </a:lnTo>
                  <a:close/>
                  <a:moveTo>
                    <a:pt x="288" y="2645"/>
                  </a:moveTo>
                  <a:cubicBezTo>
                    <a:pt x="131" y="2645"/>
                    <a:pt x="0" y="2789"/>
                    <a:pt x="13" y="2946"/>
                  </a:cubicBezTo>
                  <a:cubicBezTo>
                    <a:pt x="0" y="3103"/>
                    <a:pt x="131" y="3234"/>
                    <a:pt x="288" y="3234"/>
                  </a:cubicBezTo>
                  <a:cubicBezTo>
                    <a:pt x="681" y="3234"/>
                    <a:pt x="681" y="2645"/>
                    <a:pt x="288" y="2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" name="Rectangles 3"/>
          <p:cNvSpPr/>
          <p:nvPr/>
        </p:nvSpPr>
        <p:spPr>
          <a:xfrm>
            <a:off x="546735" y="4368165"/>
            <a:ext cx="1979930" cy="75311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4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Nguồn </a:t>
            </a:r>
            <a:r>
              <a:rPr lang="vi-VN" altLang="en-GB"/>
              <a:t>gốc </a:t>
            </a:r>
            <a:endParaRPr lang="vi-VN" altLang="en-GB"/>
          </a:p>
        </p:txBody>
      </p:sp>
      <p:sp>
        <p:nvSpPr>
          <p:cNvPr id="879" name="Google Shape;879;p44"/>
          <p:cNvSpPr txBox="1"/>
          <p:nvPr>
            <p:ph type="body" idx="1"/>
          </p:nvPr>
        </p:nvSpPr>
        <p:spPr>
          <a:xfrm>
            <a:off x="720090" y="1778635"/>
            <a:ext cx="3960495" cy="2825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/>
              <a:t>Sự phát triển TM</a:t>
            </a:r>
            <a:r>
              <a:rPr lang="en-US" altLang="en-US" sz="2000"/>
              <a:t>Đ</a:t>
            </a:r>
            <a:r>
              <a:rPr lang="en-US" altLang="en-US" sz="2000"/>
              <a:t>T → Mua sắm online phổ biến.</a:t>
            </a:r>
            <a:endParaRPr lang="en-US" altLang="en-US"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/>
              <a:t>Xu h</a:t>
            </a:r>
            <a:r>
              <a:rPr lang="en-US" altLang="en-US" sz="2000"/>
              <a:t>ư</a:t>
            </a:r>
            <a:r>
              <a:rPr lang="en-US" altLang="en-US" sz="2000"/>
              <a:t>ớng cá nhân hóa → Ng</a:t>
            </a:r>
            <a:r>
              <a:rPr lang="en-US" altLang="en-US" sz="2000"/>
              <a:t>ư</a:t>
            </a:r>
            <a:r>
              <a:rPr lang="en-US" altLang="en-US" sz="2000"/>
              <a:t>ời dùng thích phong cách riêng.</a:t>
            </a:r>
            <a:endParaRPr lang="en-US" altLang="en-US"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/>
              <a:t>Tác </a:t>
            </a:r>
            <a:r>
              <a:rPr lang="en-US" altLang="en-US" sz="2000"/>
              <a:t>đ</a:t>
            </a:r>
            <a:r>
              <a:rPr lang="en-US" altLang="en-US" sz="2000"/>
              <a:t>ộng từ các nền tảng lớn → Shopee, SHEIN, Uniqlo.</a:t>
            </a:r>
            <a:endParaRPr lang="en-US" altLang="en-US"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/>
              <a:t>Tha</a:t>
            </a:r>
            <a:r>
              <a:rPr lang="vi-VN" altLang="en-US" sz="2000"/>
              <a:t>y</a:t>
            </a:r>
            <a:r>
              <a:rPr lang="en-US" altLang="en-US" sz="2000"/>
              <a:t> </a:t>
            </a:r>
            <a:r>
              <a:rPr lang="en-US" altLang="en-US" sz="2000"/>
              <a:t>đ</a:t>
            </a:r>
            <a:r>
              <a:rPr lang="en-US" altLang="en-US" sz="2000"/>
              <a:t>ổi hành vi mua sắm → Online thay thế offline.</a:t>
            </a:r>
            <a:endParaRPr lang="en-US" altLang="en-US" sz="2000"/>
          </a:p>
        </p:txBody>
      </p:sp>
      <p:grpSp>
        <p:nvGrpSpPr>
          <p:cNvPr id="881" name="Google Shape;881;p44"/>
          <p:cNvGrpSpPr/>
          <p:nvPr/>
        </p:nvGrpSpPr>
        <p:grpSpPr>
          <a:xfrm rot="-796065">
            <a:off x="-410340" y="894933"/>
            <a:ext cx="1074915" cy="631870"/>
            <a:chOff x="7181413" y="1382775"/>
            <a:chExt cx="1074924" cy="631875"/>
          </a:xfrm>
        </p:grpSpPr>
        <p:sp>
          <p:nvSpPr>
            <p:cNvPr id="882" name="Google Shape;882;p44"/>
            <p:cNvSpPr/>
            <p:nvPr/>
          </p:nvSpPr>
          <p:spPr>
            <a:xfrm>
              <a:off x="7181413" y="1382775"/>
              <a:ext cx="1074924" cy="631875"/>
            </a:xfrm>
            <a:custGeom>
              <a:avLst/>
              <a:gdLst/>
              <a:ahLst/>
              <a:cxnLst/>
              <a:rect l="l" t="t" r="r" b="b"/>
              <a:pathLst>
                <a:path w="19708" h="11585" extrusionOk="0">
                  <a:moveTo>
                    <a:pt x="19191" y="112"/>
                  </a:moveTo>
                  <a:cubicBezTo>
                    <a:pt x="19419" y="112"/>
                    <a:pt x="19608" y="308"/>
                    <a:pt x="19608" y="550"/>
                  </a:cubicBezTo>
                  <a:lnTo>
                    <a:pt x="19608" y="11047"/>
                  </a:lnTo>
                  <a:cubicBezTo>
                    <a:pt x="19608" y="11297"/>
                    <a:pt x="19408" y="11485"/>
                    <a:pt x="19170" y="11485"/>
                  </a:cubicBezTo>
                  <a:lnTo>
                    <a:pt x="550" y="11485"/>
                  </a:lnTo>
                  <a:cubicBezTo>
                    <a:pt x="300" y="11485"/>
                    <a:pt x="100" y="11297"/>
                    <a:pt x="113" y="11047"/>
                  </a:cubicBezTo>
                  <a:lnTo>
                    <a:pt x="113" y="550"/>
                  </a:lnTo>
                  <a:cubicBezTo>
                    <a:pt x="113" y="308"/>
                    <a:pt x="289" y="112"/>
                    <a:pt x="528" y="112"/>
                  </a:cubicBezTo>
                  <a:cubicBezTo>
                    <a:pt x="535" y="112"/>
                    <a:pt x="543" y="112"/>
                    <a:pt x="550" y="113"/>
                  </a:cubicBezTo>
                  <a:lnTo>
                    <a:pt x="19170" y="113"/>
                  </a:lnTo>
                  <a:cubicBezTo>
                    <a:pt x="19177" y="112"/>
                    <a:pt x="19184" y="112"/>
                    <a:pt x="19191" y="112"/>
                  </a:cubicBezTo>
                  <a:close/>
                  <a:moveTo>
                    <a:pt x="550" y="0"/>
                  </a:moveTo>
                  <a:cubicBezTo>
                    <a:pt x="250" y="0"/>
                    <a:pt x="13" y="250"/>
                    <a:pt x="0" y="550"/>
                  </a:cubicBezTo>
                  <a:lnTo>
                    <a:pt x="0" y="11047"/>
                  </a:lnTo>
                  <a:cubicBezTo>
                    <a:pt x="0" y="11347"/>
                    <a:pt x="250" y="11585"/>
                    <a:pt x="550" y="11585"/>
                  </a:cubicBezTo>
                  <a:lnTo>
                    <a:pt x="19170" y="11585"/>
                  </a:lnTo>
                  <a:cubicBezTo>
                    <a:pt x="19470" y="11585"/>
                    <a:pt x="19708" y="11347"/>
                    <a:pt x="19708" y="11047"/>
                  </a:cubicBezTo>
                  <a:lnTo>
                    <a:pt x="19708" y="550"/>
                  </a:lnTo>
                  <a:cubicBezTo>
                    <a:pt x="19708" y="250"/>
                    <a:pt x="19470" y="0"/>
                    <a:pt x="19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3" name="Google Shape;883;p44"/>
            <p:cNvSpPr/>
            <p:nvPr/>
          </p:nvSpPr>
          <p:spPr>
            <a:xfrm>
              <a:off x="7184795" y="1844913"/>
              <a:ext cx="1068815" cy="75705"/>
            </a:xfrm>
            <a:custGeom>
              <a:avLst/>
              <a:gdLst/>
              <a:ahLst/>
              <a:cxnLst/>
              <a:rect l="l" t="t" r="r" b="b"/>
              <a:pathLst>
                <a:path w="19596" h="1388" extrusionOk="0">
                  <a:moveTo>
                    <a:pt x="1" y="0"/>
                  </a:moveTo>
                  <a:lnTo>
                    <a:pt x="1" y="1387"/>
                  </a:lnTo>
                  <a:lnTo>
                    <a:pt x="19596" y="1387"/>
                  </a:lnTo>
                  <a:lnTo>
                    <a:pt x="19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4" name="Google Shape;884;p44"/>
            <p:cNvSpPr/>
            <p:nvPr/>
          </p:nvSpPr>
          <p:spPr>
            <a:xfrm>
              <a:off x="7254336" y="1446808"/>
              <a:ext cx="180699" cy="115957"/>
            </a:xfrm>
            <a:custGeom>
              <a:avLst/>
              <a:gdLst/>
              <a:ahLst/>
              <a:cxnLst/>
              <a:rect l="l" t="t" r="r" b="b"/>
              <a:pathLst>
                <a:path w="3313" h="2126" extrusionOk="0">
                  <a:moveTo>
                    <a:pt x="263" y="1"/>
                  </a:moveTo>
                  <a:cubicBezTo>
                    <a:pt x="125" y="1"/>
                    <a:pt x="1" y="113"/>
                    <a:pt x="1" y="263"/>
                  </a:cubicBezTo>
                  <a:lnTo>
                    <a:pt x="1" y="1875"/>
                  </a:lnTo>
                  <a:cubicBezTo>
                    <a:pt x="1" y="2013"/>
                    <a:pt x="125" y="2125"/>
                    <a:pt x="263" y="2125"/>
                  </a:cubicBezTo>
                  <a:lnTo>
                    <a:pt x="3062" y="2125"/>
                  </a:lnTo>
                  <a:cubicBezTo>
                    <a:pt x="3200" y="2125"/>
                    <a:pt x="3312" y="2013"/>
                    <a:pt x="3312" y="1875"/>
                  </a:cubicBezTo>
                  <a:lnTo>
                    <a:pt x="3312" y="263"/>
                  </a:lnTo>
                  <a:cubicBezTo>
                    <a:pt x="3312" y="113"/>
                    <a:pt x="3200" y="1"/>
                    <a:pt x="30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5" name="Google Shape;885;p44"/>
            <p:cNvSpPr/>
            <p:nvPr/>
          </p:nvSpPr>
          <p:spPr>
            <a:xfrm>
              <a:off x="7182068" y="1778753"/>
              <a:ext cx="1074269" cy="70960"/>
            </a:xfrm>
            <a:custGeom>
              <a:avLst/>
              <a:gdLst/>
              <a:ahLst/>
              <a:cxnLst/>
              <a:rect l="l" t="t" r="r" b="b"/>
              <a:pathLst>
                <a:path w="19696" h="1301" extrusionOk="0">
                  <a:moveTo>
                    <a:pt x="1688" y="1"/>
                  </a:moveTo>
                  <a:lnTo>
                    <a:pt x="1" y="1188"/>
                  </a:lnTo>
                  <a:lnTo>
                    <a:pt x="51" y="1275"/>
                  </a:lnTo>
                  <a:lnTo>
                    <a:pt x="1688" y="126"/>
                  </a:lnTo>
                  <a:lnTo>
                    <a:pt x="3400" y="1288"/>
                  </a:lnTo>
                  <a:lnTo>
                    <a:pt x="5187" y="126"/>
                  </a:lnTo>
                  <a:lnTo>
                    <a:pt x="6637" y="1300"/>
                  </a:lnTo>
                  <a:lnTo>
                    <a:pt x="8224" y="126"/>
                  </a:lnTo>
                  <a:lnTo>
                    <a:pt x="9786" y="1300"/>
                  </a:lnTo>
                  <a:lnTo>
                    <a:pt x="11323" y="126"/>
                  </a:lnTo>
                  <a:lnTo>
                    <a:pt x="12872" y="1300"/>
                  </a:lnTo>
                  <a:lnTo>
                    <a:pt x="14622" y="126"/>
                  </a:lnTo>
                  <a:lnTo>
                    <a:pt x="16209" y="1300"/>
                  </a:lnTo>
                  <a:lnTo>
                    <a:pt x="17859" y="126"/>
                  </a:lnTo>
                  <a:lnTo>
                    <a:pt x="19646" y="1275"/>
                  </a:lnTo>
                  <a:lnTo>
                    <a:pt x="19696" y="1188"/>
                  </a:lnTo>
                  <a:lnTo>
                    <a:pt x="17859" y="1"/>
                  </a:lnTo>
                  <a:lnTo>
                    <a:pt x="16209" y="1176"/>
                  </a:lnTo>
                  <a:lnTo>
                    <a:pt x="14622" y="1"/>
                  </a:lnTo>
                  <a:lnTo>
                    <a:pt x="12872" y="1176"/>
                  </a:lnTo>
                  <a:lnTo>
                    <a:pt x="11323" y="1"/>
                  </a:lnTo>
                  <a:lnTo>
                    <a:pt x="9786" y="1176"/>
                  </a:lnTo>
                  <a:lnTo>
                    <a:pt x="8224" y="1"/>
                  </a:lnTo>
                  <a:lnTo>
                    <a:pt x="6637" y="1163"/>
                  </a:lnTo>
                  <a:lnTo>
                    <a:pt x="5200" y="1"/>
                  </a:lnTo>
                  <a:lnTo>
                    <a:pt x="3400" y="117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6" name="Google Shape;886;p44"/>
            <p:cNvSpPr/>
            <p:nvPr/>
          </p:nvSpPr>
          <p:spPr>
            <a:xfrm>
              <a:off x="7182068" y="1735174"/>
              <a:ext cx="1074269" cy="70251"/>
            </a:xfrm>
            <a:custGeom>
              <a:avLst/>
              <a:gdLst/>
              <a:ahLst/>
              <a:cxnLst/>
              <a:rect l="l" t="t" r="r" b="b"/>
              <a:pathLst>
                <a:path w="19696" h="1288" extrusionOk="0">
                  <a:moveTo>
                    <a:pt x="1688" y="0"/>
                  </a:moveTo>
                  <a:lnTo>
                    <a:pt x="1" y="1187"/>
                  </a:lnTo>
                  <a:lnTo>
                    <a:pt x="51" y="1262"/>
                  </a:lnTo>
                  <a:lnTo>
                    <a:pt x="1688" y="125"/>
                  </a:lnTo>
                  <a:lnTo>
                    <a:pt x="3400" y="1287"/>
                  </a:lnTo>
                  <a:lnTo>
                    <a:pt x="5187" y="125"/>
                  </a:lnTo>
                  <a:lnTo>
                    <a:pt x="6637" y="1287"/>
                  </a:lnTo>
                  <a:lnTo>
                    <a:pt x="8224" y="125"/>
                  </a:lnTo>
                  <a:lnTo>
                    <a:pt x="9786" y="1287"/>
                  </a:lnTo>
                  <a:lnTo>
                    <a:pt x="11323" y="125"/>
                  </a:lnTo>
                  <a:lnTo>
                    <a:pt x="12872" y="1287"/>
                  </a:lnTo>
                  <a:lnTo>
                    <a:pt x="14622" y="125"/>
                  </a:lnTo>
                  <a:lnTo>
                    <a:pt x="16209" y="1287"/>
                  </a:lnTo>
                  <a:lnTo>
                    <a:pt x="17859" y="113"/>
                  </a:lnTo>
                  <a:lnTo>
                    <a:pt x="19646" y="1262"/>
                  </a:lnTo>
                  <a:lnTo>
                    <a:pt x="19696" y="1187"/>
                  </a:lnTo>
                  <a:lnTo>
                    <a:pt x="17859" y="0"/>
                  </a:lnTo>
                  <a:lnTo>
                    <a:pt x="16209" y="1162"/>
                  </a:lnTo>
                  <a:lnTo>
                    <a:pt x="14622" y="0"/>
                  </a:lnTo>
                  <a:lnTo>
                    <a:pt x="12872" y="1162"/>
                  </a:lnTo>
                  <a:lnTo>
                    <a:pt x="11323" y="0"/>
                  </a:lnTo>
                  <a:lnTo>
                    <a:pt x="9786" y="1162"/>
                  </a:lnTo>
                  <a:lnTo>
                    <a:pt x="8224" y="0"/>
                  </a:lnTo>
                  <a:lnTo>
                    <a:pt x="6637" y="1162"/>
                  </a:lnTo>
                  <a:lnTo>
                    <a:pt x="5200" y="0"/>
                  </a:lnTo>
                  <a:lnTo>
                    <a:pt x="3400" y="1162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7" name="Google Shape;887;p44"/>
            <p:cNvSpPr/>
            <p:nvPr/>
          </p:nvSpPr>
          <p:spPr>
            <a:xfrm>
              <a:off x="7182068" y="1690831"/>
              <a:ext cx="1074269" cy="70960"/>
            </a:xfrm>
            <a:custGeom>
              <a:avLst/>
              <a:gdLst/>
              <a:ahLst/>
              <a:cxnLst/>
              <a:rect l="l" t="t" r="r" b="b"/>
              <a:pathLst>
                <a:path w="19696" h="1301" extrusionOk="0">
                  <a:moveTo>
                    <a:pt x="1688" y="1"/>
                  </a:moveTo>
                  <a:lnTo>
                    <a:pt x="1" y="1188"/>
                  </a:lnTo>
                  <a:lnTo>
                    <a:pt x="51" y="1275"/>
                  </a:lnTo>
                  <a:lnTo>
                    <a:pt x="1688" y="126"/>
                  </a:lnTo>
                  <a:lnTo>
                    <a:pt x="3400" y="1288"/>
                  </a:lnTo>
                  <a:lnTo>
                    <a:pt x="5187" y="126"/>
                  </a:lnTo>
                  <a:lnTo>
                    <a:pt x="6637" y="1300"/>
                  </a:lnTo>
                  <a:lnTo>
                    <a:pt x="8224" y="126"/>
                  </a:lnTo>
                  <a:lnTo>
                    <a:pt x="9786" y="1288"/>
                  </a:lnTo>
                  <a:lnTo>
                    <a:pt x="11323" y="126"/>
                  </a:lnTo>
                  <a:lnTo>
                    <a:pt x="12872" y="1288"/>
                  </a:lnTo>
                  <a:lnTo>
                    <a:pt x="14622" y="126"/>
                  </a:lnTo>
                  <a:lnTo>
                    <a:pt x="16209" y="1288"/>
                  </a:lnTo>
                  <a:lnTo>
                    <a:pt x="17859" y="126"/>
                  </a:lnTo>
                  <a:lnTo>
                    <a:pt x="19646" y="1275"/>
                  </a:lnTo>
                  <a:lnTo>
                    <a:pt x="19696" y="1188"/>
                  </a:lnTo>
                  <a:lnTo>
                    <a:pt x="17859" y="1"/>
                  </a:lnTo>
                  <a:lnTo>
                    <a:pt x="16209" y="1175"/>
                  </a:lnTo>
                  <a:lnTo>
                    <a:pt x="14622" y="1"/>
                  </a:lnTo>
                  <a:lnTo>
                    <a:pt x="12872" y="1175"/>
                  </a:lnTo>
                  <a:lnTo>
                    <a:pt x="11323" y="1"/>
                  </a:lnTo>
                  <a:lnTo>
                    <a:pt x="9786" y="1163"/>
                  </a:lnTo>
                  <a:lnTo>
                    <a:pt x="8224" y="1"/>
                  </a:lnTo>
                  <a:lnTo>
                    <a:pt x="6637" y="1163"/>
                  </a:lnTo>
                  <a:lnTo>
                    <a:pt x="5200" y="1"/>
                  </a:lnTo>
                  <a:lnTo>
                    <a:pt x="3400" y="1175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88" name="Google Shape;888;p44"/>
          <p:cNvGrpSpPr/>
          <p:nvPr/>
        </p:nvGrpSpPr>
        <p:grpSpPr>
          <a:xfrm rot="552673">
            <a:off x="8311185" y="1032709"/>
            <a:ext cx="1082696" cy="839820"/>
            <a:chOff x="4159225" y="1883250"/>
            <a:chExt cx="669675" cy="519450"/>
          </a:xfrm>
        </p:grpSpPr>
        <p:sp>
          <p:nvSpPr>
            <p:cNvPr id="889" name="Google Shape;889;p44"/>
            <p:cNvSpPr/>
            <p:nvPr/>
          </p:nvSpPr>
          <p:spPr>
            <a:xfrm>
              <a:off x="4159225" y="2173250"/>
              <a:ext cx="229450" cy="229450"/>
            </a:xfrm>
            <a:custGeom>
              <a:avLst/>
              <a:gdLst/>
              <a:ahLst/>
              <a:cxnLst/>
              <a:rect l="l" t="t" r="r" b="b"/>
              <a:pathLst>
                <a:path w="9178" h="9178" extrusionOk="0">
                  <a:moveTo>
                    <a:pt x="5512" y="0"/>
                  </a:moveTo>
                  <a:lnTo>
                    <a:pt x="4439" y="2252"/>
                  </a:lnTo>
                  <a:lnTo>
                    <a:pt x="3103" y="144"/>
                  </a:lnTo>
                  <a:lnTo>
                    <a:pt x="3287" y="2632"/>
                  </a:lnTo>
                  <a:lnTo>
                    <a:pt x="1074" y="1493"/>
                  </a:lnTo>
                  <a:lnTo>
                    <a:pt x="2488" y="3548"/>
                  </a:lnTo>
                  <a:lnTo>
                    <a:pt x="0" y="3653"/>
                  </a:lnTo>
                  <a:lnTo>
                    <a:pt x="2252" y="4727"/>
                  </a:lnTo>
                  <a:lnTo>
                    <a:pt x="144" y="6075"/>
                  </a:lnTo>
                  <a:lnTo>
                    <a:pt x="2632" y="5879"/>
                  </a:lnTo>
                  <a:lnTo>
                    <a:pt x="2632" y="5879"/>
                  </a:lnTo>
                  <a:lnTo>
                    <a:pt x="1480" y="8091"/>
                  </a:lnTo>
                  <a:lnTo>
                    <a:pt x="3535" y="6690"/>
                  </a:lnTo>
                  <a:lnTo>
                    <a:pt x="3653" y="9178"/>
                  </a:lnTo>
                  <a:lnTo>
                    <a:pt x="4727" y="6926"/>
                  </a:lnTo>
                  <a:lnTo>
                    <a:pt x="6075" y="9034"/>
                  </a:lnTo>
                  <a:lnTo>
                    <a:pt x="5879" y="6546"/>
                  </a:lnTo>
                  <a:lnTo>
                    <a:pt x="8091" y="7685"/>
                  </a:lnTo>
                  <a:lnTo>
                    <a:pt x="6677" y="5630"/>
                  </a:lnTo>
                  <a:lnTo>
                    <a:pt x="9178" y="5525"/>
                  </a:lnTo>
                  <a:lnTo>
                    <a:pt x="6926" y="4452"/>
                  </a:lnTo>
                  <a:lnTo>
                    <a:pt x="9021" y="3103"/>
                  </a:lnTo>
                  <a:lnTo>
                    <a:pt x="9021" y="3103"/>
                  </a:lnTo>
                  <a:lnTo>
                    <a:pt x="6533" y="3300"/>
                  </a:lnTo>
                  <a:lnTo>
                    <a:pt x="7685" y="1087"/>
                  </a:lnTo>
                  <a:lnTo>
                    <a:pt x="5630" y="2501"/>
                  </a:lnTo>
                  <a:lnTo>
                    <a:pt x="55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0" name="Google Shape;890;p44"/>
            <p:cNvSpPr/>
            <p:nvPr/>
          </p:nvSpPr>
          <p:spPr>
            <a:xfrm>
              <a:off x="4331050" y="1887850"/>
              <a:ext cx="494600" cy="391800"/>
            </a:xfrm>
            <a:custGeom>
              <a:avLst/>
              <a:gdLst/>
              <a:ahLst/>
              <a:cxnLst/>
              <a:rect l="l" t="t" r="r" b="b"/>
              <a:pathLst>
                <a:path w="19784" h="15672" extrusionOk="0">
                  <a:moveTo>
                    <a:pt x="1" y="0"/>
                  </a:moveTo>
                  <a:lnTo>
                    <a:pt x="1" y="15671"/>
                  </a:lnTo>
                  <a:lnTo>
                    <a:pt x="19783" y="15671"/>
                  </a:lnTo>
                  <a:lnTo>
                    <a:pt x="19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1" name="Google Shape;891;p44"/>
            <p:cNvSpPr/>
            <p:nvPr/>
          </p:nvSpPr>
          <p:spPr>
            <a:xfrm>
              <a:off x="4306825" y="1886200"/>
              <a:ext cx="494925" cy="391800"/>
            </a:xfrm>
            <a:custGeom>
              <a:avLst/>
              <a:gdLst/>
              <a:ahLst/>
              <a:cxnLst/>
              <a:rect l="l" t="t" r="r" b="b"/>
              <a:pathLst>
                <a:path w="19797" h="15672" extrusionOk="0">
                  <a:moveTo>
                    <a:pt x="1" y="1"/>
                  </a:moveTo>
                  <a:lnTo>
                    <a:pt x="1" y="15672"/>
                  </a:lnTo>
                  <a:lnTo>
                    <a:pt x="19796" y="15672"/>
                  </a:lnTo>
                  <a:lnTo>
                    <a:pt x="197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2" name="Google Shape;892;p44"/>
            <p:cNvSpPr/>
            <p:nvPr/>
          </p:nvSpPr>
          <p:spPr>
            <a:xfrm>
              <a:off x="4303900" y="2079650"/>
              <a:ext cx="525000" cy="7875"/>
            </a:xfrm>
            <a:custGeom>
              <a:avLst/>
              <a:gdLst/>
              <a:ahLst/>
              <a:cxnLst/>
              <a:rect l="l" t="t" r="r" b="b"/>
              <a:pathLst>
                <a:path w="21000" h="315" extrusionOk="0">
                  <a:moveTo>
                    <a:pt x="0" y="0"/>
                  </a:moveTo>
                  <a:lnTo>
                    <a:pt x="0" y="209"/>
                  </a:lnTo>
                  <a:lnTo>
                    <a:pt x="21000" y="314"/>
                  </a:lnTo>
                  <a:lnTo>
                    <a:pt x="21000" y="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3" name="Google Shape;893;p44"/>
            <p:cNvSpPr/>
            <p:nvPr/>
          </p:nvSpPr>
          <p:spPr>
            <a:xfrm>
              <a:off x="4552975" y="1883250"/>
              <a:ext cx="4925" cy="408500"/>
            </a:xfrm>
            <a:custGeom>
              <a:avLst/>
              <a:gdLst/>
              <a:ahLst/>
              <a:cxnLst/>
              <a:rect l="l" t="t" r="r" b="b"/>
              <a:pathLst>
                <a:path w="197" h="16340" extrusionOk="0">
                  <a:moveTo>
                    <a:pt x="0" y="1"/>
                  </a:moveTo>
                  <a:lnTo>
                    <a:pt x="0" y="16340"/>
                  </a:lnTo>
                  <a:lnTo>
                    <a:pt x="197" y="16340"/>
                  </a:lnTo>
                  <a:lnTo>
                    <a:pt x="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4" name="Google Shape;894;p44"/>
            <p:cNvSpPr/>
            <p:nvPr/>
          </p:nvSpPr>
          <p:spPr>
            <a:xfrm>
              <a:off x="4528425" y="2071775"/>
              <a:ext cx="50900" cy="55025"/>
            </a:xfrm>
            <a:custGeom>
              <a:avLst/>
              <a:gdLst/>
              <a:ahLst/>
              <a:cxnLst/>
              <a:rect l="l" t="t" r="r" b="b"/>
              <a:pathLst>
                <a:path w="2036" h="2201" extrusionOk="0">
                  <a:moveTo>
                    <a:pt x="1061" y="1"/>
                  </a:moveTo>
                  <a:lnTo>
                    <a:pt x="969" y="328"/>
                  </a:lnTo>
                  <a:cubicBezTo>
                    <a:pt x="773" y="970"/>
                    <a:pt x="445" y="1559"/>
                    <a:pt x="0" y="2056"/>
                  </a:cubicBezTo>
                  <a:lnTo>
                    <a:pt x="157" y="2200"/>
                  </a:lnTo>
                  <a:cubicBezTo>
                    <a:pt x="550" y="1755"/>
                    <a:pt x="864" y="1231"/>
                    <a:pt x="1074" y="669"/>
                  </a:cubicBezTo>
                  <a:cubicBezTo>
                    <a:pt x="1283" y="1153"/>
                    <a:pt x="1545" y="1611"/>
                    <a:pt x="1859" y="2030"/>
                  </a:cubicBezTo>
                  <a:cubicBezTo>
                    <a:pt x="1886" y="2082"/>
                    <a:pt x="1925" y="2109"/>
                    <a:pt x="1977" y="2122"/>
                  </a:cubicBezTo>
                  <a:lnTo>
                    <a:pt x="2017" y="1925"/>
                  </a:lnTo>
                  <a:cubicBezTo>
                    <a:pt x="2025" y="1925"/>
                    <a:pt x="2034" y="1931"/>
                    <a:pt x="2035" y="1931"/>
                  </a:cubicBezTo>
                  <a:cubicBezTo>
                    <a:pt x="2035" y="1931"/>
                    <a:pt x="2034" y="1930"/>
                    <a:pt x="2030" y="1925"/>
                  </a:cubicBezTo>
                  <a:cubicBezTo>
                    <a:pt x="1689" y="1428"/>
                    <a:pt x="1349" y="904"/>
                    <a:pt x="1166" y="328"/>
                  </a:cubicBezTo>
                  <a:lnTo>
                    <a:pt x="10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5" name="Google Shape;895;p44"/>
            <p:cNvSpPr/>
            <p:nvPr/>
          </p:nvSpPr>
          <p:spPr>
            <a:xfrm>
              <a:off x="4553625" y="2018400"/>
              <a:ext cx="76275" cy="63875"/>
            </a:xfrm>
            <a:custGeom>
              <a:avLst/>
              <a:gdLst/>
              <a:ahLst/>
              <a:cxnLst/>
              <a:rect l="l" t="t" r="r" b="b"/>
              <a:pathLst>
                <a:path w="3051" h="2555" extrusionOk="0">
                  <a:moveTo>
                    <a:pt x="2287" y="201"/>
                  </a:moveTo>
                  <a:cubicBezTo>
                    <a:pt x="2390" y="201"/>
                    <a:pt x="2491" y="234"/>
                    <a:pt x="2580" y="316"/>
                  </a:cubicBezTo>
                  <a:cubicBezTo>
                    <a:pt x="2841" y="552"/>
                    <a:pt x="2658" y="971"/>
                    <a:pt x="2514" y="1154"/>
                  </a:cubicBezTo>
                  <a:cubicBezTo>
                    <a:pt x="2056" y="1769"/>
                    <a:pt x="1100" y="2345"/>
                    <a:pt x="302" y="2345"/>
                  </a:cubicBezTo>
                  <a:lnTo>
                    <a:pt x="262" y="2345"/>
                  </a:lnTo>
                  <a:cubicBezTo>
                    <a:pt x="341" y="2254"/>
                    <a:pt x="432" y="2123"/>
                    <a:pt x="537" y="1939"/>
                  </a:cubicBezTo>
                  <a:cubicBezTo>
                    <a:pt x="577" y="1887"/>
                    <a:pt x="603" y="1835"/>
                    <a:pt x="629" y="1822"/>
                  </a:cubicBezTo>
                  <a:cubicBezTo>
                    <a:pt x="734" y="1664"/>
                    <a:pt x="838" y="1520"/>
                    <a:pt x="930" y="1376"/>
                  </a:cubicBezTo>
                  <a:cubicBezTo>
                    <a:pt x="1061" y="1180"/>
                    <a:pt x="1205" y="984"/>
                    <a:pt x="1349" y="800"/>
                  </a:cubicBezTo>
                  <a:cubicBezTo>
                    <a:pt x="1388" y="761"/>
                    <a:pt x="1427" y="709"/>
                    <a:pt x="1480" y="643"/>
                  </a:cubicBezTo>
                  <a:cubicBezTo>
                    <a:pt x="1570" y="553"/>
                    <a:pt x="1945" y="201"/>
                    <a:pt x="2287" y="201"/>
                  </a:cubicBezTo>
                  <a:close/>
                  <a:moveTo>
                    <a:pt x="2297" y="1"/>
                  </a:moveTo>
                  <a:cubicBezTo>
                    <a:pt x="1969" y="1"/>
                    <a:pt x="1613" y="235"/>
                    <a:pt x="1336" y="512"/>
                  </a:cubicBezTo>
                  <a:cubicBezTo>
                    <a:pt x="1283" y="565"/>
                    <a:pt x="1231" y="617"/>
                    <a:pt x="1179" y="683"/>
                  </a:cubicBezTo>
                  <a:cubicBezTo>
                    <a:pt x="1035" y="866"/>
                    <a:pt x="904" y="1062"/>
                    <a:pt x="773" y="1259"/>
                  </a:cubicBezTo>
                  <a:cubicBezTo>
                    <a:pt x="668" y="1403"/>
                    <a:pt x="563" y="1547"/>
                    <a:pt x="459" y="1691"/>
                  </a:cubicBezTo>
                  <a:cubicBezTo>
                    <a:pt x="446" y="1717"/>
                    <a:pt x="406" y="1769"/>
                    <a:pt x="367" y="1835"/>
                  </a:cubicBezTo>
                  <a:cubicBezTo>
                    <a:pt x="262" y="2018"/>
                    <a:pt x="144" y="2175"/>
                    <a:pt x="0" y="2332"/>
                  </a:cubicBezTo>
                  <a:cubicBezTo>
                    <a:pt x="7" y="2326"/>
                    <a:pt x="14" y="2322"/>
                    <a:pt x="20" y="2322"/>
                  </a:cubicBezTo>
                  <a:cubicBezTo>
                    <a:pt x="27" y="2322"/>
                    <a:pt x="33" y="2326"/>
                    <a:pt x="40" y="2332"/>
                  </a:cubicBezTo>
                  <a:lnTo>
                    <a:pt x="0" y="2529"/>
                  </a:lnTo>
                  <a:cubicBezTo>
                    <a:pt x="105" y="2542"/>
                    <a:pt x="197" y="2555"/>
                    <a:pt x="302" y="2555"/>
                  </a:cubicBezTo>
                  <a:cubicBezTo>
                    <a:pt x="1192" y="2555"/>
                    <a:pt x="2187" y="1939"/>
                    <a:pt x="2684" y="1285"/>
                  </a:cubicBezTo>
                  <a:cubicBezTo>
                    <a:pt x="2933" y="958"/>
                    <a:pt x="3051" y="460"/>
                    <a:pt x="2724" y="172"/>
                  </a:cubicBezTo>
                  <a:cubicBezTo>
                    <a:pt x="2595" y="52"/>
                    <a:pt x="2449" y="1"/>
                    <a:pt x="2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6" name="Google Shape;896;p44"/>
            <p:cNvSpPr/>
            <p:nvPr/>
          </p:nvSpPr>
          <p:spPr>
            <a:xfrm>
              <a:off x="4486850" y="2007775"/>
              <a:ext cx="72375" cy="76475"/>
            </a:xfrm>
            <a:custGeom>
              <a:avLst/>
              <a:gdLst/>
              <a:ahLst/>
              <a:cxnLst/>
              <a:rect l="l" t="t" r="r" b="b"/>
              <a:pathLst>
                <a:path w="2895" h="3059" extrusionOk="0">
                  <a:moveTo>
                    <a:pt x="821" y="200"/>
                  </a:moveTo>
                  <a:cubicBezTo>
                    <a:pt x="1018" y="200"/>
                    <a:pt x="1221" y="285"/>
                    <a:pt x="1362" y="401"/>
                  </a:cubicBezTo>
                  <a:cubicBezTo>
                    <a:pt x="1611" y="636"/>
                    <a:pt x="1807" y="924"/>
                    <a:pt x="1925" y="1252"/>
                  </a:cubicBezTo>
                  <a:cubicBezTo>
                    <a:pt x="1991" y="1396"/>
                    <a:pt x="2069" y="1540"/>
                    <a:pt x="2161" y="1710"/>
                  </a:cubicBezTo>
                  <a:cubicBezTo>
                    <a:pt x="2357" y="2063"/>
                    <a:pt x="2527" y="2443"/>
                    <a:pt x="2645" y="2836"/>
                  </a:cubicBezTo>
                  <a:cubicBezTo>
                    <a:pt x="2462" y="2783"/>
                    <a:pt x="2292" y="2718"/>
                    <a:pt x="2122" y="2626"/>
                  </a:cubicBezTo>
                  <a:cubicBezTo>
                    <a:pt x="2043" y="2574"/>
                    <a:pt x="1964" y="2535"/>
                    <a:pt x="1899" y="2508"/>
                  </a:cubicBezTo>
                  <a:cubicBezTo>
                    <a:pt x="1336" y="2273"/>
                    <a:pt x="655" y="1906"/>
                    <a:pt x="367" y="1291"/>
                  </a:cubicBezTo>
                  <a:cubicBezTo>
                    <a:pt x="210" y="964"/>
                    <a:pt x="210" y="505"/>
                    <a:pt x="498" y="296"/>
                  </a:cubicBezTo>
                  <a:cubicBezTo>
                    <a:pt x="594" y="229"/>
                    <a:pt x="706" y="200"/>
                    <a:pt x="821" y="200"/>
                  </a:cubicBezTo>
                  <a:close/>
                  <a:moveTo>
                    <a:pt x="835" y="0"/>
                  </a:moveTo>
                  <a:cubicBezTo>
                    <a:pt x="680" y="0"/>
                    <a:pt x="527" y="41"/>
                    <a:pt x="393" y="139"/>
                  </a:cubicBezTo>
                  <a:cubicBezTo>
                    <a:pt x="1" y="401"/>
                    <a:pt x="1" y="977"/>
                    <a:pt x="184" y="1383"/>
                  </a:cubicBezTo>
                  <a:cubicBezTo>
                    <a:pt x="498" y="2063"/>
                    <a:pt x="1218" y="2443"/>
                    <a:pt x="1820" y="2705"/>
                  </a:cubicBezTo>
                  <a:cubicBezTo>
                    <a:pt x="1886" y="2731"/>
                    <a:pt x="1951" y="2757"/>
                    <a:pt x="2030" y="2810"/>
                  </a:cubicBezTo>
                  <a:cubicBezTo>
                    <a:pt x="2252" y="2940"/>
                    <a:pt x="2501" y="3019"/>
                    <a:pt x="2750" y="3058"/>
                  </a:cubicBezTo>
                  <a:lnTo>
                    <a:pt x="2789" y="3058"/>
                  </a:lnTo>
                  <a:lnTo>
                    <a:pt x="2894" y="3045"/>
                  </a:lnTo>
                  <a:lnTo>
                    <a:pt x="2881" y="2940"/>
                  </a:lnTo>
                  <a:cubicBezTo>
                    <a:pt x="2763" y="2469"/>
                    <a:pt x="2580" y="2024"/>
                    <a:pt x="2344" y="1605"/>
                  </a:cubicBezTo>
                  <a:cubicBezTo>
                    <a:pt x="2266" y="1461"/>
                    <a:pt x="2187" y="1304"/>
                    <a:pt x="2122" y="1160"/>
                  </a:cubicBezTo>
                  <a:cubicBezTo>
                    <a:pt x="1991" y="806"/>
                    <a:pt x="1781" y="492"/>
                    <a:pt x="1506" y="244"/>
                  </a:cubicBezTo>
                  <a:cubicBezTo>
                    <a:pt x="1323" y="100"/>
                    <a:pt x="1077" y="0"/>
                    <a:pt x="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12" name="Google Shape;1312;p52"/>
          <p:cNvGrpSpPr/>
          <p:nvPr/>
        </p:nvGrpSpPr>
        <p:grpSpPr>
          <a:xfrm>
            <a:off x="6289999" y="655235"/>
            <a:ext cx="855219" cy="501043"/>
            <a:chOff x="865994" y="1162943"/>
            <a:chExt cx="855219" cy="501043"/>
          </a:xfrm>
        </p:grpSpPr>
        <p:sp>
          <p:nvSpPr>
            <p:cNvPr id="1313" name="Google Shape;1313;p52"/>
            <p:cNvSpPr/>
            <p:nvPr/>
          </p:nvSpPr>
          <p:spPr>
            <a:xfrm>
              <a:off x="865994" y="1162943"/>
              <a:ext cx="855219" cy="501043"/>
            </a:xfrm>
            <a:custGeom>
              <a:avLst/>
              <a:gdLst/>
              <a:ahLst/>
              <a:cxnLst/>
              <a:rect l="l" t="t" r="r" b="b"/>
              <a:pathLst>
                <a:path w="12735" h="7461" extrusionOk="0">
                  <a:moveTo>
                    <a:pt x="488" y="0"/>
                  </a:moveTo>
                  <a:cubicBezTo>
                    <a:pt x="213" y="0"/>
                    <a:pt x="0" y="225"/>
                    <a:pt x="0" y="500"/>
                  </a:cubicBezTo>
                  <a:lnTo>
                    <a:pt x="0" y="6973"/>
                  </a:lnTo>
                  <a:cubicBezTo>
                    <a:pt x="0" y="7248"/>
                    <a:pt x="213" y="7461"/>
                    <a:pt x="488" y="7461"/>
                  </a:cubicBezTo>
                  <a:lnTo>
                    <a:pt x="12235" y="7461"/>
                  </a:lnTo>
                  <a:cubicBezTo>
                    <a:pt x="12510" y="7461"/>
                    <a:pt x="12735" y="7248"/>
                    <a:pt x="12735" y="6973"/>
                  </a:cubicBezTo>
                  <a:lnTo>
                    <a:pt x="12735" y="500"/>
                  </a:lnTo>
                  <a:cubicBezTo>
                    <a:pt x="12735" y="225"/>
                    <a:pt x="12510" y="0"/>
                    <a:pt x="12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4" name="Google Shape;1314;p52"/>
            <p:cNvSpPr/>
            <p:nvPr/>
          </p:nvSpPr>
          <p:spPr>
            <a:xfrm>
              <a:off x="865994" y="1538876"/>
              <a:ext cx="855219" cy="58828"/>
            </a:xfrm>
            <a:custGeom>
              <a:avLst/>
              <a:gdLst/>
              <a:ahLst/>
              <a:cxnLst/>
              <a:rect l="l" t="t" r="r" b="b"/>
              <a:pathLst>
                <a:path w="12735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2735" y="875"/>
                  </a:lnTo>
                  <a:lnTo>
                    <a:pt x="127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5" name="Google Shape;1315;p52"/>
            <p:cNvSpPr/>
            <p:nvPr/>
          </p:nvSpPr>
          <p:spPr>
            <a:xfrm>
              <a:off x="921397" y="1216667"/>
              <a:ext cx="195623" cy="108321"/>
            </a:xfrm>
            <a:custGeom>
              <a:avLst/>
              <a:gdLst/>
              <a:ahLst/>
              <a:cxnLst/>
              <a:rect l="l" t="t" r="r" b="b"/>
              <a:pathLst>
                <a:path w="2913" h="1613" extrusionOk="0">
                  <a:moveTo>
                    <a:pt x="250" y="0"/>
                  </a:moveTo>
                  <a:cubicBezTo>
                    <a:pt x="113" y="0"/>
                    <a:pt x="0" y="112"/>
                    <a:pt x="0" y="250"/>
                  </a:cubicBezTo>
                  <a:lnTo>
                    <a:pt x="0" y="1362"/>
                  </a:lnTo>
                  <a:cubicBezTo>
                    <a:pt x="0" y="1500"/>
                    <a:pt x="113" y="1612"/>
                    <a:pt x="250" y="1612"/>
                  </a:cubicBezTo>
                  <a:lnTo>
                    <a:pt x="2650" y="1612"/>
                  </a:lnTo>
                  <a:cubicBezTo>
                    <a:pt x="2800" y="1612"/>
                    <a:pt x="2912" y="1500"/>
                    <a:pt x="2912" y="1362"/>
                  </a:cubicBezTo>
                  <a:lnTo>
                    <a:pt x="2912" y="250"/>
                  </a:lnTo>
                  <a:cubicBezTo>
                    <a:pt x="2912" y="112"/>
                    <a:pt x="2800" y="0"/>
                    <a:pt x="2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6" name="Google Shape;1316;p52"/>
            <p:cNvSpPr/>
            <p:nvPr/>
          </p:nvSpPr>
          <p:spPr>
            <a:xfrm>
              <a:off x="921397" y="1465073"/>
              <a:ext cx="290445" cy="45330"/>
            </a:xfrm>
            <a:custGeom>
              <a:avLst/>
              <a:gdLst/>
              <a:ahLst/>
              <a:cxnLst/>
              <a:rect l="l" t="t" r="r" b="b"/>
              <a:pathLst>
                <a:path w="4325" h="675" extrusionOk="0">
                  <a:moveTo>
                    <a:pt x="138" y="0"/>
                  </a:moveTo>
                  <a:cubicBezTo>
                    <a:pt x="63" y="0"/>
                    <a:pt x="0" y="62"/>
                    <a:pt x="0" y="137"/>
                  </a:cubicBezTo>
                  <a:lnTo>
                    <a:pt x="0" y="537"/>
                  </a:lnTo>
                  <a:cubicBezTo>
                    <a:pt x="0" y="612"/>
                    <a:pt x="63" y="675"/>
                    <a:pt x="138" y="675"/>
                  </a:cubicBezTo>
                  <a:lnTo>
                    <a:pt x="4187" y="675"/>
                  </a:lnTo>
                  <a:cubicBezTo>
                    <a:pt x="4262" y="675"/>
                    <a:pt x="4324" y="612"/>
                    <a:pt x="4324" y="537"/>
                  </a:cubicBezTo>
                  <a:lnTo>
                    <a:pt x="4324" y="137"/>
                  </a:lnTo>
                  <a:cubicBezTo>
                    <a:pt x="4324" y="62"/>
                    <a:pt x="4262" y="0"/>
                    <a:pt x="4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7" name="Google Shape;1317;p52"/>
            <p:cNvSpPr/>
            <p:nvPr/>
          </p:nvSpPr>
          <p:spPr>
            <a:xfrm>
              <a:off x="1590260" y="1465073"/>
              <a:ext cx="68028" cy="45330"/>
            </a:xfrm>
            <a:custGeom>
              <a:avLst/>
              <a:gdLst/>
              <a:ahLst/>
              <a:cxnLst/>
              <a:rect l="l" t="t" r="r" b="b"/>
              <a:pathLst>
                <a:path w="1013" h="675" extrusionOk="0">
                  <a:moveTo>
                    <a:pt x="138" y="0"/>
                  </a:moveTo>
                  <a:cubicBezTo>
                    <a:pt x="63" y="0"/>
                    <a:pt x="0" y="62"/>
                    <a:pt x="0" y="137"/>
                  </a:cubicBezTo>
                  <a:lnTo>
                    <a:pt x="0" y="537"/>
                  </a:lnTo>
                  <a:cubicBezTo>
                    <a:pt x="0" y="612"/>
                    <a:pt x="63" y="675"/>
                    <a:pt x="138" y="675"/>
                  </a:cubicBezTo>
                  <a:lnTo>
                    <a:pt x="875" y="675"/>
                  </a:lnTo>
                  <a:cubicBezTo>
                    <a:pt x="950" y="675"/>
                    <a:pt x="1012" y="612"/>
                    <a:pt x="1012" y="537"/>
                  </a:cubicBezTo>
                  <a:lnTo>
                    <a:pt x="1012" y="137"/>
                  </a:lnTo>
                  <a:cubicBezTo>
                    <a:pt x="1012" y="62"/>
                    <a:pt x="950" y="0"/>
                    <a:pt x="8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8" name="Google Shape;1318;p52"/>
            <p:cNvSpPr/>
            <p:nvPr/>
          </p:nvSpPr>
          <p:spPr>
            <a:xfrm>
              <a:off x="1507995" y="1465073"/>
              <a:ext cx="68028" cy="45330"/>
            </a:xfrm>
            <a:custGeom>
              <a:avLst/>
              <a:gdLst/>
              <a:ahLst/>
              <a:cxnLst/>
              <a:rect l="l" t="t" r="r" b="b"/>
              <a:pathLst>
                <a:path w="1013" h="675" extrusionOk="0">
                  <a:moveTo>
                    <a:pt x="138" y="0"/>
                  </a:moveTo>
                  <a:cubicBezTo>
                    <a:pt x="63" y="0"/>
                    <a:pt x="0" y="62"/>
                    <a:pt x="0" y="137"/>
                  </a:cubicBezTo>
                  <a:lnTo>
                    <a:pt x="0" y="537"/>
                  </a:lnTo>
                  <a:cubicBezTo>
                    <a:pt x="0" y="612"/>
                    <a:pt x="63" y="675"/>
                    <a:pt x="138" y="675"/>
                  </a:cubicBezTo>
                  <a:lnTo>
                    <a:pt x="875" y="675"/>
                  </a:lnTo>
                  <a:cubicBezTo>
                    <a:pt x="950" y="675"/>
                    <a:pt x="1013" y="612"/>
                    <a:pt x="1013" y="537"/>
                  </a:cubicBezTo>
                  <a:lnTo>
                    <a:pt x="1013" y="137"/>
                  </a:lnTo>
                  <a:cubicBezTo>
                    <a:pt x="1013" y="62"/>
                    <a:pt x="950" y="0"/>
                    <a:pt x="8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9" name="Google Shape;1319;p52"/>
            <p:cNvSpPr/>
            <p:nvPr/>
          </p:nvSpPr>
          <p:spPr>
            <a:xfrm>
              <a:off x="1426604" y="1465073"/>
              <a:ext cx="68028" cy="45330"/>
            </a:xfrm>
            <a:custGeom>
              <a:avLst/>
              <a:gdLst/>
              <a:ahLst/>
              <a:cxnLst/>
              <a:rect l="l" t="t" r="r" b="b"/>
              <a:pathLst>
                <a:path w="1013" h="675" extrusionOk="0">
                  <a:moveTo>
                    <a:pt x="138" y="0"/>
                  </a:moveTo>
                  <a:cubicBezTo>
                    <a:pt x="63" y="0"/>
                    <a:pt x="0" y="62"/>
                    <a:pt x="0" y="137"/>
                  </a:cubicBezTo>
                  <a:lnTo>
                    <a:pt x="0" y="537"/>
                  </a:lnTo>
                  <a:cubicBezTo>
                    <a:pt x="0" y="612"/>
                    <a:pt x="63" y="675"/>
                    <a:pt x="138" y="675"/>
                  </a:cubicBezTo>
                  <a:lnTo>
                    <a:pt x="875" y="675"/>
                  </a:lnTo>
                  <a:cubicBezTo>
                    <a:pt x="950" y="675"/>
                    <a:pt x="1013" y="612"/>
                    <a:pt x="1013" y="537"/>
                  </a:cubicBezTo>
                  <a:lnTo>
                    <a:pt x="1013" y="137"/>
                  </a:lnTo>
                  <a:cubicBezTo>
                    <a:pt x="1013" y="62"/>
                    <a:pt x="950" y="0"/>
                    <a:pt x="8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20" name="Google Shape;1320;p52"/>
          <p:cNvGrpSpPr/>
          <p:nvPr/>
        </p:nvGrpSpPr>
        <p:grpSpPr>
          <a:xfrm>
            <a:off x="5014553" y="810782"/>
            <a:ext cx="641713" cy="450006"/>
            <a:chOff x="2041743" y="1182216"/>
            <a:chExt cx="438119" cy="307234"/>
          </a:xfrm>
        </p:grpSpPr>
        <p:sp>
          <p:nvSpPr>
            <p:cNvPr id="1321" name="Google Shape;1321;p52"/>
            <p:cNvSpPr/>
            <p:nvPr/>
          </p:nvSpPr>
          <p:spPr>
            <a:xfrm>
              <a:off x="2041743" y="1182216"/>
              <a:ext cx="438119" cy="307234"/>
            </a:xfrm>
            <a:custGeom>
              <a:avLst/>
              <a:gdLst/>
              <a:ahLst/>
              <a:cxnLst/>
              <a:rect l="l" t="t" r="r" b="b"/>
              <a:pathLst>
                <a:path w="6524" h="4575" extrusionOk="0">
                  <a:moveTo>
                    <a:pt x="625" y="201"/>
                  </a:moveTo>
                  <a:lnTo>
                    <a:pt x="5899" y="213"/>
                  </a:lnTo>
                  <a:cubicBezTo>
                    <a:pt x="6136" y="213"/>
                    <a:pt x="6324" y="426"/>
                    <a:pt x="6311" y="663"/>
                  </a:cubicBezTo>
                  <a:lnTo>
                    <a:pt x="6311" y="4112"/>
                  </a:lnTo>
                  <a:lnTo>
                    <a:pt x="5561" y="3400"/>
                  </a:lnTo>
                  <a:lnTo>
                    <a:pt x="625" y="3400"/>
                  </a:lnTo>
                  <a:cubicBezTo>
                    <a:pt x="388" y="3387"/>
                    <a:pt x="200" y="3187"/>
                    <a:pt x="213" y="2950"/>
                  </a:cubicBezTo>
                  <a:lnTo>
                    <a:pt x="213" y="650"/>
                  </a:lnTo>
                  <a:cubicBezTo>
                    <a:pt x="200" y="413"/>
                    <a:pt x="388" y="213"/>
                    <a:pt x="625" y="201"/>
                  </a:cubicBezTo>
                  <a:close/>
                  <a:moveTo>
                    <a:pt x="625" y="1"/>
                  </a:moveTo>
                  <a:cubicBezTo>
                    <a:pt x="275" y="13"/>
                    <a:pt x="0" y="313"/>
                    <a:pt x="0" y="663"/>
                  </a:cubicBezTo>
                  <a:lnTo>
                    <a:pt x="0" y="2950"/>
                  </a:lnTo>
                  <a:cubicBezTo>
                    <a:pt x="0" y="3300"/>
                    <a:pt x="275" y="3600"/>
                    <a:pt x="625" y="3612"/>
                  </a:cubicBezTo>
                  <a:lnTo>
                    <a:pt x="5486" y="3612"/>
                  </a:lnTo>
                  <a:lnTo>
                    <a:pt x="6511" y="4574"/>
                  </a:lnTo>
                  <a:lnTo>
                    <a:pt x="6511" y="663"/>
                  </a:lnTo>
                  <a:cubicBezTo>
                    <a:pt x="6524" y="313"/>
                    <a:pt x="6249" y="13"/>
                    <a:pt x="58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2" name="Google Shape;1322;p52"/>
            <p:cNvSpPr/>
            <p:nvPr/>
          </p:nvSpPr>
          <p:spPr>
            <a:xfrm>
              <a:off x="2102183" y="1260250"/>
              <a:ext cx="297967" cy="13498"/>
            </a:xfrm>
            <a:custGeom>
              <a:avLst/>
              <a:gdLst/>
              <a:ahLst/>
              <a:cxnLst/>
              <a:rect l="l" t="t" r="r" b="b"/>
              <a:pathLst>
                <a:path w="4437" h="201" extrusionOk="0">
                  <a:moveTo>
                    <a:pt x="138" y="1"/>
                  </a:moveTo>
                  <a:cubicBezTo>
                    <a:pt x="0" y="1"/>
                    <a:pt x="0" y="201"/>
                    <a:pt x="138" y="201"/>
                  </a:cubicBezTo>
                  <a:lnTo>
                    <a:pt x="4299" y="201"/>
                  </a:lnTo>
                  <a:cubicBezTo>
                    <a:pt x="4436" y="201"/>
                    <a:pt x="4436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3" name="Google Shape;1323;p52"/>
            <p:cNvSpPr/>
            <p:nvPr/>
          </p:nvSpPr>
          <p:spPr>
            <a:xfrm>
              <a:off x="2102183" y="1317332"/>
              <a:ext cx="297967" cy="13498"/>
            </a:xfrm>
            <a:custGeom>
              <a:avLst/>
              <a:gdLst/>
              <a:ahLst/>
              <a:cxnLst/>
              <a:rect l="l" t="t" r="r" b="b"/>
              <a:pathLst>
                <a:path w="4437" h="201" extrusionOk="0">
                  <a:moveTo>
                    <a:pt x="138" y="1"/>
                  </a:moveTo>
                  <a:cubicBezTo>
                    <a:pt x="0" y="1"/>
                    <a:pt x="0" y="201"/>
                    <a:pt x="138" y="201"/>
                  </a:cubicBezTo>
                  <a:lnTo>
                    <a:pt x="4299" y="201"/>
                  </a:lnTo>
                  <a:cubicBezTo>
                    <a:pt x="4436" y="201"/>
                    <a:pt x="4436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24" name="Google Shape;1324;p52"/>
          <p:cNvGrpSpPr/>
          <p:nvPr/>
        </p:nvGrpSpPr>
        <p:grpSpPr>
          <a:xfrm>
            <a:off x="5659050" y="1756673"/>
            <a:ext cx="2070456" cy="1915912"/>
            <a:chOff x="1570920" y="1802393"/>
            <a:chExt cx="2070456" cy="1915912"/>
          </a:xfrm>
        </p:grpSpPr>
        <p:sp>
          <p:nvSpPr>
            <p:cNvPr id="1325" name="Google Shape;1325;p52"/>
            <p:cNvSpPr/>
            <p:nvPr/>
          </p:nvSpPr>
          <p:spPr>
            <a:xfrm>
              <a:off x="1749675" y="2545125"/>
              <a:ext cx="1712923" cy="1173180"/>
            </a:xfrm>
            <a:custGeom>
              <a:avLst/>
              <a:gdLst/>
              <a:ahLst/>
              <a:cxnLst/>
              <a:rect l="l" t="t" r="r" b="b"/>
              <a:pathLst>
                <a:path w="25507" h="16271" extrusionOk="0">
                  <a:moveTo>
                    <a:pt x="13" y="0"/>
                  </a:moveTo>
                  <a:lnTo>
                    <a:pt x="13" y="15621"/>
                  </a:lnTo>
                  <a:cubicBezTo>
                    <a:pt x="1" y="15983"/>
                    <a:pt x="300" y="16271"/>
                    <a:pt x="663" y="16271"/>
                  </a:cubicBezTo>
                  <a:lnTo>
                    <a:pt x="24844" y="16271"/>
                  </a:lnTo>
                  <a:cubicBezTo>
                    <a:pt x="25206" y="16271"/>
                    <a:pt x="25506" y="15983"/>
                    <a:pt x="25506" y="15621"/>
                  </a:cubicBezTo>
                  <a:lnTo>
                    <a:pt x="25506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6" name="Google Shape;1326;p52"/>
            <p:cNvSpPr/>
            <p:nvPr/>
          </p:nvSpPr>
          <p:spPr>
            <a:xfrm>
              <a:off x="1570920" y="1802393"/>
              <a:ext cx="2070456" cy="742869"/>
            </a:xfrm>
            <a:custGeom>
              <a:avLst/>
              <a:gdLst/>
              <a:ahLst/>
              <a:cxnLst/>
              <a:rect l="l" t="t" r="r" b="b"/>
              <a:pathLst>
                <a:path w="30831" h="11062" extrusionOk="0">
                  <a:moveTo>
                    <a:pt x="351" y="1"/>
                  </a:moveTo>
                  <a:cubicBezTo>
                    <a:pt x="163" y="1"/>
                    <a:pt x="1" y="176"/>
                    <a:pt x="38" y="363"/>
                  </a:cubicBezTo>
                  <a:lnTo>
                    <a:pt x="2613" y="10835"/>
                  </a:lnTo>
                  <a:cubicBezTo>
                    <a:pt x="2660" y="10965"/>
                    <a:pt x="2774" y="11061"/>
                    <a:pt x="2912" y="11061"/>
                  </a:cubicBezTo>
                  <a:cubicBezTo>
                    <a:pt x="2921" y="11061"/>
                    <a:pt x="2929" y="11061"/>
                    <a:pt x="2937" y="11060"/>
                  </a:cubicBezTo>
                  <a:lnTo>
                    <a:pt x="27893" y="11060"/>
                  </a:lnTo>
                  <a:cubicBezTo>
                    <a:pt x="27902" y="11061"/>
                    <a:pt x="27910" y="11061"/>
                    <a:pt x="27919" y="11061"/>
                  </a:cubicBezTo>
                  <a:cubicBezTo>
                    <a:pt x="28059" y="11061"/>
                    <a:pt x="28183" y="10965"/>
                    <a:pt x="28218" y="10835"/>
                  </a:cubicBezTo>
                  <a:lnTo>
                    <a:pt x="30805" y="363"/>
                  </a:lnTo>
                  <a:cubicBezTo>
                    <a:pt x="30830" y="176"/>
                    <a:pt x="30680" y="1"/>
                    <a:pt x="304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7" name="Google Shape;1327;p52"/>
            <p:cNvSpPr/>
            <p:nvPr/>
          </p:nvSpPr>
          <p:spPr>
            <a:xfrm>
              <a:off x="1923416" y="2645792"/>
              <a:ext cx="97375" cy="89048"/>
            </a:xfrm>
            <a:custGeom>
              <a:avLst/>
              <a:gdLst/>
              <a:ahLst/>
              <a:cxnLst/>
              <a:rect l="l" t="t" r="r" b="b"/>
              <a:pathLst>
                <a:path w="1450" h="1326" extrusionOk="0">
                  <a:moveTo>
                    <a:pt x="138" y="1"/>
                  </a:moveTo>
                  <a:cubicBezTo>
                    <a:pt x="63" y="1"/>
                    <a:pt x="0" y="63"/>
                    <a:pt x="0" y="151"/>
                  </a:cubicBezTo>
                  <a:lnTo>
                    <a:pt x="0" y="1188"/>
                  </a:lnTo>
                  <a:cubicBezTo>
                    <a:pt x="0" y="1263"/>
                    <a:pt x="63" y="1325"/>
                    <a:pt x="138" y="1325"/>
                  </a:cubicBezTo>
                  <a:lnTo>
                    <a:pt x="1300" y="1325"/>
                  </a:lnTo>
                  <a:cubicBezTo>
                    <a:pt x="1387" y="1325"/>
                    <a:pt x="1450" y="1263"/>
                    <a:pt x="1450" y="1188"/>
                  </a:cubicBezTo>
                  <a:lnTo>
                    <a:pt x="1450" y="151"/>
                  </a:lnTo>
                  <a:cubicBezTo>
                    <a:pt x="1450" y="63"/>
                    <a:pt x="1387" y="1"/>
                    <a:pt x="1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8" name="Google Shape;1328;p52"/>
            <p:cNvSpPr/>
            <p:nvPr/>
          </p:nvSpPr>
          <p:spPr>
            <a:xfrm>
              <a:off x="2033349" y="2645792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50" y="1"/>
                  </a:moveTo>
                  <a:cubicBezTo>
                    <a:pt x="63" y="1"/>
                    <a:pt x="0" y="63"/>
                    <a:pt x="0" y="151"/>
                  </a:cubicBezTo>
                  <a:lnTo>
                    <a:pt x="0" y="1188"/>
                  </a:lnTo>
                  <a:cubicBezTo>
                    <a:pt x="0" y="1263"/>
                    <a:pt x="63" y="1325"/>
                    <a:pt x="150" y="1325"/>
                  </a:cubicBezTo>
                  <a:lnTo>
                    <a:pt x="1175" y="1325"/>
                  </a:lnTo>
                  <a:cubicBezTo>
                    <a:pt x="1263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63"/>
                    <a:pt x="1263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9" name="Google Shape;1329;p52"/>
            <p:cNvSpPr/>
            <p:nvPr/>
          </p:nvSpPr>
          <p:spPr>
            <a:xfrm>
              <a:off x="2134887" y="2645792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38" y="1"/>
                  </a:moveTo>
                  <a:cubicBezTo>
                    <a:pt x="63" y="1"/>
                    <a:pt x="1" y="63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38" y="1325"/>
                  </a:cubicBezTo>
                  <a:lnTo>
                    <a:pt x="1175" y="1325"/>
                  </a:lnTo>
                  <a:cubicBezTo>
                    <a:pt x="1263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63"/>
                    <a:pt x="1263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0" name="Google Shape;1330;p52"/>
            <p:cNvSpPr/>
            <p:nvPr/>
          </p:nvSpPr>
          <p:spPr>
            <a:xfrm>
              <a:off x="2236426" y="2645792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51" y="1"/>
                  </a:moveTo>
                  <a:cubicBezTo>
                    <a:pt x="63" y="1"/>
                    <a:pt x="1" y="63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51" y="1325"/>
                  </a:cubicBezTo>
                  <a:lnTo>
                    <a:pt x="1188" y="1325"/>
                  </a:lnTo>
                  <a:cubicBezTo>
                    <a:pt x="1263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63"/>
                    <a:pt x="1263" y="1"/>
                    <a:pt x="1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1" name="Google Shape;1331;p52"/>
            <p:cNvSpPr/>
            <p:nvPr/>
          </p:nvSpPr>
          <p:spPr>
            <a:xfrm>
              <a:off x="2337964" y="2645792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51" y="1"/>
                  </a:moveTo>
                  <a:cubicBezTo>
                    <a:pt x="63" y="1"/>
                    <a:pt x="1" y="63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51" y="1325"/>
                  </a:cubicBezTo>
                  <a:lnTo>
                    <a:pt x="1188" y="1325"/>
                  </a:lnTo>
                  <a:cubicBezTo>
                    <a:pt x="1263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63"/>
                    <a:pt x="1263" y="1"/>
                    <a:pt x="1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2" name="Google Shape;1332;p52"/>
            <p:cNvSpPr/>
            <p:nvPr/>
          </p:nvSpPr>
          <p:spPr>
            <a:xfrm>
              <a:off x="2439502" y="2645792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51" y="1"/>
                  </a:moveTo>
                  <a:cubicBezTo>
                    <a:pt x="63" y="1"/>
                    <a:pt x="1" y="63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51" y="1325"/>
                  </a:cubicBezTo>
                  <a:lnTo>
                    <a:pt x="1188" y="1325"/>
                  </a:lnTo>
                  <a:cubicBezTo>
                    <a:pt x="1263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63"/>
                    <a:pt x="1263" y="1"/>
                    <a:pt x="1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3" name="Google Shape;1333;p52"/>
            <p:cNvSpPr/>
            <p:nvPr/>
          </p:nvSpPr>
          <p:spPr>
            <a:xfrm>
              <a:off x="2541041" y="2645792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51" y="1"/>
                  </a:moveTo>
                  <a:cubicBezTo>
                    <a:pt x="76" y="1"/>
                    <a:pt x="1" y="63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76" y="1325"/>
                    <a:pt x="151" y="1325"/>
                  </a:cubicBezTo>
                  <a:lnTo>
                    <a:pt x="1188" y="1325"/>
                  </a:lnTo>
                  <a:cubicBezTo>
                    <a:pt x="1263" y="1325"/>
                    <a:pt x="1326" y="1263"/>
                    <a:pt x="1326" y="1188"/>
                  </a:cubicBezTo>
                  <a:lnTo>
                    <a:pt x="1326" y="151"/>
                  </a:lnTo>
                  <a:cubicBezTo>
                    <a:pt x="1326" y="63"/>
                    <a:pt x="1263" y="1"/>
                    <a:pt x="1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4" name="Google Shape;1334;p52"/>
            <p:cNvSpPr/>
            <p:nvPr/>
          </p:nvSpPr>
          <p:spPr>
            <a:xfrm>
              <a:off x="2642646" y="2645792"/>
              <a:ext cx="88980" cy="89048"/>
            </a:xfrm>
            <a:custGeom>
              <a:avLst/>
              <a:gdLst/>
              <a:ahLst/>
              <a:cxnLst/>
              <a:rect l="l" t="t" r="r" b="b"/>
              <a:pathLst>
                <a:path w="1325" h="1326" extrusionOk="0">
                  <a:moveTo>
                    <a:pt x="150" y="1"/>
                  </a:moveTo>
                  <a:cubicBezTo>
                    <a:pt x="75" y="1"/>
                    <a:pt x="0" y="63"/>
                    <a:pt x="0" y="151"/>
                  </a:cubicBezTo>
                  <a:lnTo>
                    <a:pt x="0" y="1188"/>
                  </a:lnTo>
                  <a:cubicBezTo>
                    <a:pt x="0" y="1263"/>
                    <a:pt x="75" y="1325"/>
                    <a:pt x="150" y="1325"/>
                  </a:cubicBezTo>
                  <a:lnTo>
                    <a:pt x="1187" y="1325"/>
                  </a:lnTo>
                  <a:cubicBezTo>
                    <a:pt x="1262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63"/>
                    <a:pt x="1262" y="1"/>
                    <a:pt x="1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5" name="Google Shape;1335;p52"/>
            <p:cNvSpPr/>
            <p:nvPr/>
          </p:nvSpPr>
          <p:spPr>
            <a:xfrm>
              <a:off x="2744991" y="2645792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38" y="1"/>
                  </a:moveTo>
                  <a:cubicBezTo>
                    <a:pt x="63" y="1"/>
                    <a:pt x="1" y="63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38" y="1325"/>
                  </a:cubicBezTo>
                  <a:lnTo>
                    <a:pt x="1175" y="1325"/>
                  </a:lnTo>
                  <a:cubicBezTo>
                    <a:pt x="1250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63"/>
                    <a:pt x="1250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6" name="Google Shape;1336;p52"/>
            <p:cNvSpPr/>
            <p:nvPr/>
          </p:nvSpPr>
          <p:spPr>
            <a:xfrm>
              <a:off x="2845723" y="2645792"/>
              <a:ext cx="88980" cy="89048"/>
            </a:xfrm>
            <a:custGeom>
              <a:avLst/>
              <a:gdLst/>
              <a:ahLst/>
              <a:cxnLst/>
              <a:rect l="l" t="t" r="r" b="b"/>
              <a:pathLst>
                <a:path w="1325" h="1326" extrusionOk="0">
                  <a:moveTo>
                    <a:pt x="150" y="1"/>
                  </a:moveTo>
                  <a:cubicBezTo>
                    <a:pt x="75" y="1"/>
                    <a:pt x="0" y="63"/>
                    <a:pt x="0" y="151"/>
                  </a:cubicBezTo>
                  <a:lnTo>
                    <a:pt x="0" y="1188"/>
                  </a:lnTo>
                  <a:cubicBezTo>
                    <a:pt x="0" y="1263"/>
                    <a:pt x="75" y="1325"/>
                    <a:pt x="150" y="1325"/>
                  </a:cubicBezTo>
                  <a:lnTo>
                    <a:pt x="1187" y="1325"/>
                  </a:lnTo>
                  <a:cubicBezTo>
                    <a:pt x="1262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63"/>
                    <a:pt x="1262" y="1"/>
                    <a:pt x="1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7" name="Google Shape;1337;p52"/>
            <p:cNvSpPr/>
            <p:nvPr/>
          </p:nvSpPr>
          <p:spPr>
            <a:xfrm>
              <a:off x="2948067" y="2645792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38" y="1"/>
                  </a:moveTo>
                  <a:cubicBezTo>
                    <a:pt x="63" y="1"/>
                    <a:pt x="1" y="63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38" y="1325"/>
                  </a:cubicBezTo>
                  <a:lnTo>
                    <a:pt x="1176" y="1325"/>
                  </a:lnTo>
                  <a:cubicBezTo>
                    <a:pt x="1251" y="1325"/>
                    <a:pt x="1326" y="1263"/>
                    <a:pt x="1326" y="1188"/>
                  </a:cubicBezTo>
                  <a:lnTo>
                    <a:pt x="1326" y="151"/>
                  </a:lnTo>
                  <a:cubicBezTo>
                    <a:pt x="1326" y="63"/>
                    <a:pt x="1251" y="1"/>
                    <a:pt x="1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8" name="Google Shape;1338;p52"/>
            <p:cNvSpPr/>
            <p:nvPr/>
          </p:nvSpPr>
          <p:spPr>
            <a:xfrm>
              <a:off x="3049606" y="2645792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38" y="1"/>
                  </a:moveTo>
                  <a:cubicBezTo>
                    <a:pt x="63" y="1"/>
                    <a:pt x="1" y="63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38" y="1325"/>
                  </a:cubicBezTo>
                  <a:lnTo>
                    <a:pt x="1176" y="1325"/>
                  </a:lnTo>
                  <a:cubicBezTo>
                    <a:pt x="1263" y="1325"/>
                    <a:pt x="1326" y="1263"/>
                    <a:pt x="1326" y="1188"/>
                  </a:cubicBezTo>
                  <a:lnTo>
                    <a:pt x="1326" y="151"/>
                  </a:lnTo>
                  <a:cubicBezTo>
                    <a:pt x="1326" y="63"/>
                    <a:pt x="1263" y="1"/>
                    <a:pt x="1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9" name="Google Shape;1339;p52"/>
            <p:cNvSpPr/>
            <p:nvPr/>
          </p:nvSpPr>
          <p:spPr>
            <a:xfrm>
              <a:off x="3146980" y="2645792"/>
              <a:ext cx="142772" cy="89048"/>
            </a:xfrm>
            <a:custGeom>
              <a:avLst/>
              <a:gdLst/>
              <a:ahLst/>
              <a:cxnLst/>
              <a:rect l="l" t="t" r="r" b="b"/>
              <a:pathLst>
                <a:path w="2126" h="1326" extrusionOk="0">
                  <a:moveTo>
                    <a:pt x="138" y="1"/>
                  </a:moveTo>
                  <a:cubicBezTo>
                    <a:pt x="63" y="1"/>
                    <a:pt x="1" y="63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38" y="1325"/>
                  </a:cubicBezTo>
                  <a:lnTo>
                    <a:pt x="1975" y="1325"/>
                  </a:lnTo>
                  <a:cubicBezTo>
                    <a:pt x="2050" y="1325"/>
                    <a:pt x="2125" y="1263"/>
                    <a:pt x="2125" y="1188"/>
                  </a:cubicBezTo>
                  <a:lnTo>
                    <a:pt x="2125" y="151"/>
                  </a:lnTo>
                  <a:cubicBezTo>
                    <a:pt x="2125" y="63"/>
                    <a:pt x="2050" y="1"/>
                    <a:pt x="19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0" name="Google Shape;1340;p52"/>
            <p:cNvSpPr/>
            <p:nvPr/>
          </p:nvSpPr>
          <p:spPr>
            <a:xfrm>
              <a:off x="1923416" y="2748204"/>
              <a:ext cx="147741" cy="88980"/>
            </a:xfrm>
            <a:custGeom>
              <a:avLst/>
              <a:gdLst/>
              <a:ahLst/>
              <a:cxnLst/>
              <a:rect l="l" t="t" r="r" b="b"/>
              <a:pathLst>
                <a:path w="2200" h="1325" extrusionOk="0">
                  <a:moveTo>
                    <a:pt x="138" y="0"/>
                  </a:moveTo>
                  <a:cubicBezTo>
                    <a:pt x="63" y="0"/>
                    <a:pt x="0" y="63"/>
                    <a:pt x="0" y="138"/>
                  </a:cubicBezTo>
                  <a:lnTo>
                    <a:pt x="0" y="1175"/>
                  </a:lnTo>
                  <a:cubicBezTo>
                    <a:pt x="0" y="1250"/>
                    <a:pt x="63" y="1325"/>
                    <a:pt x="138" y="1325"/>
                  </a:cubicBezTo>
                  <a:lnTo>
                    <a:pt x="2062" y="1325"/>
                  </a:lnTo>
                  <a:cubicBezTo>
                    <a:pt x="2137" y="1325"/>
                    <a:pt x="2200" y="1250"/>
                    <a:pt x="2200" y="1175"/>
                  </a:cubicBezTo>
                  <a:lnTo>
                    <a:pt x="2200" y="138"/>
                  </a:lnTo>
                  <a:cubicBezTo>
                    <a:pt x="2200" y="63"/>
                    <a:pt x="2137" y="0"/>
                    <a:pt x="20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1" name="Google Shape;1341;p52"/>
            <p:cNvSpPr/>
            <p:nvPr/>
          </p:nvSpPr>
          <p:spPr>
            <a:xfrm>
              <a:off x="2083715" y="2748204"/>
              <a:ext cx="88980" cy="88980"/>
            </a:xfrm>
            <a:custGeom>
              <a:avLst/>
              <a:gdLst/>
              <a:ahLst/>
              <a:cxnLst/>
              <a:rect l="l" t="t" r="r" b="b"/>
              <a:pathLst>
                <a:path w="1325" h="1325" extrusionOk="0">
                  <a:moveTo>
                    <a:pt x="150" y="0"/>
                  </a:moveTo>
                  <a:cubicBezTo>
                    <a:pt x="75" y="0"/>
                    <a:pt x="0" y="63"/>
                    <a:pt x="0" y="138"/>
                  </a:cubicBezTo>
                  <a:lnTo>
                    <a:pt x="0" y="1175"/>
                  </a:lnTo>
                  <a:cubicBezTo>
                    <a:pt x="0" y="1250"/>
                    <a:pt x="75" y="1325"/>
                    <a:pt x="150" y="1325"/>
                  </a:cubicBezTo>
                  <a:lnTo>
                    <a:pt x="1187" y="1325"/>
                  </a:lnTo>
                  <a:cubicBezTo>
                    <a:pt x="1262" y="1325"/>
                    <a:pt x="1325" y="1250"/>
                    <a:pt x="1325" y="1175"/>
                  </a:cubicBezTo>
                  <a:lnTo>
                    <a:pt x="1325" y="138"/>
                  </a:lnTo>
                  <a:cubicBezTo>
                    <a:pt x="1325" y="63"/>
                    <a:pt x="1262" y="0"/>
                    <a:pt x="1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2" name="Google Shape;1342;p52"/>
            <p:cNvSpPr/>
            <p:nvPr/>
          </p:nvSpPr>
          <p:spPr>
            <a:xfrm>
              <a:off x="2186060" y="2748204"/>
              <a:ext cx="89048" cy="88980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138" y="0"/>
                  </a:moveTo>
                  <a:cubicBezTo>
                    <a:pt x="63" y="0"/>
                    <a:pt x="1" y="63"/>
                    <a:pt x="1" y="138"/>
                  </a:cubicBezTo>
                  <a:lnTo>
                    <a:pt x="1" y="1175"/>
                  </a:lnTo>
                  <a:cubicBezTo>
                    <a:pt x="1" y="1250"/>
                    <a:pt x="63" y="1325"/>
                    <a:pt x="138" y="1325"/>
                  </a:cubicBezTo>
                  <a:lnTo>
                    <a:pt x="1176" y="1325"/>
                  </a:lnTo>
                  <a:cubicBezTo>
                    <a:pt x="1251" y="1325"/>
                    <a:pt x="1325" y="1250"/>
                    <a:pt x="1325" y="1175"/>
                  </a:cubicBezTo>
                  <a:lnTo>
                    <a:pt x="1325" y="138"/>
                  </a:lnTo>
                  <a:cubicBezTo>
                    <a:pt x="1325" y="63"/>
                    <a:pt x="1251" y="0"/>
                    <a:pt x="1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3" name="Google Shape;1343;p52"/>
            <p:cNvSpPr/>
            <p:nvPr/>
          </p:nvSpPr>
          <p:spPr>
            <a:xfrm>
              <a:off x="2287598" y="2748204"/>
              <a:ext cx="89048" cy="88980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138" y="0"/>
                  </a:moveTo>
                  <a:cubicBezTo>
                    <a:pt x="63" y="0"/>
                    <a:pt x="1" y="63"/>
                    <a:pt x="1" y="138"/>
                  </a:cubicBezTo>
                  <a:lnTo>
                    <a:pt x="1" y="1175"/>
                  </a:lnTo>
                  <a:cubicBezTo>
                    <a:pt x="1" y="1250"/>
                    <a:pt x="63" y="1325"/>
                    <a:pt x="138" y="1325"/>
                  </a:cubicBezTo>
                  <a:lnTo>
                    <a:pt x="1176" y="1325"/>
                  </a:lnTo>
                  <a:cubicBezTo>
                    <a:pt x="1251" y="1325"/>
                    <a:pt x="1326" y="1250"/>
                    <a:pt x="1326" y="1175"/>
                  </a:cubicBezTo>
                  <a:lnTo>
                    <a:pt x="1326" y="138"/>
                  </a:lnTo>
                  <a:cubicBezTo>
                    <a:pt x="1326" y="63"/>
                    <a:pt x="1251" y="0"/>
                    <a:pt x="1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4" name="Google Shape;1344;p52"/>
            <p:cNvSpPr/>
            <p:nvPr/>
          </p:nvSpPr>
          <p:spPr>
            <a:xfrm>
              <a:off x="2389203" y="2748204"/>
              <a:ext cx="88980" cy="88980"/>
            </a:xfrm>
            <a:custGeom>
              <a:avLst/>
              <a:gdLst/>
              <a:ahLst/>
              <a:cxnLst/>
              <a:rect l="l" t="t" r="r" b="b"/>
              <a:pathLst>
                <a:path w="1325" h="1325" extrusionOk="0">
                  <a:moveTo>
                    <a:pt x="137" y="0"/>
                  </a:moveTo>
                  <a:cubicBezTo>
                    <a:pt x="63" y="0"/>
                    <a:pt x="0" y="63"/>
                    <a:pt x="0" y="138"/>
                  </a:cubicBezTo>
                  <a:lnTo>
                    <a:pt x="0" y="1175"/>
                  </a:lnTo>
                  <a:cubicBezTo>
                    <a:pt x="0" y="1250"/>
                    <a:pt x="63" y="1325"/>
                    <a:pt x="137" y="1325"/>
                  </a:cubicBezTo>
                  <a:lnTo>
                    <a:pt x="1175" y="1325"/>
                  </a:lnTo>
                  <a:cubicBezTo>
                    <a:pt x="1262" y="1325"/>
                    <a:pt x="1325" y="1250"/>
                    <a:pt x="1325" y="1175"/>
                  </a:cubicBezTo>
                  <a:lnTo>
                    <a:pt x="1325" y="138"/>
                  </a:lnTo>
                  <a:cubicBezTo>
                    <a:pt x="1325" y="63"/>
                    <a:pt x="1262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5" name="Google Shape;1345;p52"/>
            <p:cNvSpPr/>
            <p:nvPr/>
          </p:nvSpPr>
          <p:spPr>
            <a:xfrm>
              <a:off x="2490742" y="2748204"/>
              <a:ext cx="88980" cy="88980"/>
            </a:xfrm>
            <a:custGeom>
              <a:avLst/>
              <a:gdLst/>
              <a:ahLst/>
              <a:cxnLst/>
              <a:rect l="l" t="t" r="r" b="b"/>
              <a:pathLst>
                <a:path w="1325" h="1325" extrusionOk="0">
                  <a:moveTo>
                    <a:pt x="138" y="0"/>
                  </a:moveTo>
                  <a:cubicBezTo>
                    <a:pt x="63" y="0"/>
                    <a:pt x="0" y="63"/>
                    <a:pt x="0" y="138"/>
                  </a:cubicBezTo>
                  <a:lnTo>
                    <a:pt x="0" y="1175"/>
                  </a:lnTo>
                  <a:cubicBezTo>
                    <a:pt x="0" y="1250"/>
                    <a:pt x="63" y="1325"/>
                    <a:pt x="138" y="1325"/>
                  </a:cubicBezTo>
                  <a:lnTo>
                    <a:pt x="1175" y="1325"/>
                  </a:lnTo>
                  <a:cubicBezTo>
                    <a:pt x="1262" y="1325"/>
                    <a:pt x="1325" y="1250"/>
                    <a:pt x="1325" y="1175"/>
                  </a:cubicBezTo>
                  <a:lnTo>
                    <a:pt x="1325" y="138"/>
                  </a:lnTo>
                  <a:cubicBezTo>
                    <a:pt x="1325" y="63"/>
                    <a:pt x="1262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6" name="Google Shape;1346;p52"/>
            <p:cNvSpPr/>
            <p:nvPr/>
          </p:nvSpPr>
          <p:spPr>
            <a:xfrm>
              <a:off x="2592280" y="2748204"/>
              <a:ext cx="88980" cy="88980"/>
            </a:xfrm>
            <a:custGeom>
              <a:avLst/>
              <a:gdLst/>
              <a:ahLst/>
              <a:cxnLst/>
              <a:rect l="l" t="t" r="r" b="b"/>
              <a:pathLst>
                <a:path w="1325" h="1325" extrusionOk="0">
                  <a:moveTo>
                    <a:pt x="138" y="0"/>
                  </a:moveTo>
                  <a:cubicBezTo>
                    <a:pt x="63" y="0"/>
                    <a:pt x="0" y="63"/>
                    <a:pt x="0" y="138"/>
                  </a:cubicBezTo>
                  <a:lnTo>
                    <a:pt x="0" y="1175"/>
                  </a:lnTo>
                  <a:cubicBezTo>
                    <a:pt x="0" y="1250"/>
                    <a:pt x="63" y="1325"/>
                    <a:pt x="138" y="1325"/>
                  </a:cubicBezTo>
                  <a:lnTo>
                    <a:pt x="1175" y="1325"/>
                  </a:lnTo>
                  <a:cubicBezTo>
                    <a:pt x="1262" y="1325"/>
                    <a:pt x="1325" y="1250"/>
                    <a:pt x="1325" y="1175"/>
                  </a:cubicBezTo>
                  <a:lnTo>
                    <a:pt x="1325" y="138"/>
                  </a:lnTo>
                  <a:cubicBezTo>
                    <a:pt x="1325" y="63"/>
                    <a:pt x="1262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7" name="Google Shape;1347;p52"/>
            <p:cNvSpPr/>
            <p:nvPr/>
          </p:nvSpPr>
          <p:spPr>
            <a:xfrm>
              <a:off x="2693818" y="2748204"/>
              <a:ext cx="88980" cy="88980"/>
            </a:xfrm>
            <a:custGeom>
              <a:avLst/>
              <a:gdLst/>
              <a:ahLst/>
              <a:cxnLst/>
              <a:rect l="l" t="t" r="r" b="b"/>
              <a:pathLst>
                <a:path w="1325" h="1325" extrusionOk="0">
                  <a:moveTo>
                    <a:pt x="138" y="0"/>
                  </a:moveTo>
                  <a:cubicBezTo>
                    <a:pt x="63" y="0"/>
                    <a:pt x="0" y="63"/>
                    <a:pt x="0" y="138"/>
                  </a:cubicBezTo>
                  <a:lnTo>
                    <a:pt x="0" y="1175"/>
                  </a:lnTo>
                  <a:cubicBezTo>
                    <a:pt x="0" y="1250"/>
                    <a:pt x="63" y="1325"/>
                    <a:pt x="138" y="1325"/>
                  </a:cubicBezTo>
                  <a:lnTo>
                    <a:pt x="1175" y="1325"/>
                  </a:lnTo>
                  <a:cubicBezTo>
                    <a:pt x="1263" y="1325"/>
                    <a:pt x="1325" y="1250"/>
                    <a:pt x="1325" y="1175"/>
                  </a:cubicBezTo>
                  <a:lnTo>
                    <a:pt x="1325" y="138"/>
                  </a:lnTo>
                  <a:cubicBezTo>
                    <a:pt x="1325" y="63"/>
                    <a:pt x="1263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8" name="Google Shape;1348;p52"/>
            <p:cNvSpPr/>
            <p:nvPr/>
          </p:nvSpPr>
          <p:spPr>
            <a:xfrm>
              <a:off x="2795357" y="2748204"/>
              <a:ext cx="89048" cy="88980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138" y="0"/>
                  </a:moveTo>
                  <a:cubicBezTo>
                    <a:pt x="63" y="0"/>
                    <a:pt x="0" y="63"/>
                    <a:pt x="0" y="138"/>
                  </a:cubicBezTo>
                  <a:lnTo>
                    <a:pt x="0" y="1175"/>
                  </a:lnTo>
                  <a:cubicBezTo>
                    <a:pt x="0" y="1250"/>
                    <a:pt x="63" y="1325"/>
                    <a:pt x="138" y="1325"/>
                  </a:cubicBezTo>
                  <a:lnTo>
                    <a:pt x="1175" y="1325"/>
                  </a:lnTo>
                  <a:cubicBezTo>
                    <a:pt x="1263" y="1325"/>
                    <a:pt x="1325" y="1250"/>
                    <a:pt x="1325" y="1175"/>
                  </a:cubicBezTo>
                  <a:lnTo>
                    <a:pt x="1325" y="138"/>
                  </a:lnTo>
                  <a:cubicBezTo>
                    <a:pt x="1325" y="63"/>
                    <a:pt x="1263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9" name="Google Shape;1349;p52"/>
            <p:cNvSpPr/>
            <p:nvPr/>
          </p:nvSpPr>
          <p:spPr>
            <a:xfrm>
              <a:off x="2896895" y="2748204"/>
              <a:ext cx="89048" cy="88980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151" y="0"/>
                  </a:moveTo>
                  <a:cubicBezTo>
                    <a:pt x="63" y="0"/>
                    <a:pt x="1" y="63"/>
                    <a:pt x="1" y="138"/>
                  </a:cubicBezTo>
                  <a:lnTo>
                    <a:pt x="1" y="1175"/>
                  </a:lnTo>
                  <a:cubicBezTo>
                    <a:pt x="1" y="1250"/>
                    <a:pt x="63" y="1325"/>
                    <a:pt x="151" y="1325"/>
                  </a:cubicBezTo>
                  <a:lnTo>
                    <a:pt x="1188" y="1325"/>
                  </a:lnTo>
                  <a:cubicBezTo>
                    <a:pt x="1263" y="1325"/>
                    <a:pt x="1325" y="1250"/>
                    <a:pt x="1325" y="1175"/>
                  </a:cubicBezTo>
                  <a:lnTo>
                    <a:pt x="1325" y="138"/>
                  </a:lnTo>
                  <a:cubicBezTo>
                    <a:pt x="1325" y="63"/>
                    <a:pt x="1263" y="0"/>
                    <a:pt x="1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0" name="Google Shape;1350;p52"/>
            <p:cNvSpPr/>
            <p:nvPr/>
          </p:nvSpPr>
          <p:spPr>
            <a:xfrm>
              <a:off x="2998434" y="2748204"/>
              <a:ext cx="89048" cy="88980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151" y="0"/>
                  </a:moveTo>
                  <a:cubicBezTo>
                    <a:pt x="63" y="0"/>
                    <a:pt x="1" y="63"/>
                    <a:pt x="1" y="138"/>
                  </a:cubicBezTo>
                  <a:lnTo>
                    <a:pt x="1" y="1175"/>
                  </a:lnTo>
                  <a:cubicBezTo>
                    <a:pt x="1" y="1250"/>
                    <a:pt x="63" y="1325"/>
                    <a:pt x="151" y="1325"/>
                  </a:cubicBezTo>
                  <a:lnTo>
                    <a:pt x="1188" y="1325"/>
                  </a:lnTo>
                  <a:cubicBezTo>
                    <a:pt x="1263" y="1325"/>
                    <a:pt x="1325" y="1250"/>
                    <a:pt x="1325" y="1175"/>
                  </a:cubicBezTo>
                  <a:lnTo>
                    <a:pt x="1325" y="138"/>
                  </a:lnTo>
                  <a:cubicBezTo>
                    <a:pt x="1325" y="63"/>
                    <a:pt x="1263" y="0"/>
                    <a:pt x="1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1" name="Google Shape;1351;p52"/>
            <p:cNvSpPr/>
            <p:nvPr/>
          </p:nvSpPr>
          <p:spPr>
            <a:xfrm>
              <a:off x="3099972" y="2748204"/>
              <a:ext cx="89048" cy="88980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151" y="0"/>
                  </a:moveTo>
                  <a:cubicBezTo>
                    <a:pt x="63" y="0"/>
                    <a:pt x="1" y="63"/>
                    <a:pt x="1" y="138"/>
                  </a:cubicBezTo>
                  <a:lnTo>
                    <a:pt x="1" y="1175"/>
                  </a:lnTo>
                  <a:cubicBezTo>
                    <a:pt x="1" y="1250"/>
                    <a:pt x="63" y="1325"/>
                    <a:pt x="151" y="1325"/>
                  </a:cubicBezTo>
                  <a:lnTo>
                    <a:pt x="1188" y="1325"/>
                  </a:lnTo>
                  <a:cubicBezTo>
                    <a:pt x="1263" y="1325"/>
                    <a:pt x="1325" y="1250"/>
                    <a:pt x="1325" y="1175"/>
                  </a:cubicBezTo>
                  <a:lnTo>
                    <a:pt x="1325" y="138"/>
                  </a:lnTo>
                  <a:cubicBezTo>
                    <a:pt x="1325" y="63"/>
                    <a:pt x="1263" y="0"/>
                    <a:pt x="1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2" name="Google Shape;1352;p52"/>
            <p:cNvSpPr/>
            <p:nvPr/>
          </p:nvSpPr>
          <p:spPr>
            <a:xfrm>
              <a:off x="1923416" y="2951280"/>
              <a:ext cx="147741" cy="89048"/>
            </a:xfrm>
            <a:custGeom>
              <a:avLst/>
              <a:gdLst/>
              <a:ahLst/>
              <a:cxnLst/>
              <a:rect l="l" t="t" r="r" b="b"/>
              <a:pathLst>
                <a:path w="2200" h="1326" extrusionOk="0">
                  <a:moveTo>
                    <a:pt x="138" y="1"/>
                  </a:moveTo>
                  <a:cubicBezTo>
                    <a:pt x="63" y="1"/>
                    <a:pt x="0" y="63"/>
                    <a:pt x="0" y="151"/>
                  </a:cubicBezTo>
                  <a:lnTo>
                    <a:pt x="0" y="1188"/>
                  </a:lnTo>
                  <a:cubicBezTo>
                    <a:pt x="0" y="1263"/>
                    <a:pt x="63" y="1325"/>
                    <a:pt x="138" y="1325"/>
                  </a:cubicBezTo>
                  <a:lnTo>
                    <a:pt x="2062" y="1325"/>
                  </a:lnTo>
                  <a:cubicBezTo>
                    <a:pt x="2137" y="1325"/>
                    <a:pt x="2200" y="1263"/>
                    <a:pt x="2200" y="1188"/>
                  </a:cubicBezTo>
                  <a:lnTo>
                    <a:pt x="2200" y="151"/>
                  </a:lnTo>
                  <a:cubicBezTo>
                    <a:pt x="2200" y="63"/>
                    <a:pt x="2137" y="1"/>
                    <a:pt x="2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3" name="Google Shape;1353;p52"/>
            <p:cNvSpPr/>
            <p:nvPr/>
          </p:nvSpPr>
          <p:spPr>
            <a:xfrm>
              <a:off x="2083715" y="2951280"/>
              <a:ext cx="88980" cy="89048"/>
            </a:xfrm>
            <a:custGeom>
              <a:avLst/>
              <a:gdLst/>
              <a:ahLst/>
              <a:cxnLst/>
              <a:rect l="l" t="t" r="r" b="b"/>
              <a:pathLst>
                <a:path w="1325" h="1326" extrusionOk="0">
                  <a:moveTo>
                    <a:pt x="150" y="1"/>
                  </a:moveTo>
                  <a:cubicBezTo>
                    <a:pt x="75" y="1"/>
                    <a:pt x="0" y="63"/>
                    <a:pt x="0" y="151"/>
                  </a:cubicBezTo>
                  <a:lnTo>
                    <a:pt x="0" y="1188"/>
                  </a:lnTo>
                  <a:cubicBezTo>
                    <a:pt x="0" y="1263"/>
                    <a:pt x="75" y="1325"/>
                    <a:pt x="150" y="1325"/>
                  </a:cubicBezTo>
                  <a:lnTo>
                    <a:pt x="1187" y="1325"/>
                  </a:lnTo>
                  <a:cubicBezTo>
                    <a:pt x="1262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63"/>
                    <a:pt x="1262" y="1"/>
                    <a:pt x="1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4" name="Google Shape;1354;p52"/>
            <p:cNvSpPr/>
            <p:nvPr/>
          </p:nvSpPr>
          <p:spPr>
            <a:xfrm>
              <a:off x="2186060" y="2951280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38" y="1"/>
                  </a:moveTo>
                  <a:cubicBezTo>
                    <a:pt x="63" y="1"/>
                    <a:pt x="1" y="63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38" y="1325"/>
                  </a:cubicBezTo>
                  <a:lnTo>
                    <a:pt x="1176" y="1325"/>
                  </a:lnTo>
                  <a:cubicBezTo>
                    <a:pt x="1251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63"/>
                    <a:pt x="1251" y="1"/>
                    <a:pt x="1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5" name="Google Shape;1355;p52"/>
            <p:cNvSpPr/>
            <p:nvPr/>
          </p:nvSpPr>
          <p:spPr>
            <a:xfrm>
              <a:off x="2287598" y="2951280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38" y="1"/>
                  </a:moveTo>
                  <a:cubicBezTo>
                    <a:pt x="63" y="1"/>
                    <a:pt x="1" y="63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38" y="1325"/>
                  </a:cubicBezTo>
                  <a:lnTo>
                    <a:pt x="1176" y="1325"/>
                  </a:lnTo>
                  <a:cubicBezTo>
                    <a:pt x="1251" y="1325"/>
                    <a:pt x="1326" y="1263"/>
                    <a:pt x="1326" y="1188"/>
                  </a:cubicBezTo>
                  <a:lnTo>
                    <a:pt x="1326" y="151"/>
                  </a:lnTo>
                  <a:cubicBezTo>
                    <a:pt x="1326" y="63"/>
                    <a:pt x="1251" y="1"/>
                    <a:pt x="1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6" name="Google Shape;1356;p52"/>
            <p:cNvSpPr/>
            <p:nvPr/>
          </p:nvSpPr>
          <p:spPr>
            <a:xfrm>
              <a:off x="2389203" y="2951280"/>
              <a:ext cx="88980" cy="89048"/>
            </a:xfrm>
            <a:custGeom>
              <a:avLst/>
              <a:gdLst/>
              <a:ahLst/>
              <a:cxnLst/>
              <a:rect l="l" t="t" r="r" b="b"/>
              <a:pathLst>
                <a:path w="1325" h="1326" extrusionOk="0">
                  <a:moveTo>
                    <a:pt x="137" y="1"/>
                  </a:moveTo>
                  <a:cubicBezTo>
                    <a:pt x="63" y="1"/>
                    <a:pt x="0" y="63"/>
                    <a:pt x="0" y="151"/>
                  </a:cubicBezTo>
                  <a:lnTo>
                    <a:pt x="0" y="1188"/>
                  </a:lnTo>
                  <a:cubicBezTo>
                    <a:pt x="0" y="1263"/>
                    <a:pt x="63" y="1325"/>
                    <a:pt x="137" y="1325"/>
                  </a:cubicBezTo>
                  <a:lnTo>
                    <a:pt x="1175" y="1325"/>
                  </a:lnTo>
                  <a:cubicBezTo>
                    <a:pt x="1262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63"/>
                    <a:pt x="1262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7" name="Google Shape;1357;p52"/>
            <p:cNvSpPr/>
            <p:nvPr/>
          </p:nvSpPr>
          <p:spPr>
            <a:xfrm>
              <a:off x="2490742" y="2951280"/>
              <a:ext cx="88980" cy="89048"/>
            </a:xfrm>
            <a:custGeom>
              <a:avLst/>
              <a:gdLst/>
              <a:ahLst/>
              <a:cxnLst/>
              <a:rect l="l" t="t" r="r" b="b"/>
              <a:pathLst>
                <a:path w="1325" h="1326" extrusionOk="0">
                  <a:moveTo>
                    <a:pt x="138" y="1"/>
                  </a:moveTo>
                  <a:cubicBezTo>
                    <a:pt x="63" y="1"/>
                    <a:pt x="0" y="63"/>
                    <a:pt x="0" y="151"/>
                  </a:cubicBezTo>
                  <a:lnTo>
                    <a:pt x="0" y="1188"/>
                  </a:lnTo>
                  <a:cubicBezTo>
                    <a:pt x="0" y="1263"/>
                    <a:pt x="63" y="1325"/>
                    <a:pt x="138" y="1325"/>
                  </a:cubicBezTo>
                  <a:lnTo>
                    <a:pt x="1175" y="1325"/>
                  </a:lnTo>
                  <a:cubicBezTo>
                    <a:pt x="1262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63"/>
                    <a:pt x="1262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8" name="Google Shape;1358;p52"/>
            <p:cNvSpPr/>
            <p:nvPr/>
          </p:nvSpPr>
          <p:spPr>
            <a:xfrm>
              <a:off x="2592280" y="2951280"/>
              <a:ext cx="88980" cy="89048"/>
            </a:xfrm>
            <a:custGeom>
              <a:avLst/>
              <a:gdLst/>
              <a:ahLst/>
              <a:cxnLst/>
              <a:rect l="l" t="t" r="r" b="b"/>
              <a:pathLst>
                <a:path w="1325" h="1326" extrusionOk="0">
                  <a:moveTo>
                    <a:pt x="138" y="1"/>
                  </a:moveTo>
                  <a:cubicBezTo>
                    <a:pt x="63" y="1"/>
                    <a:pt x="0" y="63"/>
                    <a:pt x="0" y="151"/>
                  </a:cubicBezTo>
                  <a:lnTo>
                    <a:pt x="0" y="1188"/>
                  </a:lnTo>
                  <a:cubicBezTo>
                    <a:pt x="0" y="1263"/>
                    <a:pt x="63" y="1325"/>
                    <a:pt x="138" y="1325"/>
                  </a:cubicBezTo>
                  <a:lnTo>
                    <a:pt x="1175" y="1325"/>
                  </a:lnTo>
                  <a:cubicBezTo>
                    <a:pt x="1262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63"/>
                    <a:pt x="1262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9" name="Google Shape;1359;p52"/>
            <p:cNvSpPr/>
            <p:nvPr/>
          </p:nvSpPr>
          <p:spPr>
            <a:xfrm>
              <a:off x="2693818" y="2951280"/>
              <a:ext cx="88980" cy="89048"/>
            </a:xfrm>
            <a:custGeom>
              <a:avLst/>
              <a:gdLst/>
              <a:ahLst/>
              <a:cxnLst/>
              <a:rect l="l" t="t" r="r" b="b"/>
              <a:pathLst>
                <a:path w="1325" h="1326" extrusionOk="0">
                  <a:moveTo>
                    <a:pt x="138" y="1"/>
                  </a:moveTo>
                  <a:cubicBezTo>
                    <a:pt x="63" y="1"/>
                    <a:pt x="0" y="63"/>
                    <a:pt x="0" y="151"/>
                  </a:cubicBezTo>
                  <a:lnTo>
                    <a:pt x="0" y="1188"/>
                  </a:lnTo>
                  <a:cubicBezTo>
                    <a:pt x="0" y="1263"/>
                    <a:pt x="63" y="1325"/>
                    <a:pt x="138" y="1325"/>
                  </a:cubicBezTo>
                  <a:lnTo>
                    <a:pt x="1175" y="1325"/>
                  </a:lnTo>
                  <a:cubicBezTo>
                    <a:pt x="1263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63"/>
                    <a:pt x="1263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0" name="Google Shape;1360;p52"/>
            <p:cNvSpPr/>
            <p:nvPr/>
          </p:nvSpPr>
          <p:spPr>
            <a:xfrm>
              <a:off x="2795357" y="2951280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38" y="1"/>
                  </a:moveTo>
                  <a:cubicBezTo>
                    <a:pt x="63" y="1"/>
                    <a:pt x="0" y="63"/>
                    <a:pt x="0" y="151"/>
                  </a:cubicBezTo>
                  <a:lnTo>
                    <a:pt x="0" y="1188"/>
                  </a:lnTo>
                  <a:cubicBezTo>
                    <a:pt x="0" y="1263"/>
                    <a:pt x="63" y="1325"/>
                    <a:pt x="138" y="1325"/>
                  </a:cubicBezTo>
                  <a:lnTo>
                    <a:pt x="1175" y="1325"/>
                  </a:lnTo>
                  <a:cubicBezTo>
                    <a:pt x="1263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63"/>
                    <a:pt x="1263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1" name="Google Shape;1361;p52"/>
            <p:cNvSpPr/>
            <p:nvPr/>
          </p:nvSpPr>
          <p:spPr>
            <a:xfrm>
              <a:off x="2896895" y="2951280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51" y="1"/>
                  </a:moveTo>
                  <a:cubicBezTo>
                    <a:pt x="63" y="1"/>
                    <a:pt x="1" y="63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51" y="1325"/>
                  </a:cubicBezTo>
                  <a:lnTo>
                    <a:pt x="1188" y="1325"/>
                  </a:lnTo>
                  <a:cubicBezTo>
                    <a:pt x="1263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63"/>
                    <a:pt x="1263" y="1"/>
                    <a:pt x="1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2" name="Google Shape;1362;p52"/>
            <p:cNvSpPr/>
            <p:nvPr/>
          </p:nvSpPr>
          <p:spPr>
            <a:xfrm>
              <a:off x="2998434" y="2951280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51" y="1"/>
                  </a:moveTo>
                  <a:cubicBezTo>
                    <a:pt x="63" y="1"/>
                    <a:pt x="1" y="63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51" y="1325"/>
                  </a:cubicBezTo>
                  <a:lnTo>
                    <a:pt x="1188" y="1325"/>
                  </a:lnTo>
                  <a:cubicBezTo>
                    <a:pt x="1263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63"/>
                    <a:pt x="1263" y="1"/>
                    <a:pt x="1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3" name="Google Shape;1363;p52"/>
            <p:cNvSpPr/>
            <p:nvPr/>
          </p:nvSpPr>
          <p:spPr>
            <a:xfrm>
              <a:off x="3099972" y="2951280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51" y="1"/>
                  </a:moveTo>
                  <a:cubicBezTo>
                    <a:pt x="63" y="1"/>
                    <a:pt x="1" y="63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51" y="1325"/>
                  </a:cubicBezTo>
                  <a:lnTo>
                    <a:pt x="1188" y="1325"/>
                  </a:lnTo>
                  <a:cubicBezTo>
                    <a:pt x="1263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63"/>
                    <a:pt x="1263" y="1"/>
                    <a:pt x="1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4" name="Google Shape;1364;p52"/>
            <p:cNvSpPr/>
            <p:nvPr/>
          </p:nvSpPr>
          <p:spPr>
            <a:xfrm>
              <a:off x="3200704" y="2894199"/>
              <a:ext cx="89048" cy="146129"/>
            </a:xfrm>
            <a:custGeom>
              <a:avLst/>
              <a:gdLst/>
              <a:ahLst/>
              <a:cxnLst/>
              <a:rect l="l" t="t" r="r" b="b"/>
              <a:pathLst>
                <a:path w="1326" h="2176" extrusionOk="0">
                  <a:moveTo>
                    <a:pt x="138" y="1"/>
                  </a:moveTo>
                  <a:cubicBezTo>
                    <a:pt x="63" y="1"/>
                    <a:pt x="0" y="63"/>
                    <a:pt x="0" y="138"/>
                  </a:cubicBezTo>
                  <a:lnTo>
                    <a:pt x="0" y="2025"/>
                  </a:lnTo>
                  <a:cubicBezTo>
                    <a:pt x="0" y="2113"/>
                    <a:pt x="63" y="2175"/>
                    <a:pt x="138" y="2175"/>
                  </a:cubicBezTo>
                  <a:lnTo>
                    <a:pt x="1175" y="2175"/>
                  </a:lnTo>
                  <a:cubicBezTo>
                    <a:pt x="1250" y="2175"/>
                    <a:pt x="1325" y="2113"/>
                    <a:pt x="1325" y="2025"/>
                  </a:cubicBezTo>
                  <a:lnTo>
                    <a:pt x="1325" y="138"/>
                  </a:lnTo>
                  <a:cubicBezTo>
                    <a:pt x="1325" y="63"/>
                    <a:pt x="1250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5" name="Google Shape;1365;p52"/>
            <p:cNvSpPr/>
            <p:nvPr/>
          </p:nvSpPr>
          <p:spPr>
            <a:xfrm>
              <a:off x="3200704" y="2748204"/>
              <a:ext cx="89048" cy="88980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138" y="0"/>
                  </a:moveTo>
                  <a:cubicBezTo>
                    <a:pt x="63" y="0"/>
                    <a:pt x="0" y="63"/>
                    <a:pt x="0" y="138"/>
                  </a:cubicBezTo>
                  <a:lnTo>
                    <a:pt x="0" y="1175"/>
                  </a:lnTo>
                  <a:cubicBezTo>
                    <a:pt x="0" y="1250"/>
                    <a:pt x="63" y="1325"/>
                    <a:pt x="138" y="1325"/>
                  </a:cubicBezTo>
                  <a:lnTo>
                    <a:pt x="1175" y="1325"/>
                  </a:lnTo>
                  <a:cubicBezTo>
                    <a:pt x="1250" y="1325"/>
                    <a:pt x="1325" y="1250"/>
                    <a:pt x="1325" y="1175"/>
                  </a:cubicBezTo>
                  <a:lnTo>
                    <a:pt x="1325" y="138"/>
                  </a:lnTo>
                  <a:cubicBezTo>
                    <a:pt x="1325" y="63"/>
                    <a:pt x="1250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6" name="Google Shape;1366;p52"/>
            <p:cNvSpPr/>
            <p:nvPr/>
          </p:nvSpPr>
          <p:spPr>
            <a:xfrm>
              <a:off x="1923416" y="2849742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38" y="0"/>
                  </a:moveTo>
                  <a:cubicBezTo>
                    <a:pt x="63" y="0"/>
                    <a:pt x="0" y="63"/>
                    <a:pt x="0" y="138"/>
                  </a:cubicBezTo>
                  <a:lnTo>
                    <a:pt x="0" y="1175"/>
                  </a:lnTo>
                  <a:cubicBezTo>
                    <a:pt x="0" y="1263"/>
                    <a:pt x="63" y="1325"/>
                    <a:pt x="138" y="1325"/>
                  </a:cubicBezTo>
                  <a:lnTo>
                    <a:pt x="1175" y="1325"/>
                  </a:lnTo>
                  <a:cubicBezTo>
                    <a:pt x="1263" y="1325"/>
                    <a:pt x="1325" y="1263"/>
                    <a:pt x="1325" y="1175"/>
                  </a:cubicBezTo>
                  <a:lnTo>
                    <a:pt x="1325" y="138"/>
                  </a:lnTo>
                  <a:cubicBezTo>
                    <a:pt x="1325" y="63"/>
                    <a:pt x="1263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7" name="Google Shape;1367;p52"/>
            <p:cNvSpPr/>
            <p:nvPr/>
          </p:nvSpPr>
          <p:spPr>
            <a:xfrm>
              <a:off x="2024955" y="2849742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38" y="0"/>
                  </a:moveTo>
                  <a:cubicBezTo>
                    <a:pt x="63" y="0"/>
                    <a:pt x="0" y="63"/>
                    <a:pt x="0" y="138"/>
                  </a:cubicBezTo>
                  <a:lnTo>
                    <a:pt x="0" y="1175"/>
                  </a:lnTo>
                  <a:cubicBezTo>
                    <a:pt x="0" y="1263"/>
                    <a:pt x="63" y="1325"/>
                    <a:pt x="138" y="1325"/>
                  </a:cubicBezTo>
                  <a:lnTo>
                    <a:pt x="1175" y="1325"/>
                  </a:lnTo>
                  <a:cubicBezTo>
                    <a:pt x="1263" y="1325"/>
                    <a:pt x="1325" y="1263"/>
                    <a:pt x="1325" y="1175"/>
                  </a:cubicBezTo>
                  <a:lnTo>
                    <a:pt x="1325" y="138"/>
                  </a:lnTo>
                  <a:cubicBezTo>
                    <a:pt x="1325" y="63"/>
                    <a:pt x="1263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8" name="Google Shape;1368;p52"/>
            <p:cNvSpPr/>
            <p:nvPr/>
          </p:nvSpPr>
          <p:spPr>
            <a:xfrm>
              <a:off x="2126493" y="2849742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51" y="0"/>
                  </a:moveTo>
                  <a:cubicBezTo>
                    <a:pt x="63" y="0"/>
                    <a:pt x="1" y="63"/>
                    <a:pt x="1" y="138"/>
                  </a:cubicBezTo>
                  <a:lnTo>
                    <a:pt x="1" y="1175"/>
                  </a:lnTo>
                  <a:cubicBezTo>
                    <a:pt x="1" y="1263"/>
                    <a:pt x="63" y="1325"/>
                    <a:pt x="151" y="1325"/>
                  </a:cubicBezTo>
                  <a:lnTo>
                    <a:pt x="1188" y="1325"/>
                  </a:lnTo>
                  <a:cubicBezTo>
                    <a:pt x="1263" y="1325"/>
                    <a:pt x="1325" y="1263"/>
                    <a:pt x="1325" y="1175"/>
                  </a:cubicBezTo>
                  <a:lnTo>
                    <a:pt x="1325" y="138"/>
                  </a:lnTo>
                  <a:cubicBezTo>
                    <a:pt x="1325" y="63"/>
                    <a:pt x="1263" y="0"/>
                    <a:pt x="1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9" name="Google Shape;1369;p52"/>
            <p:cNvSpPr/>
            <p:nvPr/>
          </p:nvSpPr>
          <p:spPr>
            <a:xfrm>
              <a:off x="2228031" y="2849742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51" y="0"/>
                  </a:moveTo>
                  <a:cubicBezTo>
                    <a:pt x="63" y="0"/>
                    <a:pt x="1" y="63"/>
                    <a:pt x="1" y="138"/>
                  </a:cubicBezTo>
                  <a:lnTo>
                    <a:pt x="1" y="1175"/>
                  </a:lnTo>
                  <a:cubicBezTo>
                    <a:pt x="1" y="1263"/>
                    <a:pt x="63" y="1325"/>
                    <a:pt x="151" y="1325"/>
                  </a:cubicBezTo>
                  <a:lnTo>
                    <a:pt x="1188" y="1325"/>
                  </a:lnTo>
                  <a:cubicBezTo>
                    <a:pt x="1263" y="1325"/>
                    <a:pt x="1325" y="1263"/>
                    <a:pt x="1325" y="1175"/>
                  </a:cubicBezTo>
                  <a:lnTo>
                    <a:pt x="1325" y="138"/>
                  </a:lnTo>
                  <a:cubicBezTo>
                    <a:pt x="1325" y="63"/>
                    <a:pt x="1263" y="0"/>
                    <a:pt x="1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0" name="Google Shape;1370;p52"/>
            <p:cNvSpPr/>
            <p:nvPr/>
          </p:nvSpPr>
          <p:spPr>
            <a:xfrm>
              <a:off x="2329570" y="2849742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51" y="0"/>
                  </a:moveTo>
                  <a:cubicBezTo>
                    <a:pt x="63" y="0"/>
                    <a:pt x="1" y="63"/>
                    <a:pt x="1" y="138"/>
                  </a:cubicBezTo>
                  <a:lnTo>
                    <a:pt x="1" y="1175"/>
                  </a:lnTo>
                  <a:cubicBezTo>
                    <a:pt x="1" y="1263"/>
                    <a:pt x="63" y="1325"/>
                    <a:pt x="151" y="1325"/>
                  </a:cubicBezTo>
                  <a:lnTo>
                    <a:pt x="1188" y="1325"/>
                  </a:lnTo>
                  <a:cubicBezTo>
                    <a:pt x="1263" y="1325"/>
                    <a:pt x="1325" y="1263"/>
                    <a:pt x="1325" y="1175"/>
                  </a:cubicBezTo>
                  <a:lnTo>
                    <a:pt x="1325" y="138"/>
                  </a:lnTo>
                  <a:cubicBezTo>
                    <a:pt x="1325" y="63"/>
                    <a:pt x="1263" y="0"/>
                    <a:pt x="1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1" name="Google Shape;1371;p52"/>
            <p:cNvSpPr/>
            <p:nvPr/>
          </p:nvSpPr>
          <p:spPr>
            <a:xfrm>
              <a:off x="2431108" y="2849742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51" y="0"/>
                  </a:moveTo>
                  <a:cubicBezTo>
                    <a:pt x="63" y="0"/>
                    <a:pt x="1" y="63"/>
                    <a:pt x="1" y="138"/>
                  </a:cubicBezTo>
                  <a:lnTo>
                    <a:pt x="1" y="1175"/>
                  </a:lnTo>
                  <a:cubicBezTo>
                    <a:pt x="1" y="1263"/>
                    <a:pt x="63" y="1325"/>
                    <a:pt x="151" y="1325"/>
                  </a:cubicBezTo>
                  <a:lnTo>
                    <a:pt x="1188" y="1325"/>
                  </a:lnTo>
                  <a:cubicBezTo>
                    <a:pt x="1263" y="1325"/>
                    <a:pt x="1326" y="1263"/>
                    <a:pt x="1326" y="1175"/>
                  </a:cubicBezTo>
                  <a:lnTo>
                    <a:pt x="1326" y="138"/>
                  </a:lnTo>
                  <a:cubicBezTo>
                    <a:pt x="1326" y="63"/>
                    <a:pt x="1263" y="0"/>
                    <a:pt x="1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2" name="Google Shape;1372;p52"/>
            <p:cNvSpPr/>
            <p:nvPr/>
          </p:nvSpPr>
          <p:spPr>
            <a:xfrm>
              <a:off x="2532646" y="2849742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51" y="0"/>
                  </a:moveTo>
                  <a:cubicBezTo>
                    <a:pt x="76" y="0"/>
                    <a:pt x="1" y="63"/>
                    <a:pt x="1" y="138"/>
                  </a:cubicBezTo>
                  <a:lnTo>
                    <a:pt x="1" y="1175"/>
                  </a:lnTo>
                  <a:cubicBezTo>
                    <a:pt x="1" y="1263"/>
                    <a:pt x="76" y="1325"/>
                    <a:pt x="151" y="1325"/>
                  </a:cubicBezTo>
                  <a:lnTo>
                    <a:pt x="1188" y="1325"/>
                  </a:lnTo>
                  <a:cubicBezTo>
                    <a:pt x="1263" y="1325"/>
                    <a:pt x="1326" y="1263"/>
                    <a:pt x="1326" y="1175"/>
                  </a:cubicBezTo>
                  <a:lnTo>
                    <a:pt x="1326" y="138"/>
                  </a:lnTo>
                  <a:cubicBezTo>
                    <a:pt x="1326" y="63"/>
                    <a:pt x="1263" y="0"/>
                    <a:pt x="1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3" name="Google Shape;1373;p52"/>
            <p:cNvSpPr/>
            <p:nvPr/>
          </p:nvSpPr>
          <p:spPr>
            <a:xfrm>
              <a:off x="2635058" y="2849742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38" y="0"/>
                  </a:moveTo>
                  <a:cubicBezTo>
                    <a:pt x="63" y="0"/>
                    <a:pt x="1" y="63"/>
                    <a:pt x="1" y="138"/>
                  </a:cubicBezTo>
                  <a:lnTo>
                    <a:pt x="1" y="1175"/>
                  </a:lnTo>
                  <a:cubicBezTo>
                    <a:pt x="1" y="1263"/>
                    <a:pt x="63" y="1325"/>
                    <a:pt x="138" y="1325"/>
                  </a:cubicBezTo>
                  <a:lnTo>
                    <a:pt x="1175" y="1325"/>
                  </a:lnTo>
                  <a:cubicBezTo>
                    <a:pt x="1250" y="1325"/>
                    <a:pt x="1325" y="1263"/>
                    <a:pt x="1325" y="1175"/>
                  </a:cubicBezTo>
                  <a:lnTo>
                    <a:pt x="1325" y="138"/>
                  </a:lnTo>
                  <a:cubicBezTo>
                    <a:pt x="1325" y="63"/>
                    <a:pt x="1250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4" name="Google Shape;1374;p52"/>
            <p:cNvSpPr/>
            <p:nvPr/>
          </p:nvSpPr>
          <p:spPr>
            <a:xfrm>
              <a:off x="2736596" y="2849742"/>
              <a:ext cx="88175" cy="89048"/>
            </a:xfrm>
            <a:custGeom>
              <a:avLst/>
              <a:gdLst/>
              <a:ahLst/>
              <a:cxnLst/>
              <a:rect l="l" t="t" r="r" b="b"/>
              <a:pathLst>
                <a:path w="1313" h="1326" extrusionOk="0">
                  <a:moveTo>
                    <a:pt x="138" y="0"/>
                  </a:moveTo>
                  <a:cubicBezTo>
                    <a:pt x="63" y="0"/>
                    <a:pt x="1" y="63"/>
                    <a:pt x="1" y="138"/>
                  </a:cubicBezTo>
                  <a:lnTo>
                    <a:pt x="1" y="1175"/>
                  </a:lnTo>
                  <a:cubicBezTo>
                    <a:pt x="1" y="1263"/>
                    <a:pt x="63" y="1325"/>
                    <a:pt x="138" y="1325"/>
                  </a:cubicBezTo>
                  <a:lnTo>
                    <a:pt x="1175" y="1325"/>
                  </a:lnTo>
                  <a:cubicBezTo>
                    <a:pt x="1250" y="1325"/>
                    <a:pt x="1313" y="1263"/>
                    <a:pt x="1313" y="1175"/>
                  </a:cubicBezTo>
                  <a:lnTo>
                    <a:pt x="1313" y="138"/>
                  </a:lnTo>
                  <a:cubicBezTo>
                    <a:pt x="1313" y="63"/>
                    <a:pt x="1250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5" name="Google Shape;1375;p52"/>
            <p:cNvSpPr/>
            <p:nvPr/>
          </p:nvSpPr>
          <p:spPr>
            <a:xfrm>
              <a:off x="2838135" y="2849742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38" y="0"/>
                  </a:moveTo>
                  <a:cubicBezTo>
                    <a:pt x="63" y="0"/>
                    <a:pt x="1" y="63"/>
                    <a:pt x="1" y="138"/>
                  </a:cubicBezTo>
                  <a:lnTo>
                    <a:pt x="1" y="1175"/>
                  </a:lnTo>
                  <a:cubicBezTo>
                    <a:pt x="1" y="1263"/>
                    <a:pt x="63" y="1325"/>
                    <a:pt x="138" y="1325"/>
                  </a:cubicBezTo>
                  <a:lnTo>
                    <a:pt x="1175" y="1325"/>
                  </a:lnTo>
                  <a:cubicBezTo>
                    <a:pt x="1250" y="1325"/>
                    <a:pt x="1325" y="1263"/>
                    <a:pt x="1325" y="1175"/>
                  </a:cubicBezTo>
                  <a:lnTo>
                    <a:pt x="1325" y="138"/>
                  </a:lnTo>
                  <a:cubicBezTo>
                    <a:pt x="1325" y="63"/>
                    <a:pt x="1250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6" name="Google Shape;1376;p52"/>
            <p:cNvSpPr/>
            <p:nvPr/>
          </p:nvSpPr>
          <p:spPr>
            <a:xfrm>
              <a:off x="2939673" y="2849742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38" y="0"/>
                  </a:moveTo>
                  <a:cubicBezTo>
                    <a:pt x="63" y="0"/>
                    <a:pt x="1" y="63"/>
                    <a:pt x="1" y="138"/>
                  </a:cubicBezTo>
                  <a:lnTo>
                    <a:pt x="1" y="1175"/>
                  </a:lnTo>
                  <a:cubicBezTo>
                    <a:pt x="1" y="1263"/>
                    <a:pt x="63" y="1325"/>
                    <a:pt x="138" y="1325"/>
                  </a:cubicBezTo>
                  <a:lnTo>
                    <a:pt x="1176" y="1325"/>
                  </a:lnTo>
                  <a:cubicBezTo>
                    <a:pt x="1251" y="1325"/>
                    <a:pt x="1326" y="1263"/>
                    <a:pt x="1326" y="1175"/>
                  </a:cubicBezTo>
                  <a:lnTo>
                    <a:pt x="1326" y="138"/>
                  </a:lnTo>
                  <a:cubicBezTo>
                    <a:pt x="1326" y="63"/>
                    <a:pt x="1251" y="0"/>
                    <a:pt x="1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7" name="Google Shape;1377;p52"/>
            <p:cNvSpPr/>
            <p:nvPr/>
          </p:nvSpPr>
          <p:spPr>
            <a:xfrm>
              <a:off x="3041211" y="2849742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38" y="0"/>
                  </a:moveTo>
                  <a:cubicBezTo>
                    <a:pt x="63" y="0"/>
                    <a:pt x="1" y="63"/>
                    <a:pt x="1" y="138"/>
                  </a:cubicBezTo>
                  <a:lnTo>
                    <a:pt x="1" y="1175"/>
                  </a:lnTo>
                  <a:cubicBezTo>
                    <a:pt x="1" y="1263"/>
                    <a:pt x="63" y="1325"/>
                    <a:pt x="138" y="1325"/>
                  </a:cubicBezTo>
                  <a:lnTo>
                    <a:pt x="1176" y="1325"/>
                  </a:lnTo>
                  <a:cubicBezTo>
                    <a:pt x="1263" y="1325"/>
                    <a:pt x="1326" y="1263"/>
                    <a:pt x="1326" y="1175"/>
                  </a:cubicBezTo>
                  <a:lnTo>
                    <a:pt x="1326" y="138"/>
                  </a:lnTo>
                  <a:cubicBezTo>
                    <a:pt x="1326" y="63"/>
                    <a:pt x="1263" y="0"/>
                    <a:pt x="1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8" name="Google Shape;1378;p52"/>
            <p:cNvSpPr/>
            <p:nvPr/>
          </p:nvSpPr>
          <p:spPr>
            <a:xfrm>
              <a:off x="3144496" y="2849742"/>
              <a:ext cx="145256" cy="89048"/>
            </a:xfrm>
            <a:custGeom>
              <a:avLst/>
              <a:gdLst/>
              <a:ahLst/>
              <a:cxnLst/>
              <a:rect l="l" t="t" r="r" b="b"/>
              <a:pathLst>
                <a:path w="2163" h="1326" extrusionOk="0">
                  <a:moveTo>
                    <a:pt x="150" y="0"/>
                  </a:moveTo>
                  <a:cubicBezTo>
                    <a:pt x="63" y="0"/>
                    <a:pt x="0" y="63"/>
                    <a:pt x="0" y="138"/>
                  </a:cubicBezTo>
                  <a:lnTo>
                    <a:pt x="0" y="1175"/>
                  </a:lnTo>
                  <a:cubicBezTo>
                    <a:pt x="0" y="1263"/>
                    <a:pt x="63" y="1325"/>
                    <a:pt x="150" y="1325"/>
                  </a:cubicBezTo>
                  <a:lnTo>
                    <a:pt x="2012" y="1325"/>
                  </a:lnTo>
                  <a:cubicBezTo>
                    <a:pt x="2087" y="1325"/>
                    <a:pt x="2162" y="1263"/>
                    <a:pt x="2162" y="1175"/>
                  </a:cubicBezTo>
                  <a:lnTo>
                    <a:pt x="2162" y="138"/>
                  </a:lnTo>
                  <a:cubicBezTo>
                    <a:pt x="2162" y="63"/>
                    <a:pt x="2087" y="0"/>
                    <a:pt x="2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9" name="Google Shape;1379;p52"/>
            <p:cNvSpPr/>
            <p:nvPr/>
          </p:nvSpPr>
          <p:spPr>
            <a:xfrm>
              <a:off x="1923416" y="3052819"/>
              <a:ext cx="110000" cy="89048"/>
            </a:xfrm>
            <a:custGeom>
              <a:avLst/>
              <a:gdLst/>
              <a:ahLst/>
              <a:cxnLst/>
              <a:rect l="l" t="t" r="r" b="b"/>
              <a:pathLst>
                <a:path w="1638" h="1326" extrusionOk="0">
                  <a:moveTo>
                    <a:pt x="138" y="1"/>
                  </a:moveTo>
                  <a:cubicBezTo>
                    <a:pt x="63" y="1"/>
                    <a:pt x="0" y="63"/>
                    <a:pt x="0" y="151"/>
                  </a:cubicBezTo>
                  <a:lnTo>
                    <a:pt x="0" y="1188"/>
                  </a:lnTo>
                  <a:cubicBezTo>
                    <a:pt x="0" y="1263"/>
                    <a:pt x="63" y="1325"/>
                    <a:pt x="138" y="1325"/>
                  </a:cubicBezTo>
                  <a:lnTo>
                    <a:pt x="1487" y="1325"/>
                  </a:lnTo>
                  <a:cubicBezTo>
                    <a:pt x="1575" y="1325"/>
                    <a:pt x="1637" y="1263"/>
                    <a:pt x="1637" y="1188"/>
                  </a:cubicBezTo>
                  <a:lnTo>
                    <a:pt x="1637" y="151"/>
                  </a:lnTo>
                  <a:cubicBezTo>
                    <a:pt x="1637" y="63"/>
                    <a:pt x="1575" y="1"/>
                    <a:pt x="1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0" name="Google Shape;1380;p52"/>
            <p:cNvSpPr/>
            <p:nvPr/>
          </p:nvSpPr>
          <p:spPr>
            <a:xfrm>
              <a:off x="2047586" y="3052819"/>
              <a:ext cx="66416" cy="89048"/>
            </a:xfrm>
            <a:custGeom>
              <a:avLst/>
              <a:gdLst/>
              <a:ahLst/>
              <a:cxnLst/>
              <a:rect l="l" t="t" r="r" b="b"/>
              <a:pathLst>
                <a:path w="989" h="1326" extrusionOk="0">
                  <a:moveTo>
                    <a:pt x="151" y="1"/>
                  </a:moveTo>
                  <a:cubicBezTo>
                    <a:pt x="63" y="1"/>
                    <a:pt x="1" y="63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51" y="1325"/>
                  </a:cubicBezTo>
                  <a:lnTo>
                    <a:pt x="851" y="1325"/>
                  </a:lnTo>
                  <a:cubicBezTo>
                    <a:pt x="926" y="1325"/>
                    <a:pt x="988" y="1263"/>
                    <a:pt x="988" y="1188"/>
                  </a:cubicBezTo>
                  <a:lnTo>
                    <a:pt x="988" y="151"/>
                  </a:lnTo>
                  <a:cubicBezTo>
                    <a:pt x="988" y="63"/>
                    <a:pt x="926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1" name="Google Shape;1381;p52"/>
            <p:cNvSpPr/>
            <p:nvPr/>
          </p:nvSpPr>
          <p:spPr>
            <a:xfrm>
              <a:off x="2126493" y="3052819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51" y="1"/>
                  </a:moveTo>
                  <a:cubicBezTo>
                    <a:pt x="63" y="1"/>
                    <a:pt x="1" y="63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51" y="1325"/>
                  </a:cubicBezTo>
                  <a:lnTo>
                    <a:pt x="1188" y="1325"/>
                  </a:lnTo>
                  <a:cubicBezTo>
                    <a:pt x="1263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63"/>
                    <a:pt x="1263" y="1"/>
                    <a:pt x="1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2" name="Google Shape;1382;p52"/>
            <p:cNvSpPr/>
            <p:nvPr/>
          </p:nvSpPr>
          <p:spPr>
            <a:xfrm>
              <a:off x="2228031" y="3052819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51" y="1"/>
                  </a:moveTo>
                  <a:cubicBezTo>
                    <a:pt x="63" y="1"/>
                    <a:pt x="1" y="63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51" y="1325"/>
                  </a:cubicBezTo>
                  <a:lnTo>
                    <a:pt x="1188" y="1325"/>
                  </a:lnTo>
                  <a:cubicBezTo>
                    <a:pt x="1263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63"/>
                    <a:pt x="1263" y="1"/>
                    <a:pt x="1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3" name="Google Shape;1383;p52"/>
            <p:cNvSpPr/>
            <p:nvPr/>
          </p:nvSpPr>
          <p:spPr>
            <a:xfrm>
              <a:off x="2329570" y="3052819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51" y="1"/>
                  </a:moveTo>
                  <a:cubicBezTo>
                    <a:pt x="63" y="1"/>
                    <a:pt x="1" y="63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51" y="1325"/>
                  </a:cubicBezTo>
                  <a:lnTo>
                    <a:pt x="1188" y="1325"/>
                  </a:lnTo>
                  <a:cubicBezTo>
                    <a:pt x="1263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63"/>
                    <a:pt x="1263" y="1"/>
                    <a:pt x="1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4" name="Google Shape;1384;p52"/>
            <p:cNvSpPr/>
            <p:nvPr/>
          </p:nvSpPr>
          <p:spPr>
            <a:xfrm>
              <a:off x="2431108" y="3052819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51" y="1"/>
                  </a:moveTo>
                  <a:cubicBezTo>
                    <a:pt x="63" y="1"/>
                    <a:pt x="1" y="63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51" y="1325"/>
                  </a:cubicBezTo>
                  <a:lnTo>
                    <a:pt x="1188" y="1325"/>
                  </a:lnTo>
                  <a:cubicBezTo>
                    <a:pt x="1263" y="1325"/>
                    <a:pt x="1326" y="1263"/>
                    <a:pt x="1326" y="1188"/>
                  </a:cubicBezTo>
                  <a:lnTo>
                    <a:pt x="1326" y="151"/>
                  </a:lnTo>
                  <a:cubicBezTo>
                    <a:pt x="1326" y="63"/>
                    <a:pt x="1263" y="1"/>
                    <a:pt x="1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5" name="Google Shape;1385;p52"/>
            <p:cNvSpPr/>
            <p:nvPr/>
          </p:nvSpPr>
          <p:spPr>
            <a:xfrm>
              <a:off x="2532646" y="3052819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51" y="1"/>
                  </a:moveTo>
                  <a:cubicBezTo>
                    <a:pt x="76" y="1"/>
                    <a:pt x="1" y="63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76" y="1325"/>
                    <a:pt x="151" y="1325"/>
                  </a:cubicBezTo>
                  <a:lnTo>
                    <a:pt x="1188" y="1325"/>
                  </a:lnTo>
                  <a:cubicBezTo>
                    <a:pt x="1263" y="1325"/>
                    <a:pt x="1326" y="1263"/>
                    <a:pt x="1326" y="1188"/>
                  </a:cubicBezTo>
                  <a:lnTo>
                    <a:pt x="1326" y="151"/>
                  </a:lnTo>
                  <a:cubicBezTo>
                    <a:pt x="1326" y="63"/>
                    <a:pt x="1263" y="1"/>
                    <a:pt x="1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6" name="Google Shape;1386;p52"/>
            <p:cNvSpPr/>
            <p:nvPr/>
          </p:nvSpPr>
          <p:spPr>
            <a:xfrm>
              <a:off x="2635058" y="3052819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38" y="1"/>
                  </a:moveTo>
                  <a:cubicBezTo>
                    <a:pt x="63" y="1"/>
                    <a:pt x="1" y="63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38" y="1325"/>
                  </a:cubicBezTo>
                  <a:lnTo>
                    <a:pt x="1175" y="1325"/>
                  </a:lnTo>
                  <a:cubicBezTo>
                    <a:pt x="1250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63"/>
                    <a:pt x="1250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7" name="Google Shape;1387;p52"/>
            <p:cNvSpPr/>
            <p:nvPr/>
          </p:nvSpPr>
          <p:spPr>
            <a:xfrm>
              <a:off x="2736596" y="3052819"/>
              <a:ext cx="88175" cy="89048"/>
            </a:xfrm>
            <a:custGeom>
              <a:avLst/>
              <a:gdLst/>
              <a:ahLst/>
              <a:cxnLst/>
              <a:rect l="l" t="t" r="r" b="b"/>
              <a:pathLst>
                <a:path w="1313" h="1326" extrusionOk="0">
                  <a:moveTo>
                    <a:pt x="138" y="1"/>
                  </a:moveTo>
                  <a:cubicBezTo>
                    <a:pt x="63" y="1"/>
                    <a:pt x="1" y="63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38" y="1325"/>
                  </a:cubicBezTo>
                  <a:lnTo>
                    <a:pt x="1175" y="1325"/>
                  </a:lnTo>
                  <a:cubicBezTo>
                    <a:pt x="1250" y="1325"/>
                    <a:pt x="1313" y="1263"/>
                    <a:pt x="1313" y="1188"/>
                  </a:cubicBezTo>
                  <a:lnTo>
                    <a:pt x="1313" y="151"/>
                  </a:lnTo>
                  <a:cubicBezTo>
                    <a:pt x="1313" y="63"/>
                    <a:pt x="1250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8" name="Google Shape;1388;p52"/>
            <p:cNvSpPr/>
            <p:nvPr/>
          </p:nvSpPr>
          <p:spPr>
            <a:xfrm>
              <a:off x="2838135" y="3052819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38" y="1"/>
                  </a:moveTo>
                  <a:cubicBezTo>
                    <a:pt x="63" y="1"/>
                    <a:pt x="1" y="63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38" y="1325"/>
                  </a:cubicBezTo>
                  <a:lnTo>
                    <a:pt x="1175" y="1325"/>
                  </a:lnTo>
                  <a:cubicBezTo>
                    <a:pt x="1250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63"/>
                    <a:pt x="1250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9" name="Google Shape;1389;p52"/>
            <p:cNvSpPr/>
            <p:nvPr/>
          </p:nvSpPr>
          <p:spPr>
            <a:xfrm>
              <a:off x="2939673" y="3052819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38" y="1"/>
                  </a:moveTo>
                  <a:cubicBezTo>
                    <a:pt x="63" y="1"/>
                    <a:pt x="1" y="63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38" y="1325"/>
                  </a:cubicBezTo>
                  <a:lnTo>
                    <a:pt x="1176" y="1325"/>
                  </a:lnTo>
                  <a:cubicBezTo>
                    <a:pt x="1251" y="1325"/>
                    <a:pt x="1326" y="1263"/>
                    <a:pt x="1326" y="1188"/>
                  </a:cubicBezTo>
                  <a:lnTo>
                    <a:pt x="1326" y="151"/>
                  </a:lnTo>
                  <a:cubicBezTo>
                    <a:pt x="1326" y="63"/>
                    <a:pt x="1251" y="1"/>
                    <a:pt x="1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0" name="Google Shape;1390;p52"/>
            <p:cNvSpPr/>
            <p:nvPr/>
          </p:nvSpPr>
          <p:spPr>
            <a:xfrm>
              <a:off x="3041211" y="3052819"/>
              <a:ext cx="247668" cy="89048"/>
            </a:xfrm>
            <a:custGeom>
              <a:avLst/>
              <a:gdLst/>
              <a:ahLst/>
              <a:cxnLst/>
              <a:rect l="l" t="t" r="r" b="b"/>
              <a:pathLst>
                <a:path w="3688" h="1326" extrusionOk="0">
                  <a:moveTo>
                    <a:pt x="138" y="1"/>
                  </a:moveTo>
                  <a:cubicBezTo>
                    <a:pt x="63" y="1"/>
                    <a:pt x="1" y="63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38" y="1325"/>
                  </a:cubicBezTo>
                  <a:lnTo>
                    <a:pt x="3550" y="1325"/>
                  </a:lnTo>
                  <a:cubicBezTo>
                    <a:pt x="3625" y="1325"/>
                    <a:pt x="3688" y="1263"/>
                    <a:pt x="3688" y="1188"/>
                  </a:cubicBezTo>
                  <a:lnTo>
                    <a:pt x="3688" y="151"/>
                  </a:lnTo>
                  <a:cubicBezTo>
                    <a:pt x="3688" y="63"/>
                    <a:pt x="3625" y="1"/>
                    <a:pt x="3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1" name="Google Shape;1391;p52"/>
            <p:cNvSpPr/>
            <p:nvPr/>
          </p:nvSpPr>
          <p:spPr>
            <a:xfrm>
              <a:off x="1923416" y="3154357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38" y="1"/>
                  </a:moveTo>
                  <a:cubicBezTo>
                    <a:pt x="63" y="1"/>
                    <a:pt x="0" y="76"/>
                    <a:pt x="0" y="151"/>
                  </a:cubicBezTo>
                  <a:lnTo>
                    <a:pt x="0" y="1188"/>
                  </a:lnTo>
                  <a:cubicBezTo>
                    <a:pt x="0" y="1263"/>
                    <a:pt x="63" y="1325"/>
                    <a:pt x="138" y="1325"/>
                  </a:cubicBezTo>
                  <a:lnTo>
                    <a:pt x="1175" y="1325"/>
                  </a:lnTo>
                  <a:cubicBezTo>
                    <a:pt x="1263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76"/>
                    <a:pt x="1263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2" name="Google Shape;1392;p52"/>
            <p:cNvSpPr/>
            <p:nvPr/>
          </p:nvSpPr>
          <p:spPr>
            <a:xfrm>
              <a:off x="2024955" y="3154357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38" y="1"/>
                  </a:moveTo>
                  <a:cubicBezTo>
                    <a:pt x="63" y="1"/>
                    <a:pt x="0" y="76"/>
                    <a:pt x="0" y="151"/>
                  </a:cubicBezTo>
                  <a:lnTo>
                    <a:pt x="0" y="1188"/>
                  </a:lnTo>
                  <a:cubicBezTo>
                    <a:pt x="0" y="1263"/>
                    <a:pt x="63" y="1325"/>
                    <a:pt x="138" y="1325"/>
                  </a:cubicBezTo>
                  <a:lnTo>
                    <a:pt x="1175" y="1325"/>
                  </a:lnTo>
                  <a:cubicBezTo>
                    <a:pt x="1263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76"/>
                    <a:pt x="1263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3" name="Google Shape;1393;p52"/>
            <p:cNvSpPr/>
            <p:nvPr/>
          </p:nvSpPr>
          <p:spPr>
            <a:xfrm>
              <a:off x="2126493" y="3154357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51" y="1"/>
                  </a:moveTo>
                  <a:cubicBezTo>
                    <a:pt x="63" y="1"/>
                    <a:pt x="1" y="76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51" y="1325"/>
                  </a:cubicBezTo>
                  <a:lnTo>
                    <a:pt x="1188" y="1325"/>
                  </a:lnTo>
                  <a:cubicBezTo>
                    <a:pt x="1263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76"/>
                    <a:pt x="1263" y="1"/>
                    <a:pt x="1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4" name="Google Shape;1394;p52"/>
            <p:cNvSpPr/>
            <p:nvPr/>
          </p:nvSpPr>
          <p:spPr>
            <a:xfrm>
              <a:off x="2228031" y="3154357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51" y="1"/>
                  </a:moveTo>
                  <a:cubicBezTo>
                    <a:pt x="63" y="1"/>
                    <a:pt x="1" y="76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51" y="1325"/>
                  </a:cubicBezTo>
                  <a:lnTo>
                    <a:pt x="1188" y="1325"/>
                  </a:lnTo>
                  <a:cubicBezTo>
                    <a:pt x="1263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76"/>
                    <a:pt x="1263" y="1"/>
                    <a:pt x="1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5" name="Google Shape;1395;p52"/>
            <p:cNvSpPr/>
            <p:nvPr/>
          </p:nvSpPr>
          <p:spPr>
            <a:xfrm>
              <a:off x="3040405" y="3154357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38" y="1"/>
                  </a:moveTo>
                  <a:cubicBezTo>
                    <a:pt x="63" y="1"/>
                    <a:pt x="0" y="76"/>
                    <a:pt x="0" y="151"/>
                  </a:cubicBezTo>
                  <a:lnTo>
                    <a:pt x="0" y="1188"/>
                  </a:lnTo>
                  <a:cubicBezTo>
                    <a:pt x="0" y="1263"/>
                    <a:pt x="63" y="1325"/>
                    <a:pt x="138" y="1325"/>
                  </a:cubicBezTo>
                  <a:lnTo>
                    <a:pt x="1175" y="1325"/>
                  </a:lnTo>
                  <a:cubicBezTo>
                    <a:pt x="1263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76"/>
                    <a:pt x="1263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6" name="Google Shape;1396;p52"/>
            <p:cNvSpPr/>
            <p:nvPr/>
          </p:nvSpPr>
          <p:spPr>
            <a:xfrm>
              <a:off x="2329570" y="3154357"/>
              <a:ext cx="495201" cy="89048"/>
            </a:xfrm>
            <a:custGeom>
              <a:avLst/>
              <a:gdLst/>
              <a:ahLst/>
              <a:cxnLst/>
              <a:rect l="l" t="t" r="r" b="b"/>
              <a:pathLst>
                <a:path w="7374" h="1326" extrusionOk="0">
                  <a:moveTo>
                    <a:pt x="151" y="1"/>
                  </a:moveTo>
                  <a:cubicBezTo>
                    <a:pt x="63" y="1"/>
                    <a:pt x="1" y="76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51" y="1325"/>
                  </a:cubicBezTo>
                  <a:lnTo>
                    <a:pt x="7236" y="1325"/>
                  </a:lnTo>
                  <a:cubicBezTo>
                    <a:pt x="7311" y="1325"/>
                    <a:pt x="7374" y="1263"/>
                    <a:pt x="7374" y="1188"/>
                  </a:cubicBezTo>
                  <a:lnTo>
                    <a:pt x="7374" y="151"/>
                  </a:lnTo>
                  <a:cubicBezTo>
                    <a:pt x="7374" y="76"/>
                    <a:pt x="7311" y="1"/>
                    <a:pt x="7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7" name="Google Shape;1397;p52"/>
            <p:cNvSpPr/>
            <p:nvPr/>
          </p:nvSpPr>
          <p:spPr>
            <a:xfrm>
              <a:off x="2838135" y="3154357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38" y="1"/>
                  </a:moveTo>
                  <a:cubicBezTo>
                    <a:pt x="63" y="1"/>
                    <a:pt x="1" y="76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38" y="1325"/>
                  </a:cubicBezTo>
                  <a:lnTo>
                    <a:pt x="1175" y="1325"/>
                  </a:lnTo>
                  <a:cubicBezTo>
                    <a:pt x="1250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76"/>
                    <a:pt x="1250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8" name="Google Shape;1398;p52"/>
            <p:cNvSpPr/>
            <p:nvPr/>
          </p:nvSpPr>
          <p:spPr>
            <a:xfrm>
              <a:off x="2940546" y="3154357"/>
              <a:ext cx="89048" cy="38681"/>
            </a:xfrm>
            <a:custGeom>
              <a:avLst/>
              <a:gdLst/>
              <a:ahLst/>
              <a:cxnLst/>
              <a:rect l="l" t="t" r="r" b="b"/>
              <a:pathLst>
                <a:path w="1326" h="576" extrusionOk="0">
                  <a:moveTo>
                    <a:pt x="138" y="1"/>
                  </a:moveTo>
                  <a:cubicBezTo>
                    <a:pt x="63" y="1"/>
                    <a:pt x="0" y="76"/>
                    <a:pt x="0" y="151"/>
                  </a:cubicBezTo>
                  <a:lnTo>
                    <a:pt x="0" y="438"/>
                  </a:lnTo>
                  <a:cubicBezTo>
                    <a:pt x="0" y="513"/>
                    <a:pt x="63" y="576"/>
                    <a:pt x="138" y="576"/>
                  </a:cubicBezTo>
                  <a:lnTo>
                    <a:pt x="1175" y="576"/>
                  </a:lnTo>
                  <a:cubicBezTo>
                    <a:pt x="1250" y="576"/>
                    <a:pt x="1325" y="513"/>
                    <a:pt x="1325" y="438"/>
                  </a:cubicBezTo>
                  <a:lnTo>
                    <a:pt x="1325" y="151"/>
                  </a:lnTo>
                  <a:cubicBezTo>
                    <a:pt x="1325" y="76"/>
                    <a:pt x="1250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9" name="Google Shape;1399;p52"/>
            <p:cNvSpPr/>
            <p:nvPr/>
          </p:nvSpPr>
          <p:spPr>
            <a:xfrm>
              <a:off x="2940546" y="3200560"/>
              <a:ext cx="89048" cy="44524"/>
            </a:xfrm>
            <a:custGeom>
              <a:avLst/>
              <a:gdLst/>
              <a:ahLst/>
              <a:cxnLst/>
              <a:rect l="l" t="t" r="r" b="b"/>
              <a:pathLst>
                <a:path w="1326" h="663" extrusionOk="0">
                  <a:moveTo>
                    <a:pt x="138" y="0"/>
                  </a:moveTo>
                  <a:cubicBezTo>
                    <a:pt x="63" y="0"/>
                    <a:pt x="0" y="63"/>
                    <a:pt x="0" y="138"/>
                  </a:cubicBezTo>
                  <a:lnTo>
                    <a:pt x="0" y="512"/>
                  </a:lnTo>
                  <a:cubicBezTo>
                    <a:pt x="0" y="587"/>
                    <a:pt x="63" y="662"/>
                    <a:pt x="138" y="662"/>
                  </a:cubicBezTo>
                  <a:lnTo>
                    <a:pt x="1175" y="662"/>
                  </a:lnTo>
                  <a:cubicBezTo>
                    <a:pt x="1250" y="662"/>
                    <a:pt x="1325" y="587"/>
                    <a:pt x="1325" y="512"/>
                  </a:cubicBezTo>
                  <a:lnTo>
                    <a:pt x="1325" y="138"/>
                  </a:lnTo>
                  <a:cubicBezTo>
                    <a:pt x="1325" y="63"/>
                    <a:pt x="1250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0" name="Google Shape;1400;p52"/>
            <p:cNvSpPr/>
            <p:nvPr/>
          </p:nvSpPr>
          <p:spPr>
            <a:xfrm>
              <a:off x="3144496" y="3154357"/>
              <a:ext cx="145256" cy="89048"/>
            </a:xfrm>
            <a:custGeom>
              <a:avLst/>
              <a:gdLst/>
              <a:ahLst/>
              <a:cxnLst/>
              <a:rect l="l" t="t" r="r" b="b"/>
              <a:pathLst>
                <a:path w="2163" h="1326" extrusionOk="0">
                  <a:moveTo>
                    <a:pt x="150" y="1"/>
                  </a:moveTo>
                  <a:cubicBezTo>
                    <a:pt x="63" y="1"/>
                    <a:pt x="0" y="76"/>
                    <a:pt x="0" y="151"/>
                  </a:cubicBezTo>
                  <a:lnTo>
                    <a:pt x="0" y="1188"/>
                  </a:lnTo>
                  <a:cubicBezTo>
                    <a:pt x="0" y="1263"/>
                    <a:pt x="63" y="1325"/>
                    <a:pt x="150" y="1325"/>
                  </a:cubicBezTo>
                  <a:lnTo>
                    <a:pt x="2012" y="1325"/>
                  </a:lnTo>
                  <a:cubicBezTo>
                    <a:pt x="2087" y="1325"/>
                    <a:pt x="2162" y="1263"/>
                    <a:pt x="2162" y="1188"/>
                  </a:cubicBezTo>
                  <a:lnTo>
                    <a:pt x="2162" y="151"/>
                  </a:lnTo>
                  <a:cubicBezTo>
                    <a:pt x="2162" y="76"/>
                    <a:pt x="2087" y="1"/>
                    <a:pt x="2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1" name="Google Shape;1401;p52"/>
            <p:cNvSpPr/>
            <p:nvPr/>
          </p:nvSpPr>
          <p:spPr>
            <a:xfrm>
              <a:off x="2317012" y="3329766"/>
              <a:ext cx="579951" cy="262710"/>
            </a:xfrm>
            <a:custGeom>
              <a:avLst/>
              <a:gdLst/>
              <a:ahLst/>
              <a:cxnLst/>
              <a:rect l="l" t="t" r="r" b="b"/>
              <a:pathLst>
                <a:path w="8636" h="3912" extrusionOk="0">
                  <a:moveTo>
                    <a:pt x="388" y="1"/>
                  </a:moveTo>
                  <a:cubicBezTo>
                    <a:pt x="175" y="1"/>
                    <a:pt x="0" y="175"/>
                    <a:pt x="0" y="388"/>
                  </a:cubicBezTo>
                  <a:lnTo>
                    <a:pt x="0" y="3525"/>
                  </a:lnTo>
                  <a:cubicBezTo>
                    <a:pt x="0" y="3737"/>
                    <a:pt x="175" y="3912"/>
                    <a:pt x="388" y="3912"/>
                  </a:cubicBezTo>
                  <a:lnTo>
                    <a:pt x="8261" y="3912"/>
                  </a:lnTo>
                  <a:cubicBezTo>
                    <a:pt x="8473" y="3912"/>
                    <a:pt x="8636" y="3737"/>
                    <a:pt x="8636" y="3525"/>
                  </a:cubicBezTo>
                  <a:lnTo>
                    <a:pt x="8636" y="388"/>
                  </a:lnTo>
                  <a:cubicBezTo>
                    <a:pt x="8636" y="175"/>
                    <a:pt x="8473" y="1"/>
                    <a:pt x="8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2" name="Google Shape;1402;p52"/>
            <p:cNvSpPr/>
            <p:nvPr/>
          </p:nvSpPr>
          <p:spPr>
            <a:xfrm>
              <a:off x="1615511" y="1835903"/>
              <a:ext cx="1972074" cy="668259"/>
            </a:xfrm>
            <a:custGeom>
              <a:avLst/>
              <a:gdLst/>
              <a:ahLst/>
              <a:cxnLst/>
              <a:rect l="l" t="t" r="r" b="b"/>
              <a:pathLst>
                <a:path w="29366" h="9951" extrusionOk="0">
                  <a:moveTo>
                    <a:pt x="280" y="1"/>
                  </a:moveTo>
                  <a:cubicBezTo>
                    <a:pt x="126" y="1"/>
                    <a:pt x="1" y="145"/>
                    <a:pt x="37" y="301"/>
                  </a:cubicBezTo>
                  <a:lnTo>
                    <a:pt x="2373" y="9761"/>
                  </a:lnTo>
                  <a:cubicBezTo>
                    <a:pt x="2409" y="9867"/>
                    <a:pt x="2498" y="9950"/>
                    <a:pt x="2612" y="9950"/>
                  </a:cubicBezTo>
                  <a:cubicBezTo>
                    <a:pt x="2620" y="9950"/>
                    <a:pt x="2628" y="9950"/>
                    <a:pt x="2636" y="9949"/>
                  </a:cubicBezTo>
                  <a:lnTo>
                    <a:pt x="26730" y="9949"/>
                  </a:lnTo>
                  <a:cubicBezTo>
                    <a:pt x="26855" y="9949"/>
                    <a:pt x="26954" y="9874"/>
                    <a:pt x="26992" y="9761"/>
                  </a:cubicBezTo>
                  <a:lnTo>
                    <a:pt x="29341" y="301"/>
                  </a:lnTo>
                  <a:cubicBezTo>
                    <a:pt x="29365" y="145"/>
                    <a:pt x="29239" y="1"/>
                    <a:pt x="29085" y="1"/>
                  </a:cubicBezTo>
                  <a:cubicBezTo>
                    <a:pt x="29079" y="1"/>
                    <a:pt x="29073" y="1"/>
                    <a:pt x="29066" y="2"/>
                  </a:cubicBezTo>
                  <a:lnTo>
                    <a:pt x="299" y="2"/>
                  </a:lnTo>
                  <a:cubicBezTo>
                    <a:pt x="293" y="1"/>
                    <a:pt x="286" y="1"/>
                    <a:pt x="2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3" name="Google Shape;1403;p52"/>
            <p:cNvSpPr/>
            <p:nvPr/>
          </p:nvSpPr>
          <p:spPr>
            <a:xfrm>
              <a:off x="1731951" y="1884863"/>
              <a:ext cx="602704" cy="291563"/>
            </a:xfrm>
            <a:custGeom>
              <a:avLst/>
              <a:gdLst/>
              <a:ahLst/>
              <a:cxnLst/>
              <a:rect l="l" t="t" r="r" b="b"/>
              <a:pathLst>
                <a:path w="9974" h="4825" extrusionOk="0">
                  <a:moveTo>
                    <a:pt x="1" y="0"/>
                  </a:moveTo>
                  <a:lnTo>
                    <a:pt x="1226" y="4824"/>
                  </a:lnTo>
                  <a:lnTo>
                    <a:pt x="9973" y="482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4" name="Google Shape;1404;p52"/>
            <p:cNvSpPr/>
            <p:nvPr/>
          </p:nvSpPr>
          <p:spPr>
            <a:xfrm>
              <a:off x="2310424" y="1884863"/>
              <a:ext cx="575451" cy="291563"/>
            </a:xfrm>
            <a:custGeom>
              <a:avLst/>
              <a:gdLst/>
              <a:ahLst/>
              <a:cxnLst/>
              <a:rect l="l" t="t" r="r" b="b"/>
              <a:pathLst>
                <a:path w="9523" h="4825" extrusionOk="0">
                  <a:moveTo>
                    <a:pt x="0" y="0"/>
                  </a:moveTo>
                  <a:lnTo>
                    <a:pt x="450" y="4824"/>
                  </a:lnTo>
                  <a:lnTo>
                    <a:pt x="9073" y="482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5" name="Google Shape;1405;p52"/>
            <p:cNvSpPr/>
            <p:nvPr/>
          </p:nvSpPr>
          <p:spPr>
            <a:xfrm>
              <a:off x="2861706" y="1884863"/>
              <a:ext cx="602643" cy="291563"/>
            </a:xfrm>
            <a:custGeom>
              <a:avLst/>
              <a:gdLst/>
              <a:ahLst/>
              <a:cxnLst/>
              <a:rect l="l" t="t" r="r" b="b"/>
              <a:pathLst>
                <a:path w="9973" h="4825" extrusionOk="0">
                  <a:moveTo>
                    <a:pt x="450" y="0"/>
                  </a:moveTo>
                  <a:lnTo>
                    <a:pt x="0" y="4824"/>
                  </a:lnTo>
                  <a:lnTo>
                    <a:pt x="8748" y="4824"/>
                  </a:lnTo>
                  <a:lnTo>
                    <a:pt x="99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6" name="Google Shape;1406;p52"/>
            <p:cNvSpPr/>
            <p:nvPr/>
          </p:nvSpPr>
          <p:spPr>
            <a:xfrm>
              <a:off x="1808271" y="2181617"/>
              <a:ext cx="552066" cy="290777"/>
            </a:xfrm>
            <a:custGeom>
              <a:avLst/>
              <a:gdLst/>
              <a:ahLst/>
              <a:cxnLst/>
              <a:rect l="l" t="t" r="r" b="b"/>
              <a:pathLst>
                <a:path w="9136" h="4812" extrusionOk="0">
                  <a:moveTo>
                    <a:pt x="0" y="1"/>
                  </a:moveTo>
                  <a:lnTo>
                    <a:pt x="1175" y="4812"/>
                  </a:lnTo>
                  <a:lnTo>
                    <a:pt x="9135" y="4812"/>
                  </a:lnTo>
                  <a:lnTo>
                    <a:pt x="86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7" name="Google Shape;1407;p52"/>
            <p:cNvSpPr/>
            <p:nvPr/>
          </p:nvSpPr>
          <p:spPr>
            <a:xfrm>
              <a:off x="2336831" y="2181617"/>
              <a:ext cx="524934" cy="290777"/>
            </a:xfrm>
            <a:custGeom>
              <a:avLst/>
              <a:gdLst/>
              <a:ahLst/>
              <a:cxnLst/>
              <a:rect l="l" t="t" r="r" b="b"/>
              <a:pathLst>
                <a:path w="8687" h="4812" extrusionOk="0">
                  <a:moveTo>
                    <a:pt x="1" y="1"/>
                  </a:moveTo>
                  <a:lnTo>
                    <a:pt x="426" y="4812"/>
                  </a:lnTo>
                  <a:lnTo>
                    <a:pt x="8261" y="4812"/>
                  </a:lnTo>
                  <a:lnTo>
                    <a:pt x="86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8" name="Google Shape;1408;p52"/>
            <p:cNvSpPr/>
            <p:nvPr/>
          </p:nvSpPr>
          <p:spPr>
            <a:xfrm>
              <a:off x="2839045" y="2181617"/>
              <a:ext cx="551280" cy="290777"/>
            </a:xfrm>
            <a:custGeom>
              <a:avLst/>
              <a:gdLst/>
              <a:ahLst/>
              <a:cxnLst/>
              <a:rect l="l" t="t" r="r" b="b"/>
              <a:pathLst>
                <a:path w="9123" h="4812" extrusionOk="0">
                  <a:moveTo>
                    <a:pt x="438" y="1"/>
                  </a:moveTo>
                  <a:lnTo>
                    <a:pt x="0" y="4812"/>
                  </a:lnTo>
                  <a:lnTo>
                    <a:pt x="7961" y="4812"/>
                  </a:lnTo>
                  <a:lnTo>
                    <a:pt x="9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09" name="Google Shape;1409;p52"/>
          <p:cNvGrpSpPr/>
          <p:nvPr/>
        </p:nvGrpSpPr>
        <p:grpSpPr>
          <a:xfrm rot="-406607">
            <a:off x="4828052" y="2556525"/>
            <a:ext cx="605931" cy="1352013"/>
            <a:chOff x="719999" y="2653381"/>
            <a:chExt cx="605940" cy="1352032"/>
          </a:xfrm>
        </p:grpSpPr>
        <p:sp>
          <p:nvSpPr>
            <p:cNvPr id="1410" name="Google Shape;1410;p52"/>
            <p:cNvSpPr/>
            <p:nvPr/>
          </p:nvSpPr>
          <p:spPr>
            <a:xfrm>
              <a:off x="823216" y="2653381"/>
              <a:ext cx="398699" cy="639517"/>
            </a:xfrm>
            <a:custGeom>
              <a:avLst/>
              <a:gdLst/>
              <a:ahLst/>
              <a:cxnLst/>
              <a:rect l="l" t="t" r="r" b="b"/>
              <a:pathLst>
                <a:path w="5937" h="9523" extrusionOk="0">
                  <a:moveTo>
                    <a:pt x="2974" y="200"/>
                  </a:moveTo>
                  <a:cubicBezTo>
                    <a:pt x="4499" y="200"/>
                    <a:pt x="5736" y="2237"/>
                    <a:pt x="5736" y="4761"/>
                  </a:cubicBezTo>
                  <a:cubicBezTo>
                    <a:pt x="5736" y="7273"/>
                    <a:pt x="4486" y="9310"/>
                    <a:pt x="2974" y="9310"/>
                  </a:cubicBezTo>
                  <a:cubicBezTo>
                    <a:pt x="1450" y="9310"/>
                    <a:pt x="200" y="7273"/>
                    <a:pt x="200" y="4761"/>
                  </a:cubicBezTo>
                  <a:cubicBezTo>
                    <a:pt x="200" y="2237"/>
                    <a:pt x="1450" y="200"/>
                    <a:pt x="2974" y="200"/>
                  </a:cubicBezTo>
                  <a:close/>
                  <a:moveTo>
                    <a:pt x="2974" y="0"/>
                  </a:moveTo>
                  <a:cubicBezTo>
                    <a:pt x="1337" y="0"/>
                    <a:pt x="0" y="2137"/>
                    <a:pt x="0" y="4761"/>
                  </a:cubicBezTo>
                  <a:cubicBezTo>
                    <a:pt x="0" y="7386"/>
                    <a:pt x="1337" y="9523"/>
                    <a:pt x="2974" y="9523"/>
                  </a:cubicBezTo>
                  <a:cubicBezTo>
                    <a:pt x="4611" y="9523"/>
                    <a:pt x="5936" y="7386"/>
                    <a:pt x="5936" y="4761"/>
                  </a:cubicBezTo>
                  <a:cubicBezTo>
                    <a:pt x="5936" y="2137"/>
                    <a:pt x="4611" y="0"/>
                    <a:pt x="2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1" name="Google Shape;1411;p52"/>
            <p:cNvSpPr/>
            <p:nvPr/>
          </p:nvSpPr>
          <p:spPr>
            <a:xfrm>
              <a:off x="719999" y="2951280"/>
              <a:ext cx="605940" cy="1054132"/>
            </a:xfrm>
            <a:custGeom>
              <a:avLst/>
              <a:gdLst/>
              <a:ahLst/>
              <a:cxnLst/>
              <a:rect l="l" t="t" r="r" b="b"/>
              <a:pathLst>
                <a:path w="9023" h="15697" extrusionOk="0">
                  <a:moveTo>
                    <a:pt x="375" y="1"/>
                  </a:moveTo>
                  <a:lnTo>
                    <a:pt x="0" y="14559"/>
                  </a:lnTo>
                  <a:lnTo>
                    <a:pt x="138" y="15696"/>
                  </a:lnTo>
                  <a:lnTo>
                    <a:pt x="8885" y="15696"/>
                  </a:lnTo>
                  <a:lnTo>
                    <a:pt x="9023" y="14559"/>
                  </a:lnTo>
                  <a:lnTo>
                    <a:pt x="86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2" name="Google Shape;1412;p52"/>
            <p:cNvSpPr/>
            <p:nvPr/>
          </p:nvSpPr>
          <p:spPr>
            <a:xfrm>
              <a:off x="719999" y="2874925"/>
              <a:ext cx="605940" cy="1054132"/>
            </a:xfrm>
            <a:custGeom>
              <a:avLst/>
              <a:gdLst/>
              <a:ahLst/>
              <a:cxnLst/>
              <a:rect l="l" t="t" r="r" b="b"/>
              <a:pathLst>
                <a:path w="9023" h="15697" extrusionOk="0">
                  <a:moveTo>
                    <a:pt x="375" y="0"/>
                  </a:moveTo>
                  <a:lnTo>
                    <a:pt x="0" y="15696"/>
                  </a:lnTo>
                  <a:lnTo>
                    <a:pt x="9023" y="15696"/>
                  </a:lnTo>
                  <a:lnTo>
                    <a:pt x="86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3" name="Google Shape;1413;p52"/>
            <p:cNvSpPr/>
            <p:nvPr/>
          </p:nvSpPr>
          <p:spPr>
            <a:xfrm>
              <a:off x="755188" y="3091433"/>
              <a:ext cx="164664" cy="139817"/>
            </a:xfrm>
            <a:custGeom>
              <a:avLst/>
              <a:gdLst/>
              <a:ahLst/>
              <a:cxnLst/>
              <a:rect l="l" t="t" r="r" b="b"/>
              <a:pathLst>
                <a:path w="2452" h="2082" extrusionOk="0">
                  <a:moveTo>
                    <a:pt x="1388" y="0"/>
                  </a:moveTo>
                  <a:cubicBezTo>
                    <a:pt x="463" y="0"/>
                    <a:pt x="1" y="1138"/>
                    <a:pt x="676" y="1788"/>
                  </a:cubicBezTo>
                  <a:cubicBezTo>
                    <a:pt x="883" y="1991"/>
                    <a:pt x="1136" y="2082"/>
                    <a:pt x="1384" y="2082"/>
                  </a:cubicBezTo>
                  <a:cubicBezTo>
                    <a:pt x="1928" y="2082"/>
                    <a:pt x="2451" y="1644"/>
                    <a:pt x="2425" y="1000"/>
                  </a:cubicBezTo>
                  <a:cubicBezTo>
                    <a:pt x="2413" y="438"/>
                    <a:pt x="1950" y="0"/>
                    <a:pt x="1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4" name="Google Shape;1414;p52"/>
            <p:cNvSpPr/>
            <p:nvPr/>
          </p:nvSpPr>
          <p:spPr>
            <a:xfrm>
              <a:off x="841684" y="3151872"/>
              <a:ext cx="383589" cy="370158"/>
            </a:xfrm>
            <a:custGeom>
              <a:avLst/>
              <a:gdLst/>
              <a:ahLst/>
              <a:cxnLst/>
              <a:rect l="l" t="t" r="r" b="b"/>
              <a:pathLst>
                <a:path w="5712" h="5512" extrusionOk="0">
                  <a:moveTo>
                    <a:pt x="2849" y="0"/>
                  </a:moveTo>
                  <a:cubicBezTo>
                    <a:pt x="1275" y="0"/>
                    <a:pt x="0" y="1237"/>
                    <a:pt x="0" y="2762"/>
                  </a:cubicBezTo>
                  <a:cubicBezTo>
                    <a:pt x="0" y="4274"/>
                    <a:pt x="1275" y="5511"/>
                    <a:pt x="2849" y="5511"/>
                  </a:cubicBezTo>
                  <a:cubicBezTo>
                    <a:pt x="4424" y="5511"/>
                    <a:pt x="5711" y="4274"/>
                    <a:pt x="5711" y="2762"/>
                  </a:cubicBezTo>
                  <a:cubicBezTo>
                    <a:pt x="5711" y="1237"/>
                    <a:pt x="4424" y="0"/>
                    <a:pt x="2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5" name="Google Shape;1415;p52"/>
            <p:cNvSpPr/>
            <p:nvPr/>
          </p:nvSpPr>
          <p:spPr>
            <a:xfrm>
              <a:off x="907966" y="3253411"/>
              <a:ext cx="227253" cy="192265"/>
            </a:xfrm>
            <a:custGeom>
              <a:avLst/>
              <a:gdLst/>
              <a:ahLst/>
              <a:cxnLst/>
              <a:rect l="l" t="t" r="r" b="b"/>
              <a:pathLst>
                <a:path w="3384" h="2863" extrusionOk="0">
                  <a:moveTo>
                    <a:pt x="1936" y="0"/>
                  </a:moveTo>
                  <a:cubicBezTo>
                    <a:pt x="1928" y="0"/>
                    <a:pt x="1920" y="0"/>
                    <a:pt x="1912" y="0"/>
                  </a:cubicBezTo>
                  <a:cubicBezTo>
                    <a:pt x="625" y="0"/>
                    <a:pt x="0" y="1562"/>
                    <a:pt x="925" y="2462"/>
                  </a:cubicBezTo>
                  <a:cubicBezTo>
                    <a:pt x="1213" y="2739"/>
                    <a:pt x="1563" y="2862"/>
                    <a:pt x="1905" y="2862"/>
                  </a:cubicBezTo>
                  <a:cubicBezTo>
                    <a:pt x="2661" y="2862"/>
                    <a:pt x="3384" y="2261"/>
                    <a:pt x="3349" y="1375"/>
                  </a:cubicBezTo>
                  <a:cubicBezTo>
                    <a:pt x="3325" y="608"/>
                    <a:pt x="2700" y="0"/>
                    <a:pt x="19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16" name="Google Shape;1416;p52"/>
          <p:cNvGrpSpPr/>
          <p:nvPr/>
        </p:nvGrpSpPr>
        <p:grpSpPr>
          <a:xfrm rot="371300">
            <a:off x="7179674" y="3363774"/>
            <a:ext cx="1716260" cy="731875"/>
            <a:chOff x="2752579" y="951472"/>
            <a:chExt cx="1716213" cy="731855"/>
          </a:xfrm>
        </p:grpSpPr>
        <p:sp>
          <p:nvSpPr>
            <p:cNvPr id="1417" name="Google Shape;1417;p52"/>
            <p:cNvSpPr/>
            <p:nvPr/>
          </p:nvSpPr>
          <p:spPr>
            <a:xfrm>
              <a:off x="3228372" y="1120971"/>
              <a:ext cx="1240420" cy="546373"/>
            </a:xfrm>
            <a:custGeom>
              <a:avLst/>
              <a:gdLst/>
              <a:ahLst/>
              <a:cxnLst/>
              <a:rect l="l" t="t" r="r" b="b"/>
              <a:pathLst>
                <a:path w="18471" h="8136" extrusionOk="0">
                  <a:moveTo>
                    <a:pt x="1" y="0"/>
                  </a:moveTo>
                  <a:lnTo>
                    <a:pt x="1" y="8136"/>
                  </a:lnTo>
                  <a:lnTo>
                    <a:pt x="18471" y="8136"/>
                  </a:lnTo>
                  <a:lnTo>
                    <a:pt x="184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8" name="Google Shape;1418;p52"/>
            <p:cNvSpPr/>
            <p:nvPr/>
          </p:nvSpPr>
          <p:spPr>
            <a:xfrm>
              <a:off x="3186400" y="1051331"/>
              <a:ext cx="1240487" cy="545500"/>
            </a:xfrm>
            <a:custGeom>
              <a:avLst/>
              <a:gdLst/>
              <a:ahLst/>
              <a:cxnLst/>
              <a:rect l="l" t="t" r="r" b="b"/>
              <a:pathLst>
                <a:path w="18472" h="8123" extrusionOk="0">
                  <a:moveTo>
                    <a:pt x="1" y="0"/>
                  </a:moveTo>
                  <a:lnTo>
                    <a:pt x="1" y="8123"/>
                  </a:lnTo>
                  <a:lnTo>
                    <a:pt x="18471" y="8123"/>
                  </a:lnTo>
                  <a:lnTo>
                    <a:pt x="184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9" name="Google Shape;1419;p52"/>
            <p:cNvSpPr/>
            <p:nvPr/>
          </p:nvSpPr>
          <p:spPr>
            <a:xfrm>
              <a:off x="3172969" y="1037900"/>
              <a:ext cx="1267349" cy="572362"/>
            </a:xfrm>
            <a:custGeom>
              <a:avLst/>
              <a:gdLst/>
              <a:ahLst/>
              <a:cxnLst/>
              <a:rect l="l" t="t" r="r" b="b"/>
              <a:pathLst>
                <a:path w="18872" h="8523" extrusionOk="0">
                  <a:moveTo>
                    <a:pt x="18471" y="400"/>
                  </a:moveTo>
                  <a:lnTo>
                    <a:pt x="18471" y="8123"/>
                  </a:lnTo>
                  <a:lnTo>
                    <a:pt x="401" y="8123"/>
                  </a:lnTo>
                  <a:lnTo>
                    <a:pt x="401" y="400"/>
                  </a:lnTo>
                  <a:close/>
                  <a:moveTo>
                    <a:pt x="1" y="0"/>
                  </a:moveTo>
                  <a:lnTo>
                    <a:pt x="1" y="8523"/>
                  </a:lnTo>
                  <a:lnTo>
                    <a:pt x="18871" y="8523"/>
                  </a:lnTo>
                  <a:lnTo>
                    <a:pt x="188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0" name="Google Shape;1420;p52"/>
            <p:cNvSpPr/>
            <p:nvPr/>
          </p:nvSpPr>
          <p:spPr>
            <a:xfrm>
              <a:off x="3431449" y="1210757"/>
              <a:ext cx="637032" cy="346318"/>
            </a:xfrm>
            <a:custGeom>
              <a:avLst/>
              <a:gdLst/>
              <a:ahLst/>
              <a:cxnLst/>
              <a:rect l="l" t="t" r="r" b="b"/>
              <a:pathLst>
                <a:path w="9486" h="5157" extrusionOk="0">
                  <a:moveTo>
                    <a:pt x="463" y="1"/>
                  </a:moveTo>
                  <a:cubicBezTo>
                    <a:pt x="388" y="225"/>
                    <a:pt x="326" y="463"/>
                    <a:pt x="276" y="688"/>
                  </a:cubicBezTo>
                  <a:cubicBezTo>
                    <a:pt x="1" y="2062"/>
                    <a:pt x="488" y="3700"/>
                    <a:pt x="601" y="5112"/>
                  </a:cubicBezTo>
                  <a:lnTo>
                    <a:pt x="1276" y="5112"/>
                  </a:lnTo>
                  <a:cubicBezTo>
                    <a:pt x="1288" y="4987"/>
                    <a:pt x="1288" y="4874"/>
                    <a:pt x="1276" y="4749"/>
                  </a:cubicBezTo>
                  <a:cubicBezTo>
                    <a:pt x="1226" y="4124"/>
                    <a:pt x="1288" y="3500"/>
                    <a:pt x="1438" y="2900"/>
                  </a:cubicBezTo>
                  <a:cubicBezTo>
                    <a:pt x="2375" y="3087"/>
                    <a:pt x="3000" y="4499"/>
                    <a:pt x="3850" y="4962"/>
                  </a:cubicBezTo>
                  <a:cubicBezTo>
                    <a:pt x="3962" y="5012"/>
                    <a:pt x="4062" y="5074"/>
                    <a:pt x="4175" y="5112"/>
                  </a:cubicBezTo>
                  <a:lnTo>
                    <a:pt x="7536" y="5112"/>
                  </a:lnTo>
                  <a:cubicBezTo>
                    <a:pt x="7770" y="5112"/>
                    <a:pt x="8081" y="5156"/>
                    <a:pt x="8362" y="5156"/>
                  </a:cubicBezTo>
                  <a:cubicBezTo>
                    <a:pt x="8503" y="5156"/>
                    <a:pt x="8636" y="5145"/>
                    <a:pt x="8749" y="5112"/>
                  </a:cubicBezTo>
                  <a:cubicBezTo>
                    <a:pt x="9486" y="4887"/>
                    <a:pt x="8561" y="4062"/>
                    <a:pt x="8299" y="3899"/>
                  </a:cubicBezTo>
                  <a:cubicBezTo>
                    <a:pt x="7974" y="3700"/>
                    <a:pt x="7624" y="3537"/>
                    <a:pt x="7274" y="3400"/>
                  </a:cubicBezTo>
                  <a:cubicBezTo>
                    <a:pt x="7154" y="3352"/>
                    <a:pt x="6920" y="3224"/>
                    <a:pt x="6791" y="3224"/>
                  </a:cubicBezTo>
                  <a:cubicBezTo>
                    <a:pt x="6785" y="3224"/>
                    <a:pt x="6780" y="3224"/>
                    <a:pt x="6774" y="3225"/>
                  </a:cubicBezTo>
                  <a:cubicBezTo>
                    <a:pt x="6749" y="3225"/>
                    <a:pt x="6724" y="3225"/>
                    <a:pt x="6699" y="3237"/>
                  </a:cubicBezTo>
                  <a:cubicBezTo>
                    <a:pt x="6499" y="3312"/>
                    <a:pt x="6387" y="3625"/>
                    <a:pt x="6262" y="3800"/>
                  </a:cubicBezTo>
                  <a:cubicBezTo>
                    <a:pt x="6249" y="3825"/>
                    <a:pt x="6224" y="3862"/>
                    <a:pt x="6187" y="3874"/>
                  </a:cubicBezTo>
                  <a:cubicBezTo>
                    <a:pt x="6162" y="3874"/>
                    <a:pt x="6137" y="3874"/>
                    <a:pt x="6112" y="3862"/>
                  </a:cubicBezTo>
                  <a:cubicBezTo>
                    <a:pt x="5225" y="3500"/>
                    <a:pt x="4400" y="3012"/>
                    <a:pt x="3650" y="2412"/>
                  </a:cubicBezTo>
                  <a:cubicBezTo>
                    <a:pt x="2950" y="1838"/>
                    <a:pt x="2638" y="738"/>
                    <a:pt x="20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1" name="Google Shape;1421;p52"/>
            <p:cNvSpPr/>
            <p:nvPr/>
          </p:nvSpPr>
          <p:spPr>
            <a:xfrm>
              <a:off x="3671528" y="1168785"/>
              <a:ext cx="633675" cy="347527"/>
            </a:xfrm>
            <a:custGeom>
              <a:avLst/>
              <a:gdLst/>
              <a:ahLst/>
              <a:cxnLst/>
              <a:rect l="l" t="t" r="r" b="b"/>
              <a:pathLst>
                <a:path w="9436" h="5175" extrusionOk="0">
                  <a:moveTo>
                    <a:pt x="8710" y="1"/>
                  </a:moveTo>
                  <a:lnTo>
                    <a:pt x="8035" y="26"/>
                  </a:lnTo>
                  <a:cubicBezTo>
                    <a:pt x="8035" y="151"/>
                    <a:pt x="8035" y="276"/>
                    <a:pt x="8060" y="388"/>
                  </a:cubicBezTo>
                  <a:cubicBezTo>
                    <a:pt x="8135" y="1013"/>
                    <a:pt x="8110" y="1638"/>
                    <a:pt x="7985" y="2250"/>
                  </a:cubicBezTo>
                  <a:cubicBezTo>
                    <a:pt x="7036" y="2088"/>
                    <a:pt x="6361" y="713"/>
                    <a:pt x="5486" y="276"/>
                  </a:cubicBezTo>
                  <a:cubicBezTo>
                    <a:pt x="5386" y="226"/>
                    <a:pt x="5274" y="188"/>
                    <a:pt x="5149" y="138"/>
                  </a:cubicBezTo>
                  <a:cubicBezTo>
                    <a:pt x="3699" y="201"/>
                    <a:pt x="2237" y="301"/>
                    <a:pt x="775" y="326"/>
                  </a:cubicBezTo>
                  <a:cubicBezTo>
                    <a:pt x="662" y="326"/>
                    <a:pt x="550" y="351"/>
                    <a:pt x="462" y="413"/>
                  </a:cubicBezTo>
                  <a:cubicBezTo>
                    <a:pt x="0" y="738"/>
                    <a:pt x="837" y="1388"/>
                    <a:pt x="1087" y="1525"/>
                  </a:cubicBezTo>
                  <a:cubicBezTo>
                    <a:pt x="1412" y="1700"/>
                    <a:pt x="1762" y="1863"/>
                    <a:pt x="2124" y="1988"/>
                  </a:cubicBezTo>
                  <a:cubicBezTo>
                    <a:pt x="2244" y="2035"/>
                    <a:pt x="2476" y="2151"/>
                    <a:pt x="2617" y="2151"/>
                  </a:cubicBezTo>
                  <a:cubicBezTo>
                    <a:pt x="2624" y="2151"/>
                    <a:pt x="2630" y="2151"/>
                    <a:pt x="2637" y="2150"/>
                  </a:cubicBezTo>
                  <a:cubicBezTo>
                    <a:pt x="2662" y="2138"/>
                    <a:pt x="2687" y="2125"/>
                    <a:pt x="2712" y="2113"/>
                  </a:cubicBezTo>
                  <a:cubicBezTo>
                    <a:pt x="2899" y="2038"/>
                    <a:pt x="3012" y="1713"/>
                    <a:pt x="3112" y="1538"/>
                  </a:cubicBezTo>
                  <a:cubicBezTo>
                    <a:pt x="3137" y="1500"/>
                    <a:pt x="3149" y="1475"/>
                    <a:pt x="3187" y="1463"/>
                  </a:cubicBezTo>
                  <a:cubicBezTo>
                    <a:pt x="3212" y="1463"/>
                    <a:pt x="3237" y="1463"/>
                    <a:pt x="3262" y="1475"/>
                  </a:cubicBezTo>
                  <a:cubicBezTo>
                    <a:pt x="4161" y="1788"/>
                    <a:pt x="5011" y="2250"/>
                    <a:pt x="5774" y="2825"/>
                  </a:cubicBezTo>
                  <a:cubicBezTo>
                    <a:pt x="6511" y="3362"/>
                    <a:pt x="6873" y="4450"/>
                    <a:pt x="7436" y="5174"/>
                  </a:cubicBezTo>
                  <a:lnTo>
                    <a:pt x="9060" y="5099"/>
                  </a:lnTo>
                  <a:cubicBezTo>
                    <a:pt x="9123" y="4874"/>
                    <a:pt x="9173" y="4649"/>
                    <a:pt x="9210" y="4412"/>
                  </a:cubicBezTo>
                  <a:cubicBezTo>
                    <a:pt x="9435" y="3025"/>
                    <a:pt x="8885" y="1400"/>
                    <a:pt x="87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2" name="Google Shape;1422;p52"/>
            <p:cNvSpPr/>
            <p:nvPr/>
          </p:nvSpPr>
          <p:spPr>
            <a:xfrm>
              <a:off x="2752579" y="1168785"/>
              <a:ext cx="960921" cy="514542"/>
            </a:xfrm>
            <a:custGeom>
              <a:avLst/>
              <a:gdLst/>
              <a:ahLst/>
              <a:cxnLst/>
              <a:rect l="l" t="t" r="r" b="b"/>
              <a:pathLst>
                <a:path w="14309" h="7662" extrusionOk="0">
                  <a:moveTo>
                    <a:pt x="0" y="1"/>
                  </a:moveTo>
                  <a:lnTo>
                    <a:pt x="0" y="6711"/>
                  </a:lnTo>
                  <a:lnTo>
                    <a:pt x="438" y="7661"/>
                  </a:lnTo>
                  <a:lnTo>
                    <a:pt x="14309" y="5699"/>
                  </a:lnTo>
                  <a:lnTo>
                    <a:pt x="14309" y="46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3" name="Google Shape;1423;p52"/>
            <p:cNvSpPr/>
            <p:nvPr/>
          </p:nvSpPr>
          <p:spPr>
            <a:xfrm>
              <a:off x="2752579" y="951472"/>
              <a:ext cx="960921" cy="668058"/>
            </a:xfrm>
            <a:custGeom>
              <a:avLst/>
              <a:gdLst/>
              <a:ahLst/>
              <a:cxnLst/>
              <a:rect l="l" t="t" r="r" b="b"/>
              <a:pathLst>
                <a:path w="14309" h="9948" extrusionOk="0">
                  <a:moveTo>
                    <a:pt x="13247" y="0"/>
                  </a:moveTo>
                  <a:lnTo>
                    <a:pt x="0" y="2112"/>
                  </a:lnTo>
                  <a:lnTo>
                    <a:pt x="0" y="9947"/>
                  </a:lnTo>
                  <a:lnTo>
                    <a:pt x="14309" y="7923"/>
                  </a:lnTo>
                  <a:lnTo>
                    <a:pt x="132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4" name="Google Shape;1424;p52"/>
            <p:cNvSpPr/>
            <p:nvPr/>
          </p:nvSpPr>
          <p:spPr>
            <a:xfrm>
              <a:off x="2858281" y="1155690"/>
              <a:ext cx="686593" cy="195958"/>
            </a:xfrm>
            <a:custGeom>
              <a:avLst/>
              <a:gdLst/>
              <a:ahLst/>
              <a:cxnLst/>
              <a:rect l="l" t="t" r="r" b="b"/>
              <a:pathLst>
                <a:path w="10224" h="2918" extrusionOk="0">
                  <a:moveTo>
                    <a:pt x="9362" y="1"/>
                  </a:moveTo>
                  <a:cubicBezTo>
                    <a:pt x="9325" y="1"/>
                    <a:pt x="9287" y="3"/>
                    <a:pt x="9248" y="8"/>
                  </a:cubicBezTo>
                  <a:lnTo>
                    <a:pt x="701" y="1308"/>
                  </a:lnTo>
                  <a:cubicBezTo>
                    <a:pt x="301" y="1370"/>
                    <a:pt x="1" y="1708"/>
                    <a:pt x="1" y="2108"/>
                  </a:cubicBezTo>
                  <a:cubicBezTo>
                    <a:pt x="1" y="2565"/>
                    <a:pt x="366" y="2917"/>
                    <a:pt x="801" y="2917"/>
                  </a:cubicBezTo>
                  <a:cubicBezTo>
                    <a:pt x="842" y="2917"/>
                    <a:pt x="884" y="2914"/>
                    <a:pt x="925" y="2907"/>
                  </a:cubicBezTo>
                  <a:lnTo>
                    <a:pt x="9486" y="1658"/>
                  </a:lnTo>
                  <a:cubicBezTo>
                    <a:pt x="9923" y="1595"/>
                    <a:pt x="10223" y="1208"/>
                    <a:pt x="10186" y="783"/>
                  </a:cubicBezTo>
                  <a:lnTo>
                    <a:pt x="10186" y="733"/>
                  </a:lnTo>
                  <a:cubicBezTo>
                    <a:pt x="10140" y="309"/>
                    <a:pt x="9778" y="1"/>
                    <a:pt x="9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25" name="Google Shape;1425;p52"/>
          <p:cNvGrpSpPr/>
          <p:nvPr/>
        </p:nvGrpSpPr>
        <p:grpSpPr>
          <a:xfrm rot="709984">
            <a:off x="7778114" y="1013252"/>
            <a:ext cx="870064" cy="564164"/>
            <a:chOff x="3861980" y="1963565"/>
            <a:chExt cx="555640" cy="360287"/>
          </a:xfrm>
        </p:grpSpPr>
        <p:sp>
          <p:nvSpPr>
            <p:cNvPr id="1426" name="Google Shape;1426;p52"/>
            <p:cNvSpPr/>
            <p:nvPr/>
          </p:nvSpPr>
          <p:spPr>
            <a:xfrm>
              <a:off x="3861980" y="1963565"/>
              <a:ext cx="555640" cy="317240"/>
            </a:xfrm>
            <a:custGeom>
              <a:avLst/>
              <a:gdLst/>
              <a:ahLst/>
              <a:cxnLst/>
              <a:rect l="l" t="t" r="r" b="b"/>
              <a:pathLst>
                <a:path w="8274" h="4724" extrusionOk="0">
                  <a:moveTo>
                    <a:pt x="138" y="0"/>
                  </a:moveTo>
                  <a:cubicBezTo>
                    <a:pt x="1" y="0"/>
                    <a:pt x="1" y="200"/>
                    <a:pt x="138" y="200"/>
                  </a:cubicBezTo>
                  <a:lnTo>
                    <a:pt x="1838" y="200"/>
                  </a:lnTo>
                  <a:cubicBezTo>
                    <a:pt x="1888" y="200"/>
                    <a:pt x="1925" y="225"/>
                    <a:pt x="1950" y="275"/>
                  </a:cubicBezTo>
                  <a:lnTo>
                    <a:pt x="3087" y="4499"/>
                  </a:lnTo>
                  <a:cubicBezTo>
                    <a:pt x="3125" y="4611"/>
                    <a:pt x="3225" y="4699"/>
                    <a:pt x="3350" y="4699"/>
                  </a:cubicBezTo>
                  <a:lnTo>
                    <a:pt x="7311" y="4724"/>
                  </a:lnTo>
                  <a:cubicBezTo>
                    <a:pt x="7424" y="4724"/>
                    <a:pt x="7536" y="4636"/>
                    <a:pt x="7574" y="4524"/>
                  </a:cubicBezTo>
                  <a:lnTo>
                    <a:pt x="8236" y="1675"/>
                  </a:lnTo>
                  <a:cubicBezTo>
                    <a:pt x="8274" y="1525"/>
                    <a:pt x="8161" y="1375"/>
                    <a:pt x="7999" y="1375"/>
                  </a:cubicBezTo>
                  <a:lnTo>
                    <a:pt x="3062" y="1375"/>
                  </a:lnTo>
                  <a:cubicBezTo>
                    <a:pt x="3059" y="1374"/>
                    <a:pt x="3056" y="1374"/>
                    <a:pt x="3054" y="1374"/>
                  </a:cubicBezTo>
                  <a:cubicBezTo>
                    <a:pt x="2953" y="1374"/>
                    <a:pt x="2953" y="1575"/>
                    <a:pt x="3054" y="1575"/>
                  </a:cubicBezTo>
                  <a:cubicBezTo>
                    <a:pt x="3056" y="1575"/>
                    <a:pt x="3059" y="1575"/>
                    <a:pt x="3062" y="1575"/>
                  </a:cubicBezTo>
                  <a:lnTo>
                    <a:pt x="7999" y="1575"/>
                  </a:lnTo>
                  <a:cubicBezTo>
                    <a:pt x="8011" y="1575"/>
                    <a:pt x="8024" y="1587"/>
                    <a:pt x="8036" y="1587"/>
                  </a:cubicBezTo>
                  <a:cubicBezTo>
                    <a:pt x="8049" y="1600"/>
                    <a:pt x="8049" y="1612"/>
                    <a:pt x="8049" y="1625"/>
                  </a:cubicBezTo>
                  <a:lnTo>
                    <a:pt x="7374" y="4474"/>
                  </a:lnTo>
                  <a:cubicBezTo>
                    <a:pt x="7361" y="4499"/>
                    <a:pt x="7336" y="4524"/>
                    <a:pt x="7311" y="4524"/>
                  </a:cubicBezTo>
                  <a:lnTo>
                    <a:pt x="3350" y="4499"/>
                  </a:lnTo>
                  <a:cubicBezTo>
                    <a:pt x="3325" y="4499"/>
                    <a:pt x="3287" y="4474"/>
                    <a:pt x="3287" y="4449"/>
                  </a:cubicBezTo>
                  <a:lnTo>
                    <a:pt x="2138" y="225"/>
                  </a:lnTo>
                  <a:cubicBezTo>
                    <a:pt x="2100" y="87"/>
                    <a:pt x="1975" y="0"/>
                    <a:pt x="18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7" name="Google Shape;1427;p52"/>
            <p:cNvSpPr/>
            <p:nvPr/>
          </p:nvSpPr>
          <p:spPr>
            <a:xfrm>
              <a:off x="4083524" y="2135548"/>
              <a:ext cx="266941" cy="13498"/>
            </a:xfrm>
            <a:custGeom>
              <a:avLst/>
              <a:gdLst/>
              <a:ahLst/>
              <a:cxnLst/>
              <a:rect l="l" t="t" r="r" b="b"/>
              <a:pathLst>
                <a:path w="3975" h="201" extrusionOk="0">
                  <a:moveTo>
                    <a:pt x="113" y="1"/>
                  </a:moveTo>
                  <a:cubicBezTo>
                    <a:pt x="1" y="13"/>
                    <a:pt x="1" y="188"/>
                    <a:pt x="113" y="201"/>
                  </a:cubicBezTo>
                  <a:lnTo>
                    <a:pt x="3850" y="201"/>
                  </a:lnTo>
                  <a:cubicBezTo>
                    <a:pt x="3975" y="188"/>
                    <a:pt x="3975" y="13"/>
                    <a:pt x="3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8" name="Google Shape;1428;p52"/>
            <p:cNvSpPr/>
            <p:nvPr/>
          </p:nvSpPr>
          <p:spPr>
            <a:xfrm>
              <a:off x="4084397" y="2188467"/>
              <a:ext cx="264389" cy="13498"/>
            </a:xfrm>
            <a:custGeom>
              <a:avLst/>
              <a:gdLst/>
              <a:ahLst/>
              <a:cxnLst/>
              <a:rect l="l" t="t" r="r" b="b"/>
              <a:pathLst>
                <a:path w="3937" h="201" extrusionOk="0">
                  <a:moveTo>
                    <a:pt x="100" y="0"/>
                  </a:moveTo>
                  <a:cubicBezTo>
                    <a:pt x="50" y="0"/>
                    <a:pt x="0" y="38"/>
                    <a:pt x="0" y="100"/>
                  </a:cubicBezTo>
                  <a:cubicBezTo>
                    <a:pt x="0" y="150"/>
                    <a:pt x="50" y="200"/>
                    <a:pt x="100" y="200"/>
                  </a:cubicBezTo>
                  <a:lnTo>
                    <a:pt x="3837" y="200"/>
                  </a:lnTo>
                  <a:cubicBezTo>
                    <a:pt x="3899" y="200"/>
                    <a:pt x="3937" y="150"/>
                    <a:pt x="3937" y="100"/>
                  </a:cubicBezTo>
                  <a:cubicBezTo>
                    <a:pt x="3937" y="38"/>
                    <a:pt x="3899" y="0"/>
                    <a:pt x="3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9" name="Google Shape;1429;p52"/>
            <p:cNvSpPr/>
            <p:nvPr/>
          </p:nvSpPr>
          <p:spPr>
            <a:xfrm>
              <a:off x="4118780" y="2274022"/>
              <a:ext cx="58828" cy="49829"/>
            </a:xfrm>
            <a:custGeom>
              <a:avLst/>
              <a:gdLst/>
              <a:ahLst/>
              <a:cxnLst/>
              <a:rect l="l" t="t" r="r" b="b"/>
              <a:pathLst>
                <a:path w="876" h="742" extrusionOk="0">
                  <a:moveTo>
                    <a:pt x="501" y="1"/>
                  </a:moveTo>
                  <a:cubicBezTo>
                    <a:pt x="163" y="1"/>
                    <a:pt x="1" y="401"/>
                    <a:pt x="238" y="638"/>
                  </a:cubicBezTo>
                  <a:cubicBezTo>
                    <a:pt x="310" y="710"/>
                    <a:pt x="400" y="742"/>
                    <a:pt x="490" y="742"/>
                  </a:cubicBezTo>
                  <a:cubicBezTo>
                    <a:pt x="684" y="742"/>
                    <a:pt x="876" y="593"/>
                    <a:pt x="876" y="363"/>
                  </a:cubicBezTo>
                  <a:cubicBezTo>
                    <a:pt x="876" y="163"/>
                    <a:pt x="701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0" name="Google Shape;1430;p52"/>
            <p:cNvSpPr/>
            <p:nvPr/>
          </p:nvSpPr>
          <p:spPr>
            <a:xfrm>
              <a:off x="4278274" y="2274022"/>
              <a:ext cx="58761" cy="49829"/>
            </a:xfrm>
            <a:custGeom>
              <a:avLst/>
              <a:gdLst/>
              <a:ahLst/>
              <a:cxnLst/>
              <a:rect l="l" t="t" r="r" b="b"/>
              <a:pathLst>
                <a:path w="875" h="742" extrusionOk="0">
                  <a:moveTo>
                    <a:pt x="500" y="1"/>
                  </a:moveTo>
                  <a:cubicBezTo>
                    <a:pt x="163" y="1"/>
                    <a:pt x="0" y="401"/>
                    <a:pt x="238" y="638"/>
                  </a:cubicBezTo>
                  <a:cubicBezTo>
                    <a:pt x="313" y="710"/>
                    <a:pt x="405" y="742"/>
                    <a:pt x="495" y="742"/>
                  </a:cubicBezTo>
                  <a:cubicBezTo>
                    <a:pt x="689" y="742"/>
                    <a:pt x="875" y="593"/>
                    <a:pt x="875" y="363"/>
                  </a:cubicBezTo>
                  <a:cubicBezTo>
                    <a:pt x="875" y="163"/>
                    <a:pt x="700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8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8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8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8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8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8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8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8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8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52"/>
          <p:cNvSpPr txBox="1"/>
          <p:nvPr>
            <p:ph type="title"/>
          </p:nvPr>
        </p:nvSpPr>
        <p:spPr>
          <a:xfrm>
            <a:off x="4684800" y="2184588"/>
            <a:ext cx="3739200" cy="14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Lợi ích và nhu </a:t>
            </a:r>
            <a:r>
              <a:rPr lang="vi-VN" altLang="en-GB"/>
              <a:t>cầu</a:t>
            </a:r>
            <a:endParaRPr lang="vi-VN" altLang="en-GB"/>
          </a:p>
        </p:txBody>
      </p:sp>
      <p:sp>
        <p:nvSpPr>
          <p:cNvPr id="1305" name="Google Shape;1305;p52"/>
          <p:cNvSpPr txBox="1"/>
          <p:nvPr>
            <p:ph type="title" idx="2"/>
          </p:nvPr>
        </p:nvSpPr>
        <p:spPr>
          <a:xfrm>
            <a:off x="7340200" y="975750"/>
            <a:ext cx="1007700" cy="98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grpSp>
        <p:nvGrpSpPr>
          <p:cNvPr id="1309" name="Google Shape;1309;p52"/>
          <p:cNvGrpSpPr/>
          <p:nvPr/>
        </p:nvGrpSpPr>
        <p:grpSpPr>
          <a:xfrm>
            <a:off x="4910586" y="1802394"/>
            <a:ext cx="870083" cy="870083"/>
            <a:chOff x="2429425" y="1984725"/>
            <a:chExt cx="239600" cy="239600"/>
          </a:xfrm>
        </p:grpSpPr>
        <p:sp>
          <p:nvSpPr>
            <p:cNvPr id="1310" name="Google Shape;1310;p52"/>
            <p:cNvSpPr/>
            <p:nvPr/>
          </p:nvSpPr>
          <p:spPr>
            <a:xfrm>
              <a:off x="2429425" y="1984725"/>
              <a:ext cx="239600" cy="239600"/>
            </a:xfrm>
            <a:custGeom>
              <a:avLst/>
              <a:gdLst/>
              <a:ahLst/>
              <a:cxnLst/>
              <a:rect l="l" t="t" r="r" b="b"/>
              <a:pathLst>
                <a:path w="9584" h="9584" extrusionOk="0">
                  <a:moveTo>
                    <a:pt x="3771" y="0"/>
                  </a:moveTo>
                  <a:lnTo>
                    <a:pt x="3679" y="2606"/>
                  </a:lnTo>
                  <a:lnTo>
                    <a:pt x="1519" y="1152"/>
                  </a:lnTo>
                  <a:lnTo>
                    <a:pt x="2736" y="3457"/>
                  </a:lnTo>
                  <a:lnTo>
                    <a:pt x="131" y="3273"/>
                  </a:lnTo>
                  <a:lnTo>
                    <a:pt x="2344" y="4661"/>
                  </a:lnTo>
                  <a:lnTo>
                    <a:pt x="0" y="5813"/>
                  </a:lnTo>
                  <a:lnTo>
                    <a:pt x="2606" y="5905"/>
                  </a:lnTo>
                  <a:lnTo>
                    <a:pt x="1152" y="8065"/>
                  </a:lnTo>
                  <a:lnTo>
                    <a:pt x="1152" y="8065"/>
                  </a:lnTo>
                  <a:lnTo>
                    <a:pt x="3457" y="6847"/>
                  </a:lnTo>
                  <a:lnTo>
                    <a:pt x="3273" y="9453"/>
                  </a:lnTo>
                  <a:lnTo>
                    <a:pt x="4661" y="7240"/>
                  </a:lnTo>
                  <a:lnTo>
                    <a:pt x="5813" y="9584"/>
                  </a:lnTo>
                  <a:lnTo>
                    <a:pt x="5905" y="6978"/>
                  </a:lnTo>
                  <a:lnTo>
                    <a:pt x="8065" y="8432"/>
                  </a:lnTo>
                  <a:lnTo>
                    <a:pt x="6847" y="6127"/>
                  </a:lnTo>
                  <a:lnTo>
                    <a:pt x="9453" y="6311"/>
                  </a:lnTo>
                  <a:lnTo>
                    <a:pt x="7240" y="4923"/>
                  </a:lnTo>
                  <a:lnTo>
                    <a:pt x="9584" y="3771"/>
                  </a:lnTo>
                  <a:lnTo>
                    <a:pt x="6978" y="3679"/>
                  </a:lnTo>
                  <a:lnTo>
                    <a:pt x="8432" y="1519"/>
                  </a:lnTo>
                  <a:lnTo>
                    <a:pt x="6127" y="2737"/>
                  </a:lnTo>
                  <a:lnTo>
                    <a:pt x="6127" y="2737"/>
                  </a:lnTo>
                  <a:lnTo>
                    <a:pt x="6311" y="131"/>
                  </a:lnTo>
                  <a:lnTo>
                    <a:pt x="4923" y="2344"/>
                  </a:lnTo>
                  <a:lnTo>
                    <a:pt x="37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1" name="Google Shape;1311;p52"/>
            <p:cNvSpPr/>
            <p:nvPr/>
          </p:nvSpPr>
          <p:spPr>
            <a:xfrm>
              <a:off x="2543993" y="2064079"/>
              <a:ext cx="17050" cy="80875"/>
            </a:xfrm>
            <a:custGeom>
              <a:avLst/>
              <a:gdLst/>
              <a:ahLst/>
              <a:cxnLst/>
              <a:rect l="l" t="t" r="r" b="b"/>
              <a:pathLst>
                <a:path w="682" h="3235" extrusionOk="0">
                  <a:moveTo>
                    <a:pt x="66" y="1"/>
                  </a:moveTo>
                  <a:lnTo>
                    <a:pt x="131" y="2266"/>
                  </a:lnTo>
                  <a:lnTo>
                    <a:pt x="459" y="2266"/>
                  </a:lnTo>
                  <a:lnTo>
                    <a:pt x="524" y="1"/>
                  </a:lnTo>
                  <a:close/>
                  <a:moveTo>
                    <a:pt x="288" y="2645"/>
                  </a:moveTo>
                  <a:cubicBezTo>
                    <a:pt x="131" y="2645"/>
                    <a:pt x="0" y="2789"/>
                    <a:pt x="13" y="2946"/>
                  </a:cubicBezTo>
                  <a:cubicBezTo>
                    <a:pt x="0" y="3103"/>
                    <a:pt x="131" y="3234"/>
                    <a:pt x="288" y="3234"/>
                  </a:cubicBezTo>
                  <a:cubicBezTo>
                    <a:pt x="681" y="3234"/>
                    <a:pt x="681" y="2645"/>
                    <a:pt x="288" y="2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01" name="Google Shape;901;p45"/>
          <p:cNvGrpSpPr/>
          <p:nvPr/>
        </p:nvGrpSpPr>
        <p:grpSpPr>
          <a:xfrm flipH="1">
            <a:off x="2240705" y="3196085"/>
            <a:ext cx="930136" cy="945644"/>
            <a:chOff x="1984600" y="3863775"/>
            <a:chExt cx="547300" cy="556425"/>
          </a:xfrm>
        </p:grpSpPr>
        <p:sp>
          <p:nvSpPr>
            <p:cNvPr id="902" name="Google Shape;902;p45"/>
            <p:cNvSpPr/>
            <p:nvPr/>
          </p:nvSpPr>
          <p:spPr>
            <a:xfrm>
              <a:off x="1984600" y="4209725"/>
              <a:ext cx="140450" cy="163025"/>
            </a:xfrm>
            <a:custGeom>
              <a:avLst/>
              <a:gdLst/>
              <a:ahLst/>
              <a:cxnLst/>
              <a:rect l="l" t="t" r="r" b="b"/>
              <a:pathLst>
                <a:path w="5618" h="6521" extrusionOk="0">
                  <a:moveTo>
                    <a:pt x="1" y="1"/>
                  </a:moveTo>
                  <a:lnTo>
                    <a:pt x="1" y="6521"/>
                  </a:lnTo>
                  <a:lnTo>
                    <a:pt x="5617" y="6521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45"/>
            <p:cNvSpPr/>
            <p:nvPr/>
          </p:nvSpPr>
          <p:spPr>
            <a:xfrm>
              <a:off x="2120125" y="4105325"/>
              <a:ext cx="140750" cy="267425"/>
            </a:xfrm>
            <a:custGeom>
              <a:avLst/>
              <a:gdLst/>
              <a:ahLst/>
              <a:cxnLst/>
              <a:rect l="l" t="t" r="r" b="b"/>
              <a:pathLst>
                <a:path w="5630" h="10697" extrusionOk="0">
                  <a:moveTo>
                    <a:pt x="0" y="0"/>
                  </a:moveTo>
                  <a:lnTo>
                    <a:pt x="0" y="10697"/>
                  </a:lnTo>
                  <a:lnTo>
                    <a:pt x="5630" y="10697"/>
                  </a:lnTo>
                  <a:lnTo>
                    <a:pt x="56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45"/>
            <p:cNvSpPr/>
            <p:nvPr/>
          </p:nvSpPr>
          <p:spPr>
            <a:xfrm>
              <a:off x="2255625" y="3968825"/>
              <a:ext cx="140750" cy="403925"/>
            </a:xfrm>
            <a:custGeom>
              <a:avLst/>
              <a:gdLst/>
              <a:ahLst/>
              <a:cxnLst/>
              <a:rect l="l" t="t" r="r" b="b"/>
              <a:pathLst>
                <a:path w="5630" h="16157" extrusionOk="0">
                  <a:moveTo>
                    <a:pt x="0" y="1"/>
                  </a:moveTo>
                  <a:lnTo>
                    <a:pt x="0" y="16157"/>
                  </a:lnTo>
                  <a:lnTo>
                    <a:pt x="5630" y="16157"/>
                  </a:lnTo>
                  <a:lnTo>
                    <a:pt x="56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45"/>
            <p:cNvSpPr/>
            <p:nvPr/>
          </p:nvSpPr>
          <p:spPr>
            <a:xfrm>
              <a:off x="2391450" y="3863775"/>
              <a:ext cx="140450" cy="508975"/>
            </a:xfrm>
            <a:custGeom>
              <a:avLst/>
              <a:gdLst/>
              <a:ahLst/>
              <a:cxnLst/>
              <a:rect l="l" t="t" r="r" b="b"/>
              <a:pathLst>
                <a:path w="5618" h="20359" extrusionOk="0">
                  <a:moveTo>
                    <a:pt x="0" y="0"/>
                  </a:moveTo>
                  <a:lnTo>
                    <a:pt x="0" y="20359"/>
                  </a:lnTo>
                  <a:lnTo>
                    <a:pt x="5617" y="20359"/>
                  </a:lnTo>
                  <a:lnTo>
                    <a:pt x="5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45"/>
            <p:cNvSpPr/>
            <p:nvPr/>
          </p:nvSpPr>
          <p:spPr>
            <a:xfrm>
              <a:off x="1984600" y="4256850"/>
              <a:ext cx="140450" cy="163350"/>
            </a:xfrm>
            <a:custGeom>
              <a:avLst/>
              <a:gdLst/>
              <a:ahLst/>
              <a:cxnLst/>
              <a:rect l="l" t="t" r="r" b="b"/>
              <a:pathLst>
                <a:path w="5618" h="6534" extrusionOk="0">
                  <a:moveTo>
                    <a:pt x="1" y="1"/>
                  </a:moveTo>
                  <a:lnTo>
                    <a:pt x="1" y="6534"/>
                  </a:lnTo>
                  <a:lnTo>
                    <a:pt x="5617" y="6534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7" name="Google Shape;907;p45"/>
            <p:cNvSpPr/>
            <p:nvPr/>
          </p:nvSpPr>
          <p:spPr>
            <a:xfrm>
              <a:off x="2120125" y="4152775"/>
              <a:ext cx="140750" cy="267425"/>
            </a:xfrm>
            <a:custGeom>
              <a:avLst/>
              <a:gdLst/>
              <a:ahLst/>
              <a:cxnLst/>
              <a:rect l="l" t="t" r="r" b="b"/>
              <a:pathLst>
                <a:path w="5630" h="10697" extrusionOk="0">
                  <a:moveTo>
                    <a:pt x="0" y="1"/>
                  </a:moveTo>
                  <a:lnTo>
                    <a:pt x="0" y="10697"/>
                  </a:lnTo>
                  <a:lnTo>
                    <a:pt x="5630" y="10697"/>
                  </a:lnTo>
                  <a:lnTo>
                    <a:pt x="56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8" name="Google Shape;908;p45"/>
            <p:cNvSpPr/>
            <p:nvPr/>
          </p:nvSpPr>
          <p:spPr>
            <a:xfrm>
              <a:off x="2255625" y="4016300"/>
              <a:ext cx="140750" cy="403900"/>
            </a:xfrm>
            <a:custGeom>
              <a:avLst/>
              <a:gdLst/>
              <a:ahLst/>
              <a:cxnLst/>
              <a:rect l="l" t="t" r="r" b="b"/>
              <a:pathLst>
                <a:path w="5630" h="16156" extrusionOk="0">
                  <a:moveTo>
                    <a:pt x="0" y="0"/>
                  </a:moveTo>
                  <a:lnTo>
                    <a:pt x="0" y="16156"/>
                  </a:lnTo>
                  <a:lnTo>
                    <a:pt x="5630" y="16156"/>
                  </a:lnTo>
                  <a:lnTo>
                    <a:pt x="56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9" name="Google Shape;909;p45"/>
            <p:cNvSpPr/>
            <p:nvPr/>
          </p:nvSpPr>
          <p:spPr>
            <a:xfrm>
              <a:off x="2391450" y="3910900"/>
              <a:ext cx="140450" cy="509300"/>
            </a:xfrm>
            <a:custGeom>
              <a:avLst/>
              <a:gdLst/>
              <a:ahLst/>
              <a:cxnLst/>
              <a:rect l="l" t="t" r="r" b="b"/>
              <a:pathLst>
                <a:path w="5618" h="20372" extrusionOk="0">
                  <a:moveTo>
                    <a:pt x="0" y="1"/>
                  </a:moveTo>
                  <a:lnTo>
                    <a:pt x="0" y="20372"/>
                  </a:lnTo>
                  <a:lnTo>
                    <a:pt x="5617" y="20372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0" name="Google Shape;910;p45"/>
            <p:cNvSpPr/>
            <p:nvPr/>
          </p:nvSpPr>
          <p:spPr>
            <a:xfrm>
              <a:off x="2253325" y="4153425"/>
              <a:ext cx="222925" cy="231425"/>
            </a:xfrm>
            <a:custGeom>
              <a:avLst/>
              <a:gdLst/>
              <a:ahLst/>
              <a:cxnLst/>
              <a:rect l="l" t="t" r="r" b="b"/>
              <a:pathLst>
                <a:path w="8917" h="9257" extrusionOk="0">
                  <a:moveTo>
                    <a:pt x="8759" y="1"/>
                  </a:moveTo>
                  <a:cubicBezTo>
                    <a:pt x="3863" y="132"/>
                    <a:pt x="1" y="4203"/>
                    <a:pt x="118" y="9100"/>
                  </a:cubicBezTo>
                  <a:cubicBezTo>
                    <a:pt x="118" y="9189"/>
                    <a:pt x="181" y="9254"/>
                    <a:pt x="269" y="9257"/>
                  </a:cubicBezTo>
                  <a:lnTo>
                    <a:pt x="269" y="9257"/>
                  </a:lnTo>
                  <a:cubicBezTo>
                    <a:pt x="358" y="9253"/>
                    <a:pt x="433" y="9177"/>
                    <a:pt x="433" y="9100"/>
                  </a:cubicBezTo>
                  <a:cubicBezTo>
                    <a:pt x="315" y="4374"/>
                    <a:pt x="4033" y="459"/>
                    <a:pt x="8759" y="328"/>
                  </a:cubicBezTo>
                  <a:cubicBezTo>
                    <a:pt x="8838" y="328"/>
                    <a:pt x="8916" y="263"/>
                    <a:pt x="8916" y="171"/>
                  </a:cubicBezTo>
                  <a:cubicBezTo>
                    <a:pt x="8916" y="79"/>
                    <a:pt x="8838" y="1"/>
                    <a:pt x="8759" y="1"/>
                  </a:cubicBezTo>
                  <a:close/>
                  <a:moveTo>
                    <a:pt x="269" y="9257"/>
                  </a:moveTo>
                  <a:cubicBezTo>
                    <a:pt x="267" y="9257"/>
                    <a:pt x="265" y="9257"/>
                    <a:pt x="262" y="9257"/>
                  </a:cubicBezTo>
                  <a:lnTo>
                    <a:pt x="276" y="9257"/>
                  </a:lnTo>
                  <a:cubicBezTo>
                    <a:pt x="273" y="9257"/>
                    <a:pt x="271" y="9257"/>
                    <a:pt x="269" y="92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1" name="Google Shape;911;p45"/>
            <p:cNvSpPr/>
            <p:nvPr/>
          </p:nvSpPr>
          <p:spPr>
            <a:xfrm>
              <a:off x="2307975" y="4207100"/>
              <a:ext cx="180700" cy="187575"/>
            </a:xfrm>
            <a:custGeom>
              <a:avLst/>
              <a:gdLst/>
              <a:ahLst/>
              <a:cxnLst/>
              <a:rect l="l" t="t" r="r" b="b"/>
              <a:pathLst>
                <a:path w="7228" h="7503" extrusionOk="0">
                  <a:moveTo>
                    <a:pt x="7071" y="1"/>
                  </a:moveTo>
                  <a:cubicBezTo>
                    <a:pt x="3117" y="106"/>
                    <a:pt x="1" y="3392"/>
                    <a:pt x="93" y="7333"/>
                  </a:cubicBezTo>
                  <a:cubicBezTo>
                    <a:pt x="93" y="7421"/>
                    <a:pt x="165" y="7497"/>
                    <a:pt x="252" y="7502"/>
                  </a:cubicBezTo>
                  <a:lnTo>
                    <a:pt x="252" y="7502"/>
                  </a:lnTo>
                  <a:cubicBezTo>
                    <a:pt x="343" y="7489"/>
                    <a:pt x="407" y="7423"/>
                    <a:pt x="407" y="7333"/>
                  </a:cubicBezTo>
                  <a:cubicBezTo>
                    <a:pt x="315" y="3562"/>
                    <a:pt x="3287" y="433"/>
                    <a:pt x="7071" y="328"/>
                  </a:cubicBezTo>
                  <a:cubicBezTo>
                    <a:pt x="7149" y="328"/>
                    <a:pt x="7228" y="263"/>
                    <a:pt x="7228" y="171"/>
                  </a:cubicBezTo>
                  <a:cubicBezTo>
                    <a:pt x="7228" y="80"/>
                    <a:pt x="7149" y="1"/>
                    <a:pt x="7071" y="1"/>
                  </a:cubicBezTo>
                  <a:close/>
                  <a:moveTo>
                    <a:pt x="252" y="7502"/>
                  </a:moveTo>
                  <a:cubicBezTo>
                    <a:pt x="251" y="7503"/>
                    <a:pt x="251" y="7503"/>
                    <a:pt x="250" y="7503"/>
                  </a:cubicBezTo>
                  <a:lnTo>
                    <a:pt x="263" y="7503"/>
                  </a:lnTo>
                  <a:cubicBezTo>
                    <a:pt x="259" y="7503"/>
                    <a:pt x="256" y="7503"/>
                    <a:pt x="252" y="75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2" name="Google Shape;912;p45"/>
            <p:cNvSpPr/>
            <p:nvPr/>
          </p:nvSpPr>
          <p:spPr>
            <a:xfrm>
              <a:off x="2368200" y="4267325"/>
              <a:ext cx="112300" cy="114925"/>
            </a:xfrm>
            <a:custGeom>
              <a:avLst/>
              <a:gdLst/>
              <a:ahLst/>
              <a:cxnLst/>
              <a:rect l="l" t="t" r="r" b="b"/>
              <a:pathLst>
                <a:path w="4492" h="4597" extrusionOk="0">
                  <a:moveTo>
                    <a:pt x="4282" y="1"/>
                  </a:moveTo>
                  <a:cubicBezTo>
                    <a:pt x="1886" y="53"/>
                    <a:pt x="1" y="2043"/>
                    <a:pt x="66" y="4426"/>
                  </a:cubicBezTo>
                  <a:cubicBezTo>
                    <a:pt x="66" y="4518"/>
                    <a:pt x="145" y="4596"/>
                    <a:pt x="237" y="4596"/>
                  </a:cubicBezTo>
                  <a:lnTo>
                    <a:pt x="224" y="4583"/>
                  </a:lnTo>
                  <a:cubicBezTo>
                    <a:pt x="302" y="4583"/>
                    <a:pt x="381" y="4518"/>
                    <a:pt x="381" y="4426"/>
                  </a:cubicBezTo>
                  <a:cubicBezTo>
                    <a:pt x="328" y="2213"/>
                    <a:pt x="2070" y="381"/>
                    <a:pt x="4282" y="328"/>
                  </a:cubicBezTo>
                  <a:cubicBezTo>
                    <a:pt x="4492" y="328"/>
                    <a:pt x="4492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3" name="Google Shape;913;p45"/>
            <p:cNvSpPr/>
            <p:nvPr/>
          </p:nvSpPr>
          <p:spPr>
            <a:xfrm>
              <a:off x="2424175" y="4322650"/>
              <a:ext cx="56325" cy="57950"/>
            </a:xfrm>
            <a:custGeom>
              <a:avLst/>
              <a:gdLst/>
              <a:ahLst/>
              <a:cxnLst/>
              <a:rect l="l" t="t" r="r" b="b"/>
              <a:pathLst>
                <a:path w="2253" h="2318" extrusionOk="0">
                  <a:moveTo>
                    <a:pt x="2095" y="0"/>
                  </a:moveTo>
                  <a:cubicBezTo>
                    <a:pt x="930" y="27"/>
                    <a:pt x="1" y="995"/>
                    <a:pt x="40" y="2161"/>
                  </a:cubicBezTo>
                  <a:cubicBezTo>
                    <a:pt x="40" y="2250"/>
                    <a:pt x="102" y="2315"/>
                    <a:pt x="190" y="2318"/>
                  </a:cubicBezTo>
                  <a:lnTo>
                    <a:pt x="190" y="2318"/>
                  </a:lnTo>
                  <a:cubicBezTo>
                    <a:pt x="279" y="2314"/>
                    <a:pt x="354" y="2237"/>
                    <a:pt x="354" y="2148"/>
                  </a:cubicBezTo>
                  <a:cubicBezTo>
                    <a:pt x="328" y="1166"/>
                    <a:pt x="1114" y="354"/>
                    <a:pt x="2095" y="315"/>
                  </a:cubicBezTo>
                  <a:cubicBezTo>
                    <a:pt x="2187" y="315"/>
                    <a:pt x="2253" y="249"/>
                    <a:pt x="2253" y="158"/>
                  </a:cubicBezTo>
                  <a:cubicBezTo>
                    <a:pt x="2253" y="66"/>
                    <a:pt x="2187" y="0"/>
                    <a:pt x="2095" y="0"/>
                  </a:cubicBezTo>
                  <a:close/>
                  <a:moveTo>
                    <a:pt x="190" y="2318"/>
                  </a:moveTo>
                  <a:cubicBezTo>
                    <a:pt x="188" y="2318"/>
                    <a:pt x="186" y="2318"/>
                    <a:pt x="184" y="2318"/>
                  </a:cubicBezTo>
                  <a:lnTo>
                    <a:pt x="197" y="2318"/>
                  </a:lnTo>
                  <a:cubicBezTo>
                    <a:pt x="195" y="2318"/>
                    <a:pt x="193" y="2318"/>
                    <a:pt x="190" y="2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16" name="Google Shape;916;p45"/>
          <p:cNvGrpSpPr/>
          <p:nvPr/>
        </p:nvGrpSpPr>
        <p:grpSpPr>
          <a:xfrm flipH="1">
            <a:off x="1200526" y="1897242"/>
            <a:ext cx="1046934" cy="2251200"/>
            <a:chOff x="2527925" y="3099525"/>
            <a:chExt cx="616025" cy="1324625"/>
          </a:xfrm>
        </p:grpSpPr>
        <p:sp>
          <p:nvSpPr>
            <p:cNvPr id="917" name="Google Shape;917;p45"/>
            <p:cNvSpPr/>
            <p:nvPr/>
          </p:nvSpPr>
          <p:spPr>
            <a:xfrm>
              <a:off x="2527925" y="3099525"/>
              <a:ext cx="616025" cy="1324625"/>
            </a:xfrm>
            <a:custGeom>
              <a:avLst/>
              <a:gdLst/>
              <a:ahLst/>
              <a:cxnLst/>
              <a:rect l="l" t="t" r="r" b="b"/>
              <a:pathLst>
                <a:path w="24641" h="52985" extrusionOk="0">
                  <a:moveTo>
                    <a:pt x="23907" y="327"/>
                  </a:moveTo>
                  <a:cubicBezTo>
                    <a:pt x="24130" y="327"/>
                    <a:pt x="24326" y="511"/>
                    <a:pt x="24326" y="746"/>
                  </a:cubicBezTo>
                  <a:lnTo>
                    <a:pt x="24326" y="52251"/>
                  </a:lnTo>
                  <a:cubicBezTo>
                    <a:pt x="24326" y="52487"/>
                    <a:pt x="24130" y="52670"/>
                    <a:pt x="23907" y="52670"/>
                  </a:cubicBezTo>
                  <a:lnTo>
                    <a:pt x="734" y="52670"/>
                  </a:lnTo>
                  <a:cubicBezTo>
                    <a:pt x="498" y="52670"/>
                    <a:pt x="315" y="52487"/>
                    <a:pt x="315" y="52251"/>
                  </a:cubicBezTo>
                  <a:lnTo>
                    <a:pt x="315" y="746"/>
                  </a:lnTo>
                  <a:cubicBezTo>
                    <a:pt x="315" y="511"/>
                    <a:pt x="498" y="327"/>
                    <a:pt x="734" y="327"/>
                  </a:cubicBezTo>
                  <a:close/>
                  <a:moveTo>
                    <a:pt x="734" y="0"/>
                  </a:moveTo>
                  <a:cubicBezTo>
                    <a:pt x="328" y="0"/>
                    <a:pt x="1" y="341"/>
                    <a:pt x="1" y="746"/>
                  </a:cubicBezTo>
                  <a:lnTo>
                    <a:pt x="1" y="52251"/>
                  </a:lnTo>
                  <a:cubicBezTo>
                    <a:pt x="1" y="52657"/>
                    <a:pt x="328" y="52984"/>
                    <a:pt x="734" y="52984"/>
                  </a:cubicBezTo>
                  <a:lnTo>
                    <a:pt x="23907" y="52984"/>
                  </a:lnTo>
                  <a:cubicBezTo>
                    <a:pt x="24313" y="52984"/>
                    <a:pt x="24640" y="52657"/>
                    <a:pt x="24640" y="52251"/>
                  </a:cubicBezTo>
                  <a:lnTo>
                    <a:pt x="24640" y="746"/>
                  </a:lnTo>
                  <a:cubicBezTo>
                    <a:pt x="24640" y="341"/>
                    <a:pt x="24313" y="0"/>
                    <a:pt x="23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8" name="Google Shape;918;p45"/>
            <p:cNvSpPr/>
            <p:nvPr/>
          </p:nvSpPr>
          <p:spPr>
            <a:xfrm>
              <a:off x="2527925" y="3185600"/>
              <a:ext cx="616025" cy="1152775"/>
            </a:xfrm>
            <a:custGeom>
              <a:avLst/>
              <a:gdLst/>
              <a:ahLst/>
              <a:cxnLst/>
              <a:rect l="l" t="t" r="r" b="b"/>
              <a:pathLst>
                <a:path w="24641" h="46111" extrusionOk="0">
                  <a:moveTo>
                    <a:pt x="24326" y="328"/>
                  </a:moveTo>
                  <a:lnTo>
                    <a:pt x="24326" y="45784"/>
                  </a:lnTo>
                  <a:lnTo>
                    <a:pt x="315" y="45784"/>
                  </a:lnTo>
                  <a:lnTo>
                    <a:pt x="315" y="328"/>
                  </a:lnTo>
                  <a:close/>
                  <a:moveTo>
                    <a:pt x="1" y="0"/>
                  </a:moveTo>
                  <a:lnTo>
                    <a:pt x="1" y="46111"/>
                  </a:lnTo>
                  <a:lnTo>
                    <a:pt x="24640" y="46111"/>
                  </a:lnTo>
                  <a:lnTo>
                    <a:pt x="24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9" name="Google Shape;919;p45"/>
            <p:cNvSpPr/>
            <p:nvPr/>
          </p:nvSpPr>
          <p:spPr>
            <a:xfrm>
              <a:off x="2584550" y="3402275"/>
              <a:ext cx="250425" cy="210475"/>
            </a:xfrm>
            <a:custGeom>
              <a:avLst/>
              <a:gdLst/>
              <a:ahLst/>
              <a:cxnLst/>
              <a:rect l="l" t="t" r="r" b="b"/>
              <a:pathLst>
                <a:path w="10017" h="8419" extrusionOk="0">
                  <a:moveTo>
                    <a:pt x="1" y="0"/>
                  </a:moveTo>
                  <a:lnTo>
                    <a:pt x="1" y="8419"/>
                  </a:lnTo>
                  <a:lnTo>
                    <a:pt x="10016" y="8419"/>
                  </a:lnTo>
                  <a:lnTo>
                    <a:pt x="100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0" name="Google Shape;920;p45"/>
            <p:cNvSpPr/>
            <p:nvPr/>
          </p:nvSpPr>
          <p:spPr>
            <a:xfrm>
              <a:off x="2584550" y="3324700"/>
              <a:ext cx="501125" cy="35700"/>
            </a:xfrm>
            <a:custGeom>
              <a:avLst/>
              <a:gdLst/>
              <a:ahLst/>
              <a:cxnLst/>
              <a:rect l="l" t="t" r="r" b="b"/>
              <a:pathLst>
                <a:path w="20045" h="1428" extrusionOk="0">
                  <a:moveTo>
                    <a:pt x="1" y="1"/>
                  </a:moveTo>
                  <a:lnTo>
                    <a:pt x="1" y="1428"/>
                  </a:lnTo>
                  <a:lnTo>
                    <a:pt x="20045" y="1428"/>
                  </a:lnTo>
                  <a:lnTo>
                    <a:pt x="20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1" name="Google Shape;921;p45"/>
            <p:cNvSpPr/>
            <p:nvPr/>
          </p:nvSpPr>
          <p:spPr>
            <a:xfrm>
              <a:off x="2584550" y="3656575"/>
              <a:ext cx="250425" cy="210825"/>
            </a:xfrm>
            <a:custGeom>
              <a:avLst/>
              <a:gdLst/>
              <a:ahLst/>
              <a:cxnLst/>
              <a:rect l="l" t="t" r="r" b="b"/>
              <a:pathLst>
                <a:path w="10017" h="8433" extrusionOk="0">
                  <a:moveTo>
                    <a:pt x="1" y="1"/>
                  </a:moveTo>
                  <a:lnTo>
                    <a:pt x="1" y="8432"/>
                  </a:lnTo>
                  <a:lnTo>
                    <a:pt x="10016" y="8432"/>
                  </a:lnTo>
                  <a:lnTo>
                    <a:pt x="100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2" name="Google Shape;922;p45"/>
            <p:cNvSpPr/>
            <p:nvPr/>
          </p:nvSpPr>
          <p:spPr>
            <a:xfrm>
              <a:off x="2584550" y="3910900"/>
              <a:ext cx="250425" cy="210475"/>
            </a:xfrm>
            <a:custGeom>
              <a:avLst/>
              <a:gdLst/>
              <a:ahLst/>
              <a:cxnLst/>
              <a:rect l="l" t="t" r="r" b="b"/>
              <a:pathLst>
                <a:path w="10017" h="8419" extrusionOk="0">
                  <a:moveTo>
                    <a:pt x="1" y="1"/>
                  </a:moveTo>
                  <a:lnTo>
                    <a:pt x="1" y="8419"/>
                  </a:lnTo>
                  <a:lnTo>
                    <a:pt x="10016" y="8419"/>
                  </a:lnTo>
                  <a:lnTo>
                    <a:pt x="100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3" name="Google Shape;923;p45"/>
            <p:cNvSpPr/>
            <p:nvPr/>
          </p:nvSpPr>
          <p:spPr>
            <a:xfrm>
              <a:off x="2584550" y="4180600"/>
              <a:ext cx="475925" cy="20975"/>
            </a:xfrm>
            <a:custGeom>
              <a:avLst/>
              <a:gdLst/>
              <a:ahLst/>
              <a:cxnLst/>
              <a:rect l="l" t="t" r="r" b="b"/>
              <a:pathLst>
                <a:path w="19037" h="839" extrusionOk="0">
                  <a:moveTo>
                    <a:pt x="1" y="1"/>
                  </a:moveTo>
                  <a:lnTo>
                    <a:pt x="1" y="838"/>
                  </a:lnTo>
                  <a:lnTo>
                    <a:pt x="19037" y="838"/>
                  </a:lnTo>
                  <a:lnTo>
                    <a:pt x="190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4" name="Google Shape;924;p45"/>
            <p:cNvSpPr/>
            <p:nvPr/>
          </p:nvSpPr>
          <p:spPr>
            <a:xfrm>
              <a:off x="2584550" y="4224125"/>
              <a:ext cx="292000" cy="20975"/>
            </a:xfrm>
            <a:custGeom>
              <a:avLst/>
              <a:gdLst/>
              <a:ahLst/>
              <a:cxnLst/>
              <a:rect l="l" t="t" r="r" b="b"/>
              <a:pathLst>
                <a:path w="11680" h="839" extrusionOk="0">
                  <a:moveTo>
                    <a:pt x="1" y="1"/>
                  </a:moveTo>
                  <a:lnTo>
                    <a:pt x="1" y="839"/>
                  </a:lnTo>
                  <a:lnTo>
                    <a:pt x="11679" y="839"/>
                  </a:lnTo>
                  <a:lnTo>
                    <a:pt x="11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5" name="Google Shape;925;p45"/>
            <p:cNvSpPr/>
            <p:nvPr/>
          </p:nvSpPr>
          <p:spPr>
            <a:xfrm>
              <a:off x="2876525" y="3402275"/>
              <a:ext cx="209150" cy="210475"/>
            </a:xfrm>
            <a:custGeom>
              <a:avLst/>
              <a:gdLst/>
              <a:ahLst/>
              <a:cxnLst/>
              <a:rect l="l" t="t" r="r" b="b"/>
              <a:pathLst>
                <a:path w="8366" h="8419" extrusionOk="0">
                  <a:moveTo>
                    <a:pt x="0" y="0"/>
                  </a:moveTo>
                  <a:lnTo>
                    <a:pt x="0" y="8419"/>
                  </a:lnTo>
                  <a:lnTo>
                    <a:pt x="8366" y="8419"/>
                  </a:lnTo>
                  <a:lnTo>
                    <a:pt x="83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6" name="Google Shape;926;p45"/>
            <p:cNvSpPr/>
            <p:nvPr/>
          </p:nvSpPr>
          <p:spPr>
            <a:xfrm>
              <a:off x="2876525" y="3656575"/>
              <a:ext cx="209150" cy="210825"/>
            </a:xfrm>
            <a:custGeom>
              <a:avLst/>
              <a:gdLst/>
              <a:ahLst/>
              <a:cxnLst/>
              <a:rect l="l" t="t" r="r" b="b"/>
              <a:pathLst>
                <a:path w="8366" h="8433" extrusionOk="0">
                  <a:moveTo>
                    <a:pt x="0" y="1"/>
                  </a:moveTo>
                  <a:lnTo>
                    <a:pt x="0" y="8432"/>
                  </a:lnTo>
                  <a:lnTo>
                    <a:pt x="8366" y="8432"/>
                  </a:lnTo>
                  <a:lnTo>
                    <a:pt x="83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7" name="Google Shape;927;p45"/>
            <p:cNvSpPr/>
            <p:nvPr/>
          </p:nvSpPr>
          <p:spPr>
            <a:xfrm>
              <a:off x="2876525" y="3910900"/>
              <a:ext cx="209150" cy="210475"/>
            </a:xfrm>
            <a:custGeom>
              <a:avLst/>
              <a:gdLst/>
              <a:ahLst/>
              <a:cxnLst/>
              <a:rect l="l" t="t" r="r" b="b"/>
              <a:pathLst>
                <a:path w="8366" h="8419" extrusionOk="0">
                  <a:moveTo>
                    <a:pt x="0" y="1"/>
                  </a:moveTo>
                  <a:lnTo>
                    <a:pt x="0" y="8419"/>
                  </a:lnTo>
                  <a:lnTo>
                    <a:pt x="8366" y="8419"/>
                  </a:lnTo>
                  <a:lnTo>
                    <a:pt x="83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8" name="Google Shape;928;p45"/>
            <p:cNvSpPr/>
            <p:nvPr/>
          </p:nvSpPr>
          <p:spPr>
            <a:xfrm>
              <a:off x="3022500" y="3228475"/>
              <a:ext cx="77600" cy="51125"/>
            </a:xfrm>
            <a:custGeom>
              <a:avLst/>
              <a:gdLst/>
              <a:ahLst/>
              <a:cxnLst/>
              <a:rect l="l" t="t" r="r" b="b"/>
              <a:pathLst>
                <a:path w="3104" h="2045" extrusionOk="0">
                  <a:moveTo>
                    <a:pt x="2841" y="969"/>
                  </a:moveTo>
                  <a:cubicBezTo>
                    <a:pt x="2867" y="969"/>
                    <a:pt x="2894" y="982"/>
                    <a:pt x="2920" y="1009"/>
                  </a:cubicBezTo>
                  <a:cubicBezTo>
                    <a:pt x="2933" y="1022"/>
                    <a:pt x="2946" y="1048"/>
                    <a:pt x="2946" y="1087"/>
                  </a:cubicBezTo>
                  <a:lnTo>
                    <a:pt x="2815" y="1807"/>
                  </a:lnTo>
                  <a:cubicBezTo>
                    <a:pt x="2815" y="1860"/>
                    <a:pt x="2763" y="1899"/>
                    <a:pt x="2723" y="1899"/>
                  </a:cubicBezTo>
                  <a:lnTo>
                    <a:pt x="1165" y="1899"/>
                  </a:lnTo>
                  <a:cubicBezTo>
                    <a:pt x="1126" y="1899"/>
                    <a:pt x="1087" y="1860"/>
                    <a:pt x="1074" y="1820"/>
                  </a:cubicBezTo>
                  <a:lnTo>
                    <a:pt x="904" y="969"/>
                  </a:lnTo>
                  <a:close/>
                  <a:moveTo>
                    <a:pt x="26" y="0"/>
                  </a:moveTo>
                  <a:lnTo>
                    <a:pt x="0" y="158"/>
                  </a:lnTo>
                  <a:lnTo>
                    <a:pt x="524" y="223"/>
                  </a:lnTo>
                  <a:cubicBezTo>
                    <a:pt x="563" y="236"/>
                    <a:pt x="602" y="262"/>
                    <a:pt x="616" y="302"/>
                  </a:cubicBezTo>
                  <a:lnTo>
                    <a:pt x="917" y="1846"/>
                  </a:lnTo>
                  <a:cubicBezTo>
                    <a:pt x="941" y="1957"/>
                    <a:pt x="1034" y="2044"/>
                    <a:pt x="1143" y="2044"/>
                  </a:cubicBezTo>
                  <a:cubicBezTo>
                    <a:pt x="1150" y="2044"/>
                    <a:pt x="1158" y="2044"/>
                    <a:pt x="1165" y="2043"/>
                  </a:cubicBezTo>
                  <a:lnTo>
                    <a:pt x="2723" y="2043"/>
                  </a:lnTo>
                  <a:cubicBezTo>
                    <a:pt x="2841" y="2043"/>
                    <a:pt x="2946" y="1964"/>
                    <a:pt x="2959" y="1833"/>
                  </a:cubicBezTo>
                  <a:lnTo>
                    <a:pt x="3090" y="1113"/>
                  </a:lnTo>
                  <a:cubicBezTo>
                    <a:pt x="3103" y="1035"/>
                    <a:pt x="3077" y="956"/>
                    <a:pt x="3038" y="904"/>
                  </a:cubicBezTo>
                  <a:cubicBezTo>
                    <a:pt x="2985" y="851"/>
                    <a:pt x="2907" y="812"/>
                    <a:pt x="2828" y="812"/>
                  </a:cubicBezTo>
                  <a:lnTo>
                    <a:pt x="864" y="812"/>
                  </a:lnTo>
                  <a:lnTo>
                    <a:pt x="760" y="275"/>
                  </a:lnTo>
                  <a:cubicBezTo>
                    <a:pt x="733" y="171"/>
                    <a:pt x="655" y="92"/>
                    <a:pt x="550" y="79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9" name="Google Shape;929;p45"/>
            <p:cNvSpPr/>
            <p:nvPr/>
          </p:nvSpPr>
          <p:spPr>
            <a:xfrm>
              <a:off x="3048675" y="3279975"/>
              <a:ext cx="13450" cy="11375"/>
            </a:xfrm>
            <a:custGeom>
              <a:avLst/>
              <a:gdLst/>
              <a:ahLst/>
              <a:cxnLst/>
              <a:rect l="l" t="t" r="r" b="b"/>
              <a:pathLst>
                <a:path w="538" h="455" extrusionOk="0">
                  <a:moveTo>
                    <a:pt x="302" y="1"/>
                  </a:moveTo>
                  <a:cubicBezTo>
                    <a:pt x="247" y="1"/>
                    <a:pt x="190" y="20"/>
                    <a:pt x="145" y="61"/>
                  </a:cubicBezTo>
                  <a:cubicBezTo>
                    <a:pt x="1" y="205"/>
                    <a:pt x="105" y="454"/>
                    <a:pt x="302" y="454"/>
                  </a:cubicBezTo>
                  <a:cubicBezTo>
                    <a:pt x="433" y="454"/>
                    <a:pt x="537" y="349"/>
                    <a:pt x="537" y="232"/>
                  </a:cubicBezTo>
                  <a:cubicBezTo>
                    <a:pt x="537" y="89"/>
                    <a:pt x="422" y="1"/>
                    <a:pt x="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0" name="Google Shape;930;p45"/>
            <p:cNvSpPr/>
            <p:nvPr/>
          </p:nvSpPr>
          <p:spPr>
            <a:xfrm>
              <a:off x="3071925" y="3279975"/>
              <a:ext cx="13100" cy="11375"/>
            </a:xfrm>
            <a:custGeom>
              <a:avLst/>
              <a:gdLst/>
              <a:ahLst/>
              <a:cxnLst/>
              <a:rect l="l" t="t" r="r" b="b"/>
              <a:pathLst>
                <a:path w="524" h="455" extrusionOk="0">
                  <a:moveTo>
                    <a:pt x="299" y="1"/>
                  </a:moveTo>
                  <a:cubicBezTo>
                    <a:pt x="245" y="1"/>
                    <a:pt x="190" y="20"/>
                    <a:pt x="144" y="61"/>
                  </a:cubicBezTo>
                  <a:cubicBezTo>
                    <a:pt x="0" y="205"/>
                    <a:pt x="92" y="454"/>
                    <a:pt x="288" y="454"/>
                  </a:cubicBezTo>
                  <a:cubicBezTo>
                    <a:pt x="419" y="454"/>
                    <a:pt x="524" y="349"/>
                    <a:pt x="524" y="232"/>
                  </a:cubicBezTo>
                  <a:cubicBezTo>
                    <a:pt x="524" y="89"/>
                    <a:pt x="414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1" name="Google Shape;931;p45"/>
            <p:cNvSpPr/>
            <p:nvPr/>
          </p:nvSpPr>
          <p:spPr>
            <a:xfrm>
              <a:off x="2928225" y="3231225"/>
              <a:ext cx="51100" cy="44075"/>
            </a:xfrm>
            <a:custGeom>
              <a:avLst/>
              <a:gdLst/>
              <a:ahLst/>
              <a:cxnLst/>
              <a:rect l="l" t="t" r="r" b="b"/>
              <a:pathLst>
                <a:path w="2044" h="1763" extrusionOk="0">
                  <a:moveTo>
                    <a:pt x="1189" y="165"/>
                  </a:moveTo>
                  <a:cubicBezTo>
                    <a:pt x="1584" y="165"/>
                    <a:pt x="1899" y="487"/>
                    <a:pt x="1899" y="885"/>
                  </a:cubicBezTo>
                  <a:cubicBezTo>
                    <a:pt x="1899" y="1320"/>
                    <a:pt x="1539" y="1610"/>
                    <a:pt x="1164" y="1610"/>
                  </a:cubicBezTo>
                  <a:cubicBezTo>
                    <a:pt x="985" y="1610"/>
                    <a:pt x="803" y="1544"/>
                    <a:pt x="655" y="1396"/>
                  </a:cubicBezTo>
                  <a:cubicBezTo>
                    <a:pt x="197" y="938"/>
                    <a:pt x="524" y="165"/>
                    <a:pt x="1166" y="165"/>
                  </a:cubicBezTo>
                  <a:cubicBezTo>
                    <a:pt x="1174" y="165"/>
                    <a:pt x="1182" y="165"/>
                    <a:pt x="1189" y="165"/>
                  </a:cubicBezTo>
                  <a:close/>
                  <a:moveTo>
                    <a:pt x="1159" y="1"/>
                  </a:moveTo>
                  <a:cubicBezTo>
                    <a:pt x="945" y="1"/>
                    <a:pt x="728" y="80"/>
                    <a:pt x="551" y="257"/>
                  </a:cubicBezTo>
                  <a:cubicBezTo>
                    <a:pt x="1" y="820"/>
                    <a:pt x="380" y="1763"/>
                    <a:pt x="1166" y="1763"/>
                  </a:cubicBezTo>
                  <a:cubicBezTo>
                    <a:pt x="1650" y="1763"/>
                    <a:pt x="2043" y="1370"/>
                    <a:pt x="2043" y="885"/>
                  </a:cubicBezTo>
                  <a:cubicBezTo>
                    <a:pt x="2043" y="353"/>
                    <a:pt x="1610" y="1"/>
                    <a:pt x="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2" name="Google Shape;932;p45"/>
            <p:cNvSpPr/>
            <p:nvPr/>
          </p:nvSpPr>
          <p:spPr>
            <a:xfrm>
              <a:off x="2967175" y="3269050"/>
              <a:ext cx="19000" cy="20975"/>
            </a:xfrm>
            <a:custGeom>
              <a:avLst/>
              <a:gdLst/>
              <a:ahLst/>
              <a:cxnLst/>
              <a:rect l="l" t="t" r="r" b="b"/>
              <a:pathLst>
                <a:path w="760" h="839" extrusionOk="0">
                  <a:moveTo>
                    <a:pt x="118" y="1"/>
                  </a:moveTo>
                  <a:lnTo>
                    <a:pt x="1" y="106"/>
                  </a:lnTo>
                  <a:lnTo>
                    <a:pt x="642" y="839"/>
                  </a:lnTo>
                  <a:lnTo>
                    <a:pt x="760" y="734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3" name="Google Shape;933;p45"/>
            <p:cNvSpPr/>
            <p:nvPr/>
          </p:nvSpPr>
          <p:spPr>
            <a:xfrm>
              <a:off x="2577025" y="3257600"/>
              <a:ext cx="51425" cy="4950"/>
            </a:xfrm>
            <a:custGeom>
              <a:avLst/>
              <a:gdLst/>
              <a:ahLst/>
              <a:cxnLst/>
              <a:rect l="l" t="t" r="r" b="b"/>
              <a:pathLst>
                <a:path w="2057" h="198" extrusionOk="0">
                  <a:moveTo>
                    <a:pt x="1" y="1"/>
                  </a:moveTo>
                  <a:lnTo>
                    <a:pt x="1" y="197"/>
                  </a:lnTo>
                  <a:lnTo>
                    <a:pt x="2056" y="197"/>
                  </a:lnTo>
                  <a:lnTo>
                    <a:pt x="20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4" name="Google Shape;934;p45"/>
            <p:cNvSpPr/>
            <p:nvPr/>
          </p:nvSpPr>
          <p:spPr>
            <a:xfrm>
              <a:off x="2577025" y="3241250"/>
              <a:ext cx="51425" cy="4925"/>
            </a:xfrm>
            <a:custGeom>
              <a:avLst/>
              <a:gdLst/>
              <a:ahLst/>
              <a:cxnLst/>
              <a:rect l="l" t="t" r="r" b="b"/>
              <a:pathLst>
                <a:path w="2057" h="197" extrusionOk="0">
                  <a:moveTo>
                    <a:pt x="1" y="0"/>
                  </a:moveTo>
                  <a:lnTo>
                    <a:pt x="1" y="196"/>
                  </a:lnTo>
                  <a:lnTo>
                    <a:pt x="2056" y="196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5" name="Google Shape;935;p45"/>
            <p:cNvSpPr/>
            <p:nvPr/>
          </p:nvSpPr>
          <p:spPr>
            <a:xfrm>
              <a:off x="2577025" y="3273975"/>
              <a:ext cx="51425" cy="4925"/>
            </a:xfrm>
            <a:custGeom>
              <a:avLst/>
              <a:gdLst/>
              <a:ahLst/>
              <a:cxnLst/>
              <a:rect l="l" t="t" r="r" b="b"/>
              <a:pathLst>
                <a:path w="2057" h="197" extrusionOk="0">
                  <a:moveTo>
                    <a:pt x="1" y="0"/>
                  </a:moveTo>
                  <a:lnTo>
                    <a:pt x="1" y="197"/>
                  </a:lnTo>
                  <a:lnTo>
                    <a:pt x="2056" y="197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36" name="Google Shape;936;p45"/>
          <p:cNvGrpSpPr/>
          <p:nvPr/>
        </p:nvGrpSpPr>
        <p:grpSpPr>
          <a:xfrm flipH="1">
            <a:off x="1923659" y="1979540"/>
            <a:ext cx="615261" cy="615261"/>
            <a:chOff x="2347925" y="3147950"/>
            <a:chExt cx="362025" cy="362025"/>
          </a:xfrm>
        </p:grpSpPr>
        <p:sp>
          <p:nvSpPr>
            <p:cNvPr id="937" name="Google Shape;937;p45"/>
            <p:cNvSpPr/>
            <p:nvPr/>
          </p:nvSpPr>
          <p:spPr>
            <a:xfrm>
              <a:off x="2347925" y="3147950"/>
              <a:ext cx="362025" cy="362025"/>
            </a:xfrm>
            <a:custGeom>
              <a:avLst/>
              <a:gdLst/>
              <a:ahLst/>
              <a:cxnLst/>
              <a:rect l="l" t="t" r="r" b="b"/>
              <a:pathLst>
                <a:path w="14481" h="14481" extrusionOk="0">
                  <a:moveTo>
                    <a:pt x="7240" y="1"/>
                  </a:moveTo>
                  <a:cubicBezTo>
                    <a:pt x="3247" y="1"/>
                    <a:pt x="0" y="3248"/>
                    <a:pt x="0" y="7241"/>
                  </a:cubicBezTo>
                  <a:cubicBezTo>
                    <a:pt x="0" y="11247"/>
                    <a:pt x="3247" y="14481"/>
                    <a:pt x="7240" y="14481"/>
                  </a:cubicBezTo>
                  <a:cubicBezTo>
                    <a:pt x="11233" y="14481"/>
                    <a:pt x="14480" y="11247"/>
                    <a:pt x="14480" y="7241"/>
                  </a:cubicBezTo>
                  <a:cubicBezTo>
                    <a:pt x="14480" y="3248"/>
                    <a:pt x="11233" y="1"/>
                    <a:pt x="72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8" name="Google Shape;938;p45"/>
            <p:cNvSpPr/>
            <p:nvPr/>
          </p:nvSpPr>
          <p:spPr>
            <a:xfrm>
              <a:off x="2374100" y="3223475"/>
              <a:ext cx="313100" cy="210900"/>
            </a:xfrm>
            <a:custGeom>
              <a:avLst/>
              <a:gdLst/>
              <a:ahLst/>
              <a:cxnLst/>
              <a:rect l="l" t="t" r="r" b="b"/>
              <a:pathLst>
                <a:path w="12524" h="8436" extrusionOk="0">
                  <a:moveTo>
                    <a:pt x="12331" y="0"/>
                  </a:moveTo>
                  <a:cubicBezTo>
                    <a:pt x="12288" y="0"/>
                    <a:pt x="12242" y="17"/>
                    <a:pt x="12203" y="56"/>
                  </a:cubicBezTo>
                  <a:cubicBezTo>
                    <a:pt x="11875" y="358"/>
                    <a:pt x="4792" y="5045"/>
                    <a:pt x="92" y="8134"/>
                  </a:cubicBezTo>
                  <a:cubicBezTo>
                    <a:pt x="27" y="8187"/>
                    <a:pt x="1" y="8278"/>
                    <a:pt x="53" y="8357"/>
                  </a:cubicBezTo>
                  <a:cubicBezTo>
                    <a:pt x="79" y="8396"/>
                    <a:pt x="132" y="8422"/>
                    <a:pt x="184" y="8435"/>
                  </a:cubicBezTo>
                  <a:cubicBezTo>
                    <a:pt x="210" y="8422"/>
                    <a:pt x="236" y="8422"/>
                    <a:pt x="262" y="8409"/>
                  </a:cubicBezTo>
                  <a:cubicBezTo>
                    <a:pt x="12399" y="410"/>
                    <a:pt x="12451" y="279"/>
                    <a:pt x="12477" y="214"/>
                  </a:cubicBezTo>
                  <a:cubicBezTo>
                    <a:pt x="12523" y="94"/>
                    <a:pt x="12434" y="0"/>
                    <a:pt x="12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9" name="Google Shape;939;p45"/>
            <p:cNvSpPr/>
            <p:nvPr/>
          </p:nvSpPr>
          <p:spPr>
            <a:xfrm>
              <a:off x="2423075" y="3175150"/>
              <a:ext cx="212250" cy="307675"/>
            </a:xfrm>
            <a:custGeom>
              <a:avLst/>
              <a:gdLst/>
              <a:ahLst/>
              <a:cxnLst/>
              <a:rect l="l" t="t" r="r" b="b"/>
              <a:pathLst>
                <a:path w="8490" h="12307" extrusionOk="0">
                  <a:moveTo>
                    <a:pt x="209" y="1"/>
                  </a:moveTo>
                  <a:cubicBezTo>
                    <a:pt x="103" y="1"/>
                    <a:pt x="1" y="111"/>
                    <a:pt x="58" y="235"/>
                  </a:cubicBezTo>
                  <a:lnTo>
                    <a:pt x="8175" y="12241"/>
                  </a:lnTo>
                  <a:cubicBezTo>
                    <a:pt x="8201" y="12280"/>
                    <a:pt x="8253" y="12306"/>
                    <a:pt x="8306" y="12306"/>
                  </a:cubicBezTo>
                  <a:cubicBezTo>
                    <a:pt x="8332" y="12306"/>
                    <a:pt x="8371" y="12293"/>
                    <a:pt x="8398" y="12280"/>
                  </a:cubicBezTo>
                  <a:cubicBezTo>
                    <a:pt x="8463" y="12227"/>
                    <a:pt x="8489" y="12123"/>
                    <a:pt x="8437" y="12057"/>
                  </a:cubicBezTo>
                  <a:lnTo>
                    <a:pt x="320" y="52"/>
                  </a:lnTo>
                  <a:cubicBezTo>
                    <a:pt x="288" y="16"/>
                    <a:pt x="248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0" name="Google Shape;940;p45"/>
            <p:cNvSpPr/>
            <p:nvPr/>
          </p:nvSpPr>
          <p:spPr>
            <a:xfrm>
              <a:off x="2453975" y="3298650"/>
              <a:ext cx="146000" cy="63725"/>
            </a:xfrm>
            <a:custGeom>
              <a:avLst/>
              <a:gdLst/>
              <a:ahLst/>
              <a:cxnLst/>
              <a:rect l="l" t="t" r="r" b="b"/>
              <a:pathLst>
                <a:path w="5840" h="2549" extrusionOk="0">
                  <a:moveTo>
                    <a:pt x="1100" y="322"/>
                  </a:moveTo>
                  <a:cubicBezTo>
                    <a:pt x="1139" y="322"/>
                    <a:pt x="1191" y="322"/>
                    <a:pt x="1231" y="336"/>
                  </a:cubicBezTo>
                  <a:cubicBezTo>
                    <a:pt x="1362" y="349"/>
                    <a:pt x="1506" y="388"/>
                    <a:pt x="1637" y="440"/>
                  </a:cubicBezTo>
                  <a:cubicBezTo>
                    <a:pt x="2069" y="624"/>
                    <a:pt x="2475" y="885"/>
                    <a:pt x="2815" y="1213"/>
                  </a:cubicBezTo>
                  <a:lnTo>
                    <a:pt x="2566" y="1278"/>
                  </a:lnTo>
                  <a:cubicBezTo>
                    <a:pt x="2304" y="1357"/>
                    <a:pt x="2029" y="1422"/>
                    <a:pt x="1754" y="1488"/>
                  </a:cubicBezTo>
                  <a:cubicBezTo>
                    <a:pt x="1580" y="1536"/>
                    <a:pt x="1398" y="1563"/>
                    <a:pt x="1214" y="1563"/>
                  </a:cubicBezTo>
                  <a:cubicBezTo>
                    <a:pt x="1150" y="1563"/>
                    <a:pt x="1086" y="1560"/>
                    <a:pt x="1021" y="1553"/>
                  </a:cubicBezTo>
                  <a:cubicBezTo>
                    <a:pt x="773" y="1527"/>
                    <a:pt x="550" y="1383"/>
                    <a:pt x="419" y="1160"/>
                  </a:cubicBezTo>
                  <a:cubicBezTo>
                    <a:pt x="327" y="1003"/>
                    <a:pt x="340" y="820"/>
                    <a:pt x="432" y="676"/>
                  </a:cubicBezTo>
                  <a:cubicBezTo>
                    <a:pt x="524" y="506"/>
                    <a:pt x="681" y="401"/>
                    <a:pt x="851" y="362"/>
                  </a:cubicBezTo>
                  <a:cubicBezTo>
                    <a:pt x="943" y="336"/>
                    <a:pt x="1021" y="322"/>
                    <a:pt x="1100" y="322"/>
                  </a:cubicBezTo>
                  <a:close/>
                  <a:moveTo>
                    <a:pt x="4534" y="1238"/>
                  </a:moveTo>
                  <a:cubicBezTo>
                    <a:pt x="4890" y="1238"/>
                    <a:pt x="5308" y="1354"/>
                    <a:pt x="5420" y="1553"/>
                  </a:cubicBezTo>
                  <a:cubicBezTo>
                    <a:pt x="5433" y="1592"/>
                    <a:pt x="5499" y="1710"/>
                    <a:pt x="5355" y="1946"/>
                  </a:cubicBezTo>
                  <a:cubicBezTo>
                    <a:pt x="5224" y="2129"/>
                    <a:pt x="5001" y="2234"/>
                    <a:pt x="4779" y="2234"/>
                  </a:cubicBezTo>
                  <a:cubicBezTo>
                    <a:pt x="4307" y="2234"/>
                    <a:pt x="3928" y="1894"/>
                    <a:pt x="3731" y="1684"/>
                  </a:cubicBezTo>
                  <a:cubicBezTo>
                    <a:pt x="3653" y="1592"/>
                    <a:pt x="3548" y="1488"/>
                    <a:pt x="3456" y="1383"/>
                  </a:cubicBezTo>
                  <a:cubicBezTo>
                    <a:pt x="3784" y="1304"/>
                    <a:pt x="4137" y="1252"/>
                    <a:pt x="4478" y="1239"/>
                  </a:cubicBezTo>
                  <a:cubicBezTo>
                    <a:pt x="4496" y="1238"/>
                    <a:pt x="4515" y="1238"/>
                    <a:pt x="4534" y="1238"/>
                  </a:cubicBezTo>
                  <a:close/>
                  <a:moveTo>
                    <a:pt x="1100" y="1"/>
                  </a:moveTo>
                  <a:cubicBezTo>
                    <a:pt x="988" y="1"/>
                    <a:pt x="877" y="13"/>
                    <a:pt x="773" y="48"/>
                  </a:cubicBezTo>
                  <a:cubicBezTo>
                    <a:pt x="511" y="100"/>
                    <a:pt x="275" y="270"/>
                    <a:pt x="144" y="519"/>
                  </a:cubicBezTo>
                  <a:cubicBezTo>
                    <a:pt x="0" y="755"/>
                    <a:pt x="0" y="1056"/>
                    <a:pt x="131" y="1304"/>
                  </a:cubicBezTo>
                  <a:cubicBezTo>
                    <a:pt x="314" y="1619"/>
                    <a:pt x="629" y="1828"/>
                    <a:pt x="982" y="1867"/>
                  </a:cubicBezTo>
                  <a:cubicBezTo>
                    <a:pt x="1054" y="1874"/>
                    <a:pt x="1125" y="1877"/>
                    <a:pt x="1196" y="1877"/>
                  </a:cubicBezTo>
                  <a:cubicBezTo>
                    <a:pt x="1407" y="1877"/>
                    <a:pt x="1614" y="1848"/>
                    <a:pt x="1820" y="1789"/>
                  </a:cubicBezTo>
                  <a:cubicBezTo>
                    <a:pt x="2108" y="1736"/>
                    <a:pt x="2383" y="1658"/>
                    <a:pt x="2658" y="1579"/>
                  </a:cubicBezTo>
                  <a:lnTo>
                    <a:pt x="3090" y="1461"/>
                  </a:lnTo>
                  <a:cubicBezTo>
                    <a:pt x="3234" y="1619"/>
                    <a:pt x="3378" y="1763"/>
                    <a:pt x="3496" y="1894"/>
                  </a:cubicBezTo>
                  <a:cubicBezTo>
                    <a:pt x="3888" y="2326"/>
                    <a:pt x="4347" y="2548"/>
                    <a:pt x="4779" y="2548"/>
                  </a:cubicBezTo>
                  <a:cubicBezTo>
                    <a:pt x="4791" y="2549"/>
                    <a:pt x="4803" y="2549"/>
                    <a:pt x="4815" y="2549"/>
                  </a:cubicBezTo>
                  <a:cubicBezTo>
                    <a:pt x="5142" y="2549"/>
                    <a:pt x="5440" y="2381"/>
                    <a:pt x="5630" y="2116"/>
                  </a:cubicBezTo>
                  <a:cubicBezTo>
                    <a:pt x="5839" y="1789"/>
                    <a:pt x="5787" y="1540"/>
                    <a:pt x="5708" y="1396"/>
                  </a:cubicBezTo>
                  <a:cubicBezTo>
                    <a:pt x="5488" y="1017"/>
                    <a:pt x="4891" y="923"/>
                    <a:pt x="4546" y="923"/>
                  </a:cubicBezTo>
                  <a:cubicBezTo>
                    <a:pt x="4522" y="923"/>
                    <a:pt x="4499" y="924"/>
                    <a:pt x="4478" y="925"/>
                  </a:cubicBezTo>
                  <a:cubicBezTo>
                    <a:pt x="4046" y="938"/>
                    <a:pt x="3600" y="1003"/>
                    <a:pt x="3181" y="1121"/>
                  </a:cubicBezTo>
                  <a:cubicBezTo>
                    <a:pt x="2776" y="702"/>
                    <a:pt x="2291" y="362"/>
                    <a:pt x="1754" y="139"/>
                  </a:cubicBezTo>
                  <a:cubicBezTo>
                    <a:pt x="1597" y="74"/>
                    <a:pt x="1427" y="34"/>
                    <a:pt x="1270" y="8"/>
                  </a:cubicBezTo>
                  <a:cubicBezTo>
                    <a:pt x="1213" y="4"/>
                    <a:pt x="1157" y="1"/>
                    <a:pt x="1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1" name="Google Shape;941;p45"/>
            <p:cNvSpPr/>
            <p:nvPr/>
          </p:nvSpPr>
          <p:spPr>
            <a:xfrm>
              <a:off x="2505025" y="3335825"/>
              <a:ext cx="31775" cy="60575"/>
            </a:xfrm>
            <a:custGeom>
              <a:avLst/>
              <a:gdLst/>
              <a:ahLst/>
              <a:cxnLst/>
              <a:rect l="l" t="t" r="r" b="b"/>
              <a:pathLst>
                <a:path w="1271" h="2423" extrusionOk="0">
                  <a:moveTo>
                    <a:pt x="878" y="459"/>
                  </a:moveTo>
                  <a:cubicBezTo>
                    <a:pt x="891" y="695"/>
                    <a:pt x="891" y="930"/>
                    <a:pt x="878" y="1153"/>
                  </a:cubicBezTo>
                  <a:cubicBezTo>
                    <a:pt x="865" y="1428"/>
                    <a:pt x="799" y="1676"/>
                    <a:pt x="694" y="1925"/>
                  </a:cubicBezTo>
                  <a:cubicBezTo>
                    <a:pt x="655" y="2004"/>
                    <a:pt x="603" y="2056"/>
                    <a:pt x="524" y="2095"/>
                  </a:cubicBezTo>
                  <a:lnTo>
                    <a:pt x="459" y="2095"/>
                  </a:lnTo>
                  <a:cubicBezTo>
                    <a:pt x="419" y="2069"/>
                    <a:pt x="406" y="2043"/>
                    <a:pt x="393" y="2004"/>
                  </a:cubicBezTo>
                  <a:cubicBezTo>
                    <a:pt x="341" y="1873"/>
                    <a:pt x="341" y="1729"/>
                    <a:pt x="367" y="1598"/>
                  </a:cubicBezTo>
                  <a:cubicBezTo>
                    <a:pt x="472" y="1192"/>
                    <a:pt x="642" y="812"/>
                    <a:pt x="878" y="459"/>
                  </a:cubicBezTo>
                  <a:close/>
                  <a:moveTo>
                    <a:pt x="904" y="1"/>
                  </a:moveTo>
                  <a:cubicBezTo>
                    <a:pt x="812" y="14"/>
                    <a:pt x="734" y="66"/>
                    <a:pt x="694" y="145"/>
                  </a:cubicBezTo>
                  <a:cubicBezTo>
                    <a:pt x="459" y="498"/>
                    <a:pt x="131" y="1048"/>
                    <a:pt x="53" y="1532"/>
                  </a:cubicBezTo>
                  <a:cubicBezTo>
                    <a:pt x="0" y="1742"/>
                    <a:pt x="27" y="1938"/>
                    <a:pt x="92" y="2135"/>
                  </a:cubicBezTo>
                  <a:cubicBezTo>
                    <a:pt x="131" y="2226"/>
                    <a:pt x="210" y="2318"/>
                    <a:pt x="302" y="2370"/>
                  </a:cubicBezTo>
                  <a:cubicBezTo>
                    <a:pt x="354" y="2397"/>
                    <a:pt x="419" y="2423"/>
                    <a:pt x="485" y="2423"/>
                  </a:cubicBezTo>
                  <a:cubicBezTo>
                    <a:pt x="524" y="2423"/>
                    <a:pt x="577" y="2410"/>
                    <a:pt x="616" y="2397"/>
                  </a:cubicBezTo>
                  <a:cubicBezTo>
                    <a:pt x="773" y="2344"/>
                    <a:pt x="904" y="2226"/>
                    <a:pt x="982" y="2069"/>
                  </a:cubicBezTo>
                  <a:cubicBezTo>
                    <a:pt x="1100" y="1794"/>
                    <a:pt x="1179" y="1493"/>
                    <a:pt x="1192" y="1192"/>
                  </a:cubicBezTo>
                  <a:cubicBezTo>
                    <a:pt x="1192" y="1179"/>
                    <a:pt x="1270" y="249"/>
                    <a:pt x="1061" y="66"/>
                  </a:cubicBezTo>
                  <a:cubicBezTo>
                    <a:pt x="1022" y="14"/>
                    <a:pt x="956" y="1"/>
                    <a:pt x="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2" name="Google Shape;942;p45"/>
            <p:cNvSpPr/>
            <p:nvPr/>
          </p:nvSpPr>
          <p:spPr>
            <a:xfrm>
              <a:off x="2521725" y="3268900"/>
              <a:ext cx="40275" cy="67600"/>
            </a:xfrm>
            <a:custGeom>
              <a:avLst/>
              <a:gdLst/>
              <a:ahLst/>
              <a:cxnLst/>
              <a:rect l="l" t="t" r="r" b="b"/>
              <a:pathLst>
                <a:path w="1611" h="2704" extrusionOk="0">
                  <a:moveTo>
                    <a:pt x="848" y="320"/>
                  </a:moveTo>
                  <a:cubicBezTo>
                    <a:pt x="912" y="320"/>
                    <a:pt x="975" y="333"/>
                    <a:pt x="1034" y="360"/>
                  </a:cubicBezTo>
                  <a:cubicBezTo>
                    <a:pt x="1178" y="452"/>
                    <a:pt x="1257" y="622"/>
                    <a:pt x="1231" y="792"/>
                  </a:cubicBezTo>
                  <a:cubicBezTo>
                    <a:pt x="1192" y="989"/>
                    <a:pt x="1100" y="1185"/>
                    <a:pt x="982" y="1355"/>
                  </a:cubicBezTo>
                  <a:cubicBezTo>
                    <a:pt x="838" y="1591"/>
                    <a:pt x="668" y="1853"/>
                    <a:pt x="498" y="2089"/>
                  </a:cubicBezTo>
                  <a:cubicBezTo>
                    <a:pt x="485" y="1945"/>
                    <a:pt x="458" y="1814"/>
                    <a:pt x="419" y="1683"/>
                  </a:cubicBezTo>
                  <a:lnTo>
                    <a:pt x="406" y="1604"/>
                  </a:lnTo>
                  <a:lnTo>
                    <a:pt x="393" y="1578"/>
                  </a:lnTo>
                  <a:cubicBezTo>
                    <a:pt x="341" y="1382"/>
                    <a:pt x="314" y="1172"/>
                    <a:pt x="314" y="963"/>
                  </a:cubicBezTo>
                  <a:cubicBezTo>
                    <a:pt x="314" y="766"/>
                    <a:pt x="380" y="583"/>
                    <a:pt x="524" y="452"/>
                  </a:cubicBezTo>
                  <a:cubicBezTo>
                    <a:pt x="609" y="366"/>
                    <a:pt x="728" y="320"/>
                    <a:pt x="848" y="320"/>
                  </a:cubicBezTo>
                  <a:close/>
                  <a:moveTo>
                    <a:pt x="861" y="1"/>
                  </a:moveTo>
                  <a:cubicBezTo>
                    <a:pt x="668" y="1"/>
                    <a:pt x="477" y="71"/>
                    <a:pt x="327" y="203"/>
                  </a:cubicBezTo>
                  <a:cubicBezTo>
                    <a:pt x="118" y="400"/>
                    <a:pt x="0" y="661"/>
                    <a:pt x="0" y="950"/>
                  </a:cubicBezTo>
                  <a:cubicBezTo>
                    <a:pt x="0" y="1185"/>
                    <a:pt x="26" y="1421"/>
                    <a:pt x="92" y="1656"/>
                  </a:cubicBezTo>
                  <a:lnTo>
                    <a:pt x="105" y="1761"/>
                  </a:lnTo>
                  <a:cubicBezTo>
                    <a:pt x="144" y="1892"/>
                    <a:pt x="170" y="2036"/>
                    <a:pt x="170" y="2180"/>
                  </a:cubicBezTo>
                  <a:cubicBezTo>
                    <a:pt x="170" y="2193"/>
                    <a:pt x="157" y="2219"/>
                    <a:pt x="144" y="2246"/>
                  </a:cubicBezTo>
                  <a:cubicBezTo>
                    <a:pt x="79" y="2390"/>
                    <a:pt x="131" y="2560"/>
                    <a:pt x="275" y="2638"/>
                  </a:cubicBezTo>
                  <a:lnTo>
                    <a:pt x="380" y="2704"/>
                  </a:lnTo>
                  <a:lnTo>
                    <a:pt x="485" y="2612"/>
                  </a:lnTo>
                  <a:cubicBezTo>
                    <a:pt x="773" y="2272"/>
                    <a:pt x="1034" y="1905"/>
                    <a:pt x="1270" y="1526"/>
                  </a:cubicBezTo>
                  <a:cubicBezTo>
                    <a:pt x="1414" y="1316"/>
                    <a:pt x="1519" y="1080"/>
                    <a:pt x="1558" y="819"/>
                  </a:cubicBezTo>
                  <a:cubicBezTo>
                    <a:pt x="1611" y="517"/>
                    <a:pt x="1453" y="216"/>
                    <a:pt x="1192" y="72"/>
                  </a:cubicBezTo>
                  <a:cubicBezTo>
                    <a:pt x="1086" y="24"/>
                    <a:pt x="973" y="1"/>
                    <a:pt x="8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43" name="Google Shape;943;p45"/>
          <p:cNvGrpSpPr/>
          <p:nvPr/>
        </p:nvGrpSpPr>
        <p:grpSpPr>
          <a:xfrm rot="526442" flipH="1">
            <a:off x="2632636" y="799013"/>
            <a:ext cx="1628257" cy="1352999"/>
            <a:chOff x="452825" y="2888400"/>
            <a:chExt cx="1041825" cy="865750"/>
          </a:xfrm>
        </p:grpSpPr>
        <p:sp>
          <p:nvSpPr>
            <p:cNvPr id="944" name="Google Shape;944;p45"/>
            <p:cNvSpPr/>
            <p:nvPr/>
          </p:nvSpPr>
          <p:spPr>
            <a:xfrm>
              <a:off x="605350" y="2893325"/>
              <a:ext cx="237000" cy="187550"/>
            </a:xfrm>
            <a:custGeom>
              <a:avLst/>
              <a:gdLst/>
              <a:ahLst/>
              <a:cxnLst/>
              <a:rect l="l" t="t" r="r" b="b"/>
              <a:pathLst>
                <a:path w="9480" h="7502" extrusionOk="0">
                  <a:moveTo>
                    <a:pt x="5093" y="0"/>
                  </a:moveTo>
                  <a:lnTo>
                    <a:pt x="0" y="26"/>
                  </a:lnTo>
                  <a:lnTo>
                    <a:pt x="0" y="262"/>
                  </a:lnTo>
                  <a:lnTo>
                    <a:pt x="5093" y="236"/>
                  </a:lnTo>
                  <a:lnTo>
                    <a:pt x="5119" y="236"/>
                  </a:lnTo>
                  <a:cubicBezTo>
                    <a:pt x="6874" y="236"/>
                    <a:pt x="8275" y="1453"/>
                    <a:pt x="8484" y="3155"/>
                  </a:cubicBezTo>
                  <a:lnTo>
                    <a:pt x="9244" y="7502"/>
                  </a:lnTo>
                  <a:lnTo>
                    <a:pt x="9479" y="7463"/>
                  </a:lnTo>
                  <a:lnTo>
                    <a:pt x="8720" y="3116"/>
                  </a:lnTo>
                  <a:cubicBezTo>
                    <a:pt x="8510" y="1309"/>
                    <a:pt x="6992" y="0"/>
                    <a:pt x="5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5" name="Google Shape;945;p45"/>
            <p:cNvSpPr/>
            <p:nvPr/>
          </p:nvSpPr>
          <p:spPr>
            <a:xfrm>
              <a:off x="1260950" y="3078250"/>
              <a:ext cx="71050" cy="317825"/>
            </a:xfrm>
            <a:custGeom>
              <a:avLst/>
              <a:gdLst/>
              <a:ahLst/>
              <a:cxnLst/>
              <a:rect l="l" t="t" r="r" b="b"/>
              <a:pathLst>
                <a:path w="2842" h="12713" extrusionOk="0">
                  <a:moveTo>
                    <a:pt x="2684" y="0"/>
                  </a:moveTo>
                  <a:lnTo>
                    <a:pt x="0" y="12673"/>
                  </a:lnTo>
                  <a:lnTo>
                    <a:pt x="157" y="12713"/>
                  </a:lnTo>
                  <a:lnTo>
                    <a:pt x="2841" y="26"/>
                  </a:lnTo>
                  <a:lnTo>
                    <a:pt x="26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6" name="Google Shape;946;p45"/>
            <p:cNvSpPr/>
            <p:nvPr/>
          </p:nvSpPr>
          <p:spPr>
            <a:xfrm>
              <a:off x="481300" y="2933575"/>
              <a:ext cx="1013350" cy="500800"/>
            </a:xfrm>
            <a:custGeom>
              <a:avLst/>
              <a:gdLst/>
              <a:ahLst/>
              <a:cxnLst/>
              <a:rect l="l" t="t" r="r" b="b"/>
              <a:pathLst>
                <a:path w="40534" h="20032" extrusionOk="0">
                  <a:moveTo>
                    <a:pt x="5106" y="0"/>
                  </a:moveTo>
                  <a:lnTo>
                    <a:pt x="0" y="27"/>
                  </a:lnTo>
                  <a:lnTo>
                    <a:pt x="0" y="275"/>
                  </a:lnTo>
                  <a:lnTo>
                    <a:pt x="5106" y="236"/>
                  </a:lnTo>
                  <a:lnTo>
                    <a:pt x="5120" y="236"/>
                  </a:lnTo>
                  <a:cubicBezTo>
                    <a:pt x="6874" y="236"/>
                    <a:pt x="8288" y="1467"/>
                    <a:pt x="8484" y="3156"/>
                  </a:cubicBezTo>
                  <a:lnTo>
                    <a:pt x="8825" y="6062"/>
                  </a:lnTo>
                  <a:lnTo>
                    <a:pt x="38793" y="5879"/>
                  </a:lnTo>
                  <a:cubicBezTo>
                    <a:pt x="38806" y="5878"/>
                    <a:pt x="38819" y="5878"/>
                    <a:pt x="38832" y="5878"/>
                  </a:cubicBezTo>
                  <a:cubicBezTo>
                    <a:pt x="39288" y="5878"/>
                    <a:pt x="39703" y="6099"/>
                    <a:pt x="39958" y="6468"/>
                  </a:cubicBezTo>
                  <a:cubicBezTo>
                    <a:pt x="40233" y="6874"/>
                    <a:pt x="40285" y="7384"/>
                    <a:pt x="40102" y="7830"/>
                  </a:cubicBezTo>
                  <a:lnTo>
                    <a:pt x="36528" y="16994"/>
                  </a:lnTo>
                  <a:cubicBezTo>
                    <a:pt x="36266" y="17649"/>
                    <a:pt x="35637" y="18081"/>
                    <a:pt x="34930" y="18094"/>
                  </a:cubicBezTo>
                  <a:lnTo>
                    <a:pt x="10658" y="19770"/>
                  </a:lnTo>
                  <a:lnTo>
                    <a:pt x="9152" y="6808"/>
                  </a:lnTo>
                  <a:lnTo>
                    <a:pt x="8916" y="6835"/>
                  </a:lnTo>
                  <a:lnTo>
                    <a:pt x="10448" y="20031"/>
                  </a:lnTo>
                  <a:lnTo>
                    <a:pt x="34930" y="18343"/>
                  </a:lnTo>
                  <a:cubicBezTo>
                    <a:pt x="35742" y="18329"/>
                    <a:pt x="36462" y="17832"/>
                    <a:pt x="36750" y="17073"/>
                  </a:cubicBezTo>
                  <a:lnTo>
                    <a:pt x="40324" y="7908"/>
                  </a:lnTo>
                  <a:cubicBezTo>
                    <a:pt x="40534" y="7397"/>
                    <a:pt x="40482" y="6795"/>
                    <a:pt x="40167" y="6337"/>
                  </a:cubicBezTo>
                  <a:cubicBezTo>
                    <a:pt x="39853" y="5892"/>
                    <a:pt x="39343" y="5630"/>
                    <a:pt x="38793" y="5630"/>
                  </a:cubicBezTo>
                  <a:lnTo>
                    <a:pt x="38780" y="5630"/>
                  </a:lnTo>
                  <a:lnTo>
                    <a:pt x="9034" y="5813"/>
                  </a:lnTo>
                  <a:lnTo>
                    <a:pt x="8720" y="3116"/>
                  </a:lnTo>
                  <a:cubicBezTo>
                    <a:pt x="8510" y="1310"/>
                    <a:pt x="6992" y="0"/>
                    <a:pt x="5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7" name="Google Shape;947;p45"/>
            <p:cNvSpPr/>
            <p:nvPr/>
          </p:nvSpPr>
          <p:spPr>
            <a:xfrm>
              <a:off x="745425" y="3440900"/>
              <a:ext cx="574125" cy="235025"/>
            </a:xfrm>
            <a:custGeom>
              <a:avLst/>
              <a:gdLst/>
              <a:ahLst/>
              <a:cxnLst/>
              <a:rect l="l" t="t" r="r" b="b"/>
              <a:pathLst>
                <a:path w="22965" h="9401" extrusionOk="0">
                  <a:moveTo>
                    <a:pt x="237" y="0"/>
                  </a:moveTo>
                  <a:lnTo>
                    <a:pt x="1" y="40"/>
                  </a:lnTo>
                  <a:lnTo>
                    <a:pt x="1114" y="7397"/>
                  </a:lnTo>
                  <a:cubicBezTo>
                    <a:pt x="1296" y="8554"/>
                    <a:pt x="2277" y="9401"/>
                    <a:pt x="3431" y="9401"/>
                  </a:cubicBezTo>
                  <a:cubicBezTo>
                    <a:pt x="3440" y="9401"/>
                    <a:pt x="3448" y="9401"/>
                    <a:pt x="3457" y="9400"/>
                  </a:cubicBezTo>
                  <a:lnTo>
                    <a:pt x="3536" y="9400"/>
                  </a:lnTo>
                  <a:cubicBezTo>
                    <a:pt x="6794" y="9295"/>
                    <a:pt x="13408" y="9275"/>
                    <a:pt x="18009" y="9275"/>
                  </a:cubicBezTo>
                  <a:cubicBezTo>
                    <a:pt x="20841" y="9275"/>
                    <a:pt x="22910" y="9283"/>
                    <a:pt x="22965" y="9283"/>
                  </a:cubicBezTo>
                  <a:lnTo>
                    <a:pt x="22965" y="9047"/>
                  </a:lnTo>
                  <a:cubicBezTo>
                    <a:pt x="22910" y="9047"/>
                    <a:pt x="20841" y="9039"/>
                    <a:pt x="18009" y="9039"/>
                  </a:cubicBezTo>
                  <a:cubicBezTo>
                    <a:pt x="13408" y="9039"/>
                    <a:pt x="6794" y="9059"/>
                    <a:pt x="3536" y="9165"/>
                  </a:cubicBezTo>
                  <a:cubicBezTo>
                    <a:pt x="3509" y="9166"/>
                    <a:pt x="3483" y="9166"/>
                    <a:pt x="3457" y="9166"/>
                  </a:cubicBezTo>
                  <a:cubicBezTo>
                    <a:pt x="2404" y="9166"/>
                    <a:pt x="1516" y="8406"/>
                    <a:pt x="1362" y="7371"/>
                  </a:cubicBezTo>
                  <a:lnTo>
                    <a:pt x="2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8" name="Google Shape;948;p45"/>
            <p:cNvSpPr/>
            <p:nvPr/>
          </p:nvSpPr>
          <p:spPr>
            <a:xfrm>
              <a:off x="845925" y="3624825"/>
              <a:ext cx="125375" cy="129325"/>
            </a:xfrm>
            <a:custGeom>
              <a:avLst/>
              <a:gdLst/>
              <a:ahLst/>
              <a:cxnLst/>
              <a:rect l="l" t="t" r="r" b="b"/>
              <a:pathLst>
                <a:path w="5015" h="5173" extrusionOk="0">
                  <a:moveTo>
                    <a:pt x="2440" y="1"/>
                  </a:moveTo>
                  <a:cubicBezTo>
                    <a:pt x="2426" y="1"/>
                    <a:pt x="2411" y="1"/>
                    <a:pt x="2396" y="1"/>
                  </a:cubicBezTo>
                  <a:cubicBezTo>
                    <a:pt x="1048" y="27"/>
                    <a:pt x="0" y="1192"/>
                    <a:pt x="66" y="2619"/>
                  </a:cubicBezTo>
                  <a:cubicBezTo>
                    <a:pt x="130" y="4031"/>
                    <a:pt x="1258" y="5173"/>
                    <a:pt x="2587" y="5173"/>
                  </a:cubicBezTo>
                  <a:cubicBezTo>
                    <a:pt x="2602" y="5173"/>
                    <a:pt x="2617" y="5173"/>
                    <a:pt x="2632" y="5172"/>
                  </a:cubicBezTo>
                  <a:cubicBezTo>
                    <a:pt x="3967" y="5146"/>
                    <a:pt x="5014" y="3981"/>
                    <a:pt x="4949" y="2554"/>
                  </a:cubicBezTo>
                  <a:cubicBezTo>
                    <a:pt x="4884" y="1156"/>
                    <a:pt x="3757" y="1"/>
                    <a:pt x="24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9" name="Google Shape;949;p45"/>
            <p:cNvSpPr/>
            <p:nvPr/>
          </p:nvSpPr>
          <p:spPr>
            <a:xfrm>
              <a:off x="891750" y="3672300"/>
              <a:ext cx="34050" cy="34400"/>
            </a:xfrm>
            <a:custGeom>
              <a:avLst/>
              <a:gdLst/>
              <a:ahLst/>
              <a:cxnLst/>
              <a:rect l="l" t="t" r="r" b="b"/>
              <a:pathLst>
                <a:path w="1362" h="1376" extrusionOk="0">
                  <a:moveTo>
                    <a:pt x="655" y="0"/>
                  </a:moveTo>
                  <a:cubicBezTo>
                    <a:pt x="288" y="13"/>
                    <a:pt x="0" y="328"/>
                    <a:pt x="26" y="694"/>
                  </a:cubicBezTo>
                  <a:cubicBezTo>
                    <a:pt x="39" y="1061"/>
                    <a:pt x="340" y="1362"/>
                    <a:pt x="720" y="1375"/>
                  </a:cubicBezTo>
                  <a:cubicBezTo>
                    <a:pt x="1087" y="1362"/>
                    <a:pt x="1362" y="1048"/>
                    <a:pt x="1335" y="681"/>
                  </a:cubicBezTo>
                  <a:cubicBezTo>
                    <a:pt x="1322" y="302"/>
                    <a:pt x="1021" y="0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0" name="Google Shape;950;p45"/>
            <p:cNvSpPr/>
            <p:nvPr/>
          </p:nvSpPr>
          <p:spPr>
            <a:xfrm>
              <a:off x="1131000" y="3621550"/>
              <a:ext cx="125375" cy="129325"/>
            </a:xfrm>
            <a:custGeom>
              <a:avLst/>
              <a:gdLst/>
              <a:ahLst/>
              <a:cxnLst/>
              <a:rect l="l" t="t" r="r" b="b"/>
              <a:pathLst>
                <a:path w="5015" h="5173" extrusionOk="0">
                  <a:moveTo>
                    <a:pt x="2428" y="1"/>
                  </a:moveTo>
                  <a:cubicBezTo>
                    <a:pt x="2413" y="1"/>
                    <a:pt x="2398" y="1"/>
                    <a:pt x="2383" y="1"/>
                  </a:cubicBezTo>
                  <a:cubicBezTo>
                    <a:pt x="1048" y="27"/>
                    <a:pt x="0" y="1193"/>
                    <a:pt x="66" y="2620"/>
                  </a:cubicBezTo>
                  <a:cubicBezTo>
                    <a:pt x="131" y="4038"/>
                    <a:pt x="1270" y="5173"/>
                    <a:pt x="2609" y="5173"/>
                  </a:cubicBezTo>
                  <a:cubicBezTo>
                    <a:pt x="2617" y="5173"/>
                    <a:pt x="2624" y="5173"/>
                    <a:pt x="2632" y="5173"/>
                  </a:cubicBezTo>
                  <a:cubicBezTo>
                    <a:pt x="3967" y="5159"/>
                    <a:pt x="5015" y="3981"/>
                    <a:pt x="4949" y="2554"/>
                  </a:cubicBezTo>
                  <a:cubicBezTo>
                    <a:pt x="4885" y="1156"/>
                    <a:pt x="3757" y="1"/>
                    <a:pt x="2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1" name="Google Shape;951;p45"/>
            <p:cNvSpPr/>
            <p:nvPr/>
          </p:nvSpPr>
          <p:spPr>
            <a:xfrm>
              <a:off x="1176500" y="3669025"/>
              <a:ext cx="34375" cy="34400"/>
            </a:xfrm>
            <a:custGeom>
              <a:avLst/>
              <a:gdLst/>
              <a:ahLst/>
              <a:cxnLst/>
              <a:rect l="l" t="t" r="r" b="b"/>
              <a:pathLst>
                <a:path w="1375" h="1376" extrusionOk="0">
                  <a:moveTo>
                    <a:pt x="655" y="0"/>
                  </a:moveTo>
                  <a:cubicBezTo>
                    <a:pt x="288" y="14"/>
                    <a:pt x="0" y="328"/>
                    <a:pt x="40" y="694"/>
                  </a:cubicBezTo>
                  <a:cubicBezTo>
                    <a:pt x="40" y="1074"/>
                    <a:pt x="341" y="1375"/>
                    <a:pt x="720" y="1375"/>
                  </a:cubicBezTo>
                  <a:cubicBezTo>
                    <a:pt x="1087" y="1362"/>
                    <a:pt x="1375" y="1048"/>
                    <a:pt x="1336" y="681"/>
                  </a:cubicBezTo>
                  <a:cubicBezTo>
                    <a:pt x="1323" y="315"/>
                    <a:pt x="1021" y="14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2" name="Google Shape;952;p45"/>
            <p:cNvSpPr/>
            <p:nvPr/>
          </p:nvSpPr>
          <p:spPr>
            <a:xfrm>
              <a:off x="1115950" y="3078900"/>
              <a:ext cx="34725" cy="326350"/>
            </a:xfrm>
            <a:custGeom>
              <a:avLst/>
              <a:gdLst/>
              <a:ahLst/>
              <a:cxnLst/>
              <a:rect l="l" t="t" r="r" b="b"/>
              <a:pathLst>
                <a:path w="1389" h="13054" extrusionOk="0">
                  <a:moveTo>
                    <a:pt x="1218" y="0"/>
                  </a:moveTo>
                  <a:lnTo>
                    <a:pt x="0" y="13040"/>
                  </a:lnTo>
                  <a:lnTo>
                    <a:pt x="157" y="13053"/>
                  </a:lnTo>
                  <a:lnTo>
                    <a:pt x="1388" y="13"/>
                  </a:lnTo>
                  <a:lnTo>
                    <a:pt x="12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3" name="Google Shape;953;p45"/>
            <p:cNvSpPr/>
            <p:nvPr/>
          </p:nvSpPr>
          <p:spPr>
            <a:xfrm>
              <a:off x="973900" y="3080525"/>
              <a:ext cx="3950" cy="334875"/>
            </a:xfrm>
            <a:custGeom>
              <a:avLst/>
              <a:gdLst/>
              <a:ahLst/>
              <a:cxnLst/>
              <a:rect l="l" t="t" r="r" b="b"/>
              <a:pathLst>
                <a:path w="158" h="13395" extrusionOk="0">
                  <a:moveTo>
                    <a:pt x="0" y="1"/>
                  </a:moveTo>
                  <a:lnTo>
                    <a:pt x="0" y="13394"/>
                  </a:lnTo>
                  <a:lnTo>
                    <a:pt x="157" y="13394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4" name="Google Shape;954;p45"/>
            <p:cNvSpPr/>
            <p:nvPr/>
          </p:nvSpPr>
          <p:spPr>
            <a:xfrm>
              <a:off x="802375" y="3081525"/>
              <a:ext cx="27850" cy="341400"/>
            </a:xfrm>
            <a:custGeom>
              <a:avLst/>
              <a:gdLst/>
              <a:ahLst/>
              <a:cxnLst/>
              <a:rect l="l" t="t" r="r" b="b"/>
              <a:pathLst>
                <a:path w="1114" h="13656" extrusionOk="0">
                  <a:moveTo>
                    <a:pt x="158" y="0"/>
                  </a:moveTo>
                  <a:lnTo>
                    <a:pt x="1" y="13"/>
                  </a:lnTo>
                  <a:lnTo>
                    <a:pt x="957" y="13655"/>
                  </a:lnTo>
                  <a:lnTo>
                    <a:pt x="1114" y="13642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5" name="Google Shape;955;p45"/>
            <p:cNvSpPr/>
            <p:nvPr/>
          </p:nvSpPr>
          <p:spPr>
            <a:xfrm>
              <a:off x="732350" y="3320125"/>
              <a:ext cx="679500" cy="8200"/>
            </a:xfrm>
            <a:custGeom>
              <a:avLst/>
              <a:gdLst/>
              <a:ahLst/>
              <a:cxnLst/>
              <a:rect l="l" t="t" r="r" b="b"/>
              <a:pathLst>
                <a:path w="27180" h="328" extrusionOk="0">
                  <a:moveTo>
                    <a:pt x="27180" y="0"/>
                  </a:moveTo>
                  <a:lnTo>
                    <a:pt x="0" y="157"/>
                  </a:lnTo>
                  <a:lnTo>
                    <a:pt x="0" y="328"/>
                  </a:lnTo>
                  <a:lnTo>
                    <a:pt x="27180" y="157"/>
                  </a:lnTo>
                  <a:lnTo>
                    <a:pt x="27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6" name="Google Shape;956;p45"/>
            <p:cNvSpPr/>
            <p:nvPr/>
          </p:nvSpPr>
          <p:spPr>
            <a:xfrm>
              <a:off x="716950" y="3198025"/>
              <a:ext cx="738750" cy="8550"/>
            </a:xfrm>
            <a:custGeom>
              <a:avLst/>
              <a:gdLst/>
              <a:ahLst/>
              <a:cxnLst/>
              <a:rect l="l" t="t" r="r" b="b"/>
              <a:pathLst>
                <a:path w="29550" h="342" extrusionOk="0">
                  <a:moveTo>
                    <a:pt x="29550" y="1"/>
                  </a:moveTo>
                  <a:lnTo>
                    <a:pt x="1" y="171"/>
                  </a:lnTo>
                  <a:lnTo>
                    <a:pt x="1" y="341"/>
                  </a:lnTo>
                  <a:lnTo>
                    <a:pt x="29550" y="158"/>
                  </a:lnTo>
                  <a:lnTo>
                    <a:pt x="295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7" name="Google Shape;957;p45"/>
            <p:cNvSpPr/>
            <p:nvPr/>
          </p:nvSpPr>
          <p:spPr>
            <a:xfrm>
              <a:off x="452825" y="2930300"/>
              <a:ext cx="124725" cy="32100"/>
            </a:xfrm>
            <a:custGeom>
              <a:avLst/>
              <a:gdLst/>
              <a:ahLst/>
              <a:cxnLst/>
              <a:rect l="l" t="t" r="r" b="b"/>
              <a:pathLst>
                <a:path w="4989" h="1284" extrusionOk="0">
                  <a:moveTo>
                    <a:pt x="642" y="1"/>
                  </a:moveTo>
                  <a:cubicBezTo>
                    <a:pt x="289" y="1"/>
                    <a:pt x="0" y="289"/>
                    <a:pt x="0" y="642"/>
                  </a:cubicBezTo>
                  <a:cubicBezTo>
                    <a:pt x="0" y="996"/>
                    <a:pt x="289" y="1284"/>
                    <a:pt x="642" y="1284"/>
                  </a:cubicBezTo>
                  <a:lnTo>
                    <a:pt x="4347" y="1284"/>
                  </a:lnTo>
                  <a:cubicBezTo>
                    <a:pt x="4701" y="1284"/>
                    <a:pt x="4989" y="996"/>
                    <a:pt x="4989" y="642"/>
                  </a:cubicBezTo>
                  <a:cubicBezTo>
                    <a:pt x="4989" y="289"/>
                    <a:pt x="4701" y="1"/>
                    <a:pt x="4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8" name="Google Shape;958;p45"/>
            <p:cNvSpPr/>
            <p:nvPr/>
          </p:nvSpPr>
          <p:spPr>
            <a:xfrm>
              <a:off x="552325" y="2888400"/>
              <a:ext cx="124725" cy="32100"/>
            </a:xfrm>
            <a:custGeom>
              <a:avLst/>
              <a:gdLst/>
              <a:ahLst/>
              <a:cxnLst/>
              <a:rect l="l" t="t" r="r" b="b"/>
              <a:pathLst>
                <a:path w="4989" h="1284" extrusionOk="0">
                  <a:moveTo>
                    <a:pt x="642" y="1"/>
                  </a:moveTo>
                  <a:cubicBezTo>
                    <a:pt x="289" y="1"/>
                    <a:pt x="0" y="289"/>
                    <a:pt x="0" y="655"/>
                  </a:cubicBezTo>
                  <a:cubicBezTo>
                    <a:pt x="0" y="996"/>
                    <a:pt x="289" y="1284"/>
                    <a:pt x="642" y="1284"/>
                  </a:cubicBezTo>
                  <a:lnTo>
                    <a:pt x="4347" y="1284"/>
                  </a:lnTo>
                  <a:cubicBezTo>
                    <a:pt x="4687" y="1284"/>
                    <a:pt x="4976" y="996"/>
                    <a:pt x="4989" y="655"/>
                  </a:cubicBezTo>
                  <a:cubicBezTo>
                    <a:pt x="4989" y="289"/>
                    <a:pt x="4701" y="1"/>
                    <a:pt x="4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59" name="Google Shape;959;p45"/>
          <p:cNvGrpSpPr/>
          <p:nvPr/>
        </p:nvGrpSpPr>
        <p:grpSpPr>
          <a:xfrm>
            <a:off x="1331456" y="747053"/>
            <a:ext cx="673157" cy="753988"/>
            <a:chOff x="1784625" y="2271900"/>
            <a:chExt cx="387875" cy="434450"/>
          </a:xfrm>
        </p:grpSpPr>
        <p:sp>
          <p:nvSpPr>
            <p:cNvPr id="960" name="Google Shape;960;p45"/>
            <p:cNvSpPr/>
            <p:nvPr/>
          </p:nvSpPr>
          <p:spPr>
            <a:xfrm>
              <a:off x="1787250" y="2271900"/>
              <a:ext cx="357775" cy="414950"/>
            </a:xfrm>
            <a:custGeom>
              <a:avLst/>
              <a:gdLst/>
              <a:ahLst/>
              <a:cxnLst/>
              <a:rect l="l" t="t" r="r" b="b"/>
              <a:pathLst>
                <a:path w="14311" h="16598" extrusionOk="0">
                  <a:moveTo>
                    <a:pt x="9769" y="1"/>
                  </a:moveTo>
                  <a:cubicBezTo>
                    <a:pt x="9670" y="1"/>
                    <a:pt x="9570" y="34"/>
                    <a:pt x="9492" y="100"/>
                  </a:cubicBezTo>
                  <a:lnTo>
                    <a:pt x="7908" y="1527"/>
                  </a:lnTo>
                  <a:cubicBezTo>
                    <a:pt x="6717" y="2600"/>
                    <a:pt x="5538" y="3687"/>
                    <a:pt x="4321" y="4734"/>
                  </a:cubicBezTo>
                  <a:cubicBezTo>
                    <a:pt x="3902" y="5101"/>
                    <a:pt x="3863" y="5311"/>
                    <a:pt x="3732" y="5873"/>
                  </a:cubicBezTo>
                  <a:cubicBezTo>
                    <a:pt x="3313" y="7733"/>
                    <a:pt x="2488" y="9487"/>
                    <a:pt x="1310" y="11006"/>
                  </a:cubicBezTo>
                  <a:cubicBezTo>
                    <a:pt x="603" y="11922"/>
                    <a:pt x="0" y="12708"/>
                    <a:pt x="92" y="13912"/>
                  </a:cubicBezTo>
                  <a:cubicBezTo>
                    <a:pt x="118" y="14436"/>
                    <a:pt x="249" y="14959"/>
                    <a:pt x="459" y="15431"/>
                  </a:cubicBezTo>
                  <a:cubicBezTo>
                    <a:pt x="510" y="15546"/>
                    <a:pt x="1135" y="16598"/>
                    <a:pt x="1225" y="16598"/>
                  </a:cubicBezTo>
                  <a:cubicBezTo>
                    <a:pt x="1228" y="16598"/>
                    <a:pt x="1229" y="16597"/>
                    <a:pt x="1231" y="16596"/>
                  </a:cubicBezTo>
                  <a:lnTo>
                    <a:pt x="14310" y="4813"/>
                  </a:lnTo>
                  <a:lnTo>
                    <a:pt x="10081" y="139"/>
                  </a:lnTo>
                  <a:cubicBezTo>
                    <a:pt x="10003" y="47"/>
                    <a:pt x="9887" y="1"/>
                    <a:pt x="9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1" name="Google Shape;961;p45"/>
            <p:cNvSpPr/>
            <p:nvPr/>
          </p:nvSpPr>
          <p:spPr>
            <a:xfrm>
              <a:off x="1818350" y="2391550"/>
              <a:ext cx="354150" cy="314800"/>
            </a:xfrm>
            <a:custGeom>
              <a:avLst/>
              <a:gdLst/>
              <a:ahLst/>
              <a:cxnLst/>
              <a:rect l="l" t="t" r="r" b="b"/>
              <a:pathLst>
                <a:path w="14166" h="12592" extrusionOk="0">
                  <a:moveTo>
                    <a:pt x="13079" y="1"/>
                  </a:moveTo>
                  <a:lnTo>
                    <a:pt x="7777" y="4766"/>
                  </a:lnTo>
                  <a:cubicBezTo>
                    <a:pt x="6599" y="5840"/>
                    <a:pt x="5394" y="6940"/>
                    <a:pt x="4294" y="7908"/>
                  </a:cubicBezTo>
                  <a:lnTo>
                    <a:pt x="236" y="11574"/>
                  </a:lnTo>
                  <a:cubicBezTo>
                    <a:pt x="13" y="11771"/>
                    <a:pt x="0" y="12111"/>
                    <a:pt x="196" y="12334"/>
                  </a:cubicBezTo>
                  <a:lnTo>
                    <a:pt x="275" y="12412"/>
                  </a:lnTo>
                  <a:cubicBezTo>
                    <a:pt x="381" y="12532"/>
                    <a:pt x="525" y="12592"/>
                    <a:pt x="671" y="12592"/>
                  </a:cubicBezTo>
                  <a:cubicBezTo>
                    <a:pt x="795" y="12592"/>
                    <a:pt x="919" y="12549"/>
                    <a:pt x="1021" y="12465"/>
                  </a:cubicBezTo>
                  <a:cubicBezTo>
                    <a:pt x="1283" y="12242"/>
                    <a:pt x="1571" y="11993"/>
                    <a:pt x="1610" y="11954"/>
                  </a:cubicBezTo>
                  <a:cubicBezTo>
                    <a:pt x="4124" y="9715"/>
                    <a:pt x="11456" y="3208"/>
                    <a:pt x="13852" y="1074"/>
                  </a:cubicBezTo>
                  <a:cubicBezTo>
                    <a:pt x="14166" y="786"/>
                    <a:pt x="14048" y="263"/>
                    <a:pt x="13629" y="145"/>
                  </a:cubicBezTo>
                  <a:lnTo>
                    <a:pt x="13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2" name="Google Shape;962;p45"/>
            <p:cNvSpPr/>
            <p:nvPr/>
          </p:nvSpPr>
          <p:spPr>
            <a:xfrm>
              <a:off x="1879550" y="2272050"/>
              <a:ext cx="166950" cy="139750"/>
            </a:xfrm>
            <a:custGeom>
              <a:avLst/>
              <a:gdLst/>
              <a:ahLst/>
              <a:cxnLst/>
              <a:rect l="l" t="t" r="r" b="b"/>
              <a:pathLst>
                <a:path w="6678" h="5590" extrusionOk="0">
                  <a:moveTo>
                    <a:pt x="6125" y="1"/>
                  </a:moveTo>
                  <a:cubicBezTo>
                    <a:pt x="5547" y="1"/>
                    <a:pt x="4167" y="866"/>
                    <a:pt x="2750" y="2149"/>
                  </a:cubicBezTo>
                  <a:cubicBezTo>
                    <a:pt x="1087" y="3642"/>
                    <a:pt x="0" y="5147"/>
                    <a:pt x="315" y="5514"/>
                  </a:cubicBezTo>
                  <a:cubicBezTo>
                    <a:pt x="361" y="5565"/>
                    <a:pt x="435" y="5589"/>
                    <a:pt x="531" y="5589"/>
                  </a:cubicBezTo>
                  <a:cubicBezTo>
                    <a:pt x="1105" y="5589"/>
                    <a:pt x="2491" y="4724"/>
                    <a:pt x="3915" y="3445"/>
                  </a:cubicBezTo>
                  <a:cubicBezTo>
                    <a:pt x="5591" y="1940"/>
                    <a:pt x="6677" y="434"/>
                    <a:pt x="6350" y="81"/>
                  </a:cubicBezTo>
                  <a:cubicBezTo>
                    <a:pt x="6302" y="27"/>
                    <a:pt x="6226" y="1"/>
                    <a:pt x="6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3" name="Google Shape;963;p45"/>
            <p:cNvSpPr/>
            <p:nvPr/>
          </p:nvSpPr>
          <p:spPr>
            <a:xfrm>
              <a:off x="1784625" y="2592200"/>
              <a:ext cx="84475" cy="45525"/>
            </a:xfrm>
            <a:custGeom>
              <a:avLst/>
              <a:gdLst/>
              <a:ahLst/>
              <a:cxnLst/>
              <a:rect l="l" t="t" r="r" b="b"/>
              <a:pathLst>
                <a:path w="3379" h="1821" extrusionOk="0">
                  <a:moveTo>
                    <a:pt x="1" y="0"/>
                  </a:moveTo>
                  <a:lnTo>
                    <a:pt x="1" y="171"/>
                  </a:lnTo>
                  <a:cubicBezTo>
                    <a:pt x="1271" y="210"/>
                    <a:pt x="2462" y="812"/>
                    <a:pt x="3261" y="1820"/>
                  </a:cubicBezTo>
                  <a:lnTo>
                    <a:pt x="3378" y="1715"/>
                  </a:lnTo>
                  <a:cubicBezTo>
                    <a:pt x="2567" y="681"/>
                    <a:pt x="1323" y="5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1840925" y="2388125"/>
              <a:ext cx="62550" cy="132425"/>
            </a:xfrm>
            <a:custGeom>
              <a:avLst/>
              <a:gdLst/>
              <a:ahLst/>
              <a:cxnLst/>
              <a:rect l="l" t="t" r="r" b="b"/>
              <a:pathLst>
                <a:path w="2502" h="5297" extrusionOk="0">
                  <a:moveTo>
                    <a:pt x="1537" y="1"/>
                  </a:moveTo>
                  <a:cubicBezTo>
                    <a:pt x="1505" y="1"/>
                    <a:pt x="1473" y="3"/>
                    <a:pt x="1441" y="7"/>
                  </a:cubicBezTo>
                  <a:cubicBezTo>
                    <a:pt x="668" y="151"/>
                    <a:pt x="747" y="989"/>
                    <a:pt x="747" y="1604"/>
                  </a:cubicBezTo>
                  <a:cubicBezTo>
                    <a:pt x="747" y="2782"/>
                    <a:pt x="498" y="4223"/>
                    <a:pt x="0" y="5296"/>
                  </a:cubicBezTo>
                  <a:lnTo>
                    <a:pt x="2331" y="2599"/>
                  </a:lnTo>
                  <a:cubicBezTo>
                    <a:pt x="2449" y="2167"/>
                    <a:pt x="2501" y="1722"/>
                    <a:pt x="2475" y="1277"/>
                  </a:cubicBezTo>
                  <a:cubicBezTo>
                    <a:pt x="2475" y="963"/>
                    <a:pt x="2383" y="662"/>
                    <a:pt x="2226" y="387"/>
                  </a:cubicBezTo>
                  <a:cubicBezTo>
                    <a:pt x="2073" y="152"/>
                    <a:pt x="1815" y="1"/>
                    <a:pt x="1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1840600" y="2466175"/>
              <a:ext cx="62525" cy="20000"/>
            </a:xfrm>
            <a:custGeom>
              <a:avLst/>
              <a:gdLst/>
              <a:ahLst/>
              <a:cxnLst/>
              <a:rect l="l" t="t" r="r" b="b"/>
              <a:pathLst>
                <a:path w="2501" h="800" extrusionOk="0">
                  <a:moveTo>
                    <a:pt x="40" y="1"/>
                  </a:moveTo>
                  <a:lnTo>
                    <a:pt x="0" y="158"/>
                  </a:lnTo>
                  <a:lnTo>
                    <a:pt x="2462" y="799"/>
                  </a:lnTo>
                  <a:lnTo>
                    <a:pt x="2501" y="642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6" name="Google Shape;966;p45"/>
            <p:cNvSpPr/>
            <p:nvPr/>
          </p:nvSpPr>
          <p:spPr>
            <a:xfrm>
              <a:off x="1841900" y="2444900"/>
              <a:ext cx="62550" cy="20000"/>
            </a:xfrm>
            <a:custGeom>
              <a:avLst/>
              <a:gdLst/>
              <a:ahLst/>
              <a:cxnLst/>
              <a:rect l="l" t="t" r="r" b="b"/>
              <a:pathLst>
                <a:path w="2502" h="800" extrusionOk="0">
                  <a:moveTo>
                    <a:pt x="40" y="1"/>
                  </a:moveTo>
                  <a:lnTo>
                    <a:pt x="1" y="158"/>
                  </a:lnTo>
                  <a:lnTo>
                    <a:pt x="2462" y="799"/>
                  </a:lnTo>
                  <a:lnTo>
                    <a:pt x="2501" y="655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7" name="Google Shape;967;p45"/>
            <p:cNvSpPr/>
            <p:nvPr/>
          </p:nvSpPr>
          <p:spPr>
            <a:xfrm>
              <a:off x="1832425" y="2487775"/>
              <a:ext cx="61550" cy="20000"/>
            </a:xfrm>
            <a:custGeom>
              <a:avLst/>
              <a:gdLst/>
              <a:ahLst/>
              <a:cxnLst/>
              <a:rect l="l" t="t" r="r" b="b"/>
              <a:pathLst>
                <a:path w="2462" h="800" extrusionOk="0">
                  <a:moveTo>
                    <a:pt x="26" y="1"/>
                  </a:moveTo>
                  <a:lnTo>
                    <a:pt x="0" y="158"/>
                  </a:lnTo>
                  <a:cubicBezTo>
                    <a:pt x="812" y="315"/>
                    <a:pt x="1623" y="525"/>
                    <a:pt x="2409" y="800"/>
                  </a:cubicBezTo>
                  <a:lnTo>
                    <a:pt x="2461" y="642"/>
                  </a:lnTo>
                  <a:cubicBezTo>
                    <a:pt x="1663" y="368"/>
                    <a:pt x="851" y="145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70" name="Google Shape;970;p45"/>
          <p:cNvGrpSpPr/>
          <p:nvPr/>
        </p:nvGrpSpPr>
        <p:grpSpPr>
          <a:xfrm>
            <a:off x="3008489" y="2657469"/>
            <a:ext cx="714071" cy="538612"/>
            <a:chOff x="1056050" y="2184175"/>
            <a:chExt cx="411450" cy="310350"/>
          </a:xfrm>
        </p:grpSpPr>
        <p:sp>
          <p:nvSpPr>
            <p:cNvPr id="971" name="Google Shape;971;p45"/>
            <p:cNvSpPr/>
            <p:nvPr/>
          </p:nvSpPr>
          <p:spPr>
            <a:xfrm>
              <a:off x="1056050" y="2184175"/>
              <a:ext cx="411450" cy="310350"/>
            </a:xfrm>
            <a:custGeom>
              <a:avLst/>
              <a:gdLst/>
              <a:ahLst/>
              <a:cxnLst/>
              <a:rect l="l" t="t" r="r" b="b"/>
              <a:pathLst>
                <a:path w="16458" h="12414" extrusionOk="0">
                  <a:moveTo>
                    <a:pt x="13881" y="0"/>
                  </a:moveTo>
                  <a:cubicBezTo>
                    <a:pt x="13867" y="0"/>
                    <a:pt x="13852" y="3"/>
                    <a:pt x="13839" y="9"/>
                  </a:cubicBezTo>
                  <a:lnTo>
                    <a:pt x="118" y="4211"/>
                  </a:lnTo>
                  <a:cubicBezTo>
                    <a:pt x="40" y="4237"/>
                    <a:pt x="0" y="4316"/>
                    <a:pt x="27" y="4381"/>
                  </a:cubicBezTo>
                  <a:lnTo>
                    <a:pt x="2449" y="12315"/>
                  </a:lnTo>
                  <a:cubicBezTo>
                    <a:pt x="2470" y="12369"/>
                    <a:pt x="2527" y="12414"/>
                    <a:pt x="2590" y="12414"/>
                  </a:cubicBezTo>
                  <a:cubicBezTo>
                    <a:pt x="2604" y="12414"/>
                    <a:pt x="2618" y="12411"/>
                    <a:pt x="2632" y="12407"/>
                  </a:cubicBezTo>
                  <a:lnTo>
                    <a:pt x="16353" y="8191"/>
                  </a:lnTo>
                  <a:cubicBezTo>
                    <a:pt x="16418" y="8178"/>
                    <a:pt x="16457" y="8099"/>
                    <a:pt x="16444" y="8021"/>
                  </a:cubicBezTo>
                  <a:lnTo>
                    <a:pt x="14009" y="100"/>
                  </a:lnTo>
                  <a:cubicBezTo>
                    <a:pt x="13988" y="38"/>
                    <a:pt x="13935" y="0"/>
                    <a:pt x="138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2" name="Google Shape;972;p45"/>
            <p:cNvSpPr/>
            <p:nvPr/>
          </p:nvSpPr>
          <p:spPr>
            <a:xfrm>
              <a:off x="1102525" y="2336900"/>
              <a:ext cx="357125" cy="131275"/>
            </a:xfrm>
            <a:custGeom>
              <a:avLst/>
              <a:gdLst/>
              <a:ahLst/>
              <a:cxnLst/>
              <a:rect l="l" t="t" r="r" b="b"/>
              <a:pathLst>
                <a:path w="14285" h="5251" extrusionOk="0">
                  <a:moveTo>
                    <a:pt x="13996" y="0"/>
                  </a:moveTo>
                  <a:lnTo>
                    <a:pt x="0" y="4282"/>
                  </a:lnTo>
                  <a:lnTo>
                    <a:pt x="302" y="5250"/>
                  </a:lnTo>
                  <a:lnTo>
                    <a:pt x="14284" y="956"/>
                  </a:lnTo>
                  <a:lnTo>
                    <a:pt x="139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3" name="Google Shape;973;p45"/>
            <p:cNvSpPr/>
            <p:nvPr/>
          </p:nvSpPr>
          <p:spPr>
            <a:xfrm>
              <a:off x="1085175" y="2281175"/>
              <a:ext cx="92975" cy="67950"/>
            </a:xfrm>
            <a:custGeom>
              <a:avLst/>
              <a:gdLst/>
              <a:ahLst/>
              <a:cxnLst/>
              <a:rect l="l" t="t" r="r" b="b"/>
              <a:pathLst>
                <a:path w="3719" h="2718" extrusionOk="0">
                  <a:moveTo>
                    <a:pt x="3117" y="0"/>
                  </a:moveTo>
                  <a:cubicBezTo>
                    <a:pt x="3108" y="0"/>
                    <a:pt x="3099" y="2"/>
                    <a:pt x="3090" y="4"/>
                  </a:cubicBezTo>
                  <a:lnTo>
                    <a:pt x="79" y="933"/>
                  </a:lnTo>
                  <a:cubicBezTo>
                    <a:pt x="27" y="946"/>
                    <a:pt x="1" y="999"/>
                    <a:pt x="14" y="1051"/>
                  </a:cubicBezTo>
                  <a:lnTo>
                    <a:pt x="498" y="2648"/>
                  </a:lnTo>
                  <a:cubicBezTo>
                    <a:pt x="509" y="2692"/>
                    <a:pt x="556" y="2717"/>
                    <a:pt x="601" y="2717"/>
                  </a:cubicBezTo>
                  <a:cubicBezTo>
                    <a:pt x="611" y="2717"/>
                    <a:pt x="620" y="2716"/>
                    <a:pt x="629" y="2714"/>
                  </a:cubicBezTo>
                  <a:lnTo>
                    <a:pt x="3640" y="1784"/>
                  </a:lnTo>
                  <a:cubicBezTo>
                    <a:pt x="3693" y="1771"/>
                    <a:pt x="3719" y="1719"/>
                    <a:pt x="3706" y="1666"/>
                  </a:cubicBezTo>
                  <a:lnTo>
                    <a:pt x="3208" y="69"/>
                  </a:lnTo>
                  <a:cubicBezTo>
                    <a:pt x="3197" y="26"/>
                    <a:pt x="3160" y="0"/>
                    <a:pt x="3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4" name="Google Shape;974;p45"/>
            <p:cNvSpPr/>
            <p:nvPr/>
          </p:nvSpPr>
          <p:spPr>
            <a:xfrm>
              <a:off x="1115950" y="2370600"/>
              <a:ext cx="124400" cy="55025"/>
            </a:xfrm>
            <a:custGeom>
              <a:avLst/>
              <a:gdLst/>
              <a:ahLst/>
              <a:cxnLst/>
              <a:rect l="l" t="t" r="r" b="b"/>
              <a:pathLst>
                <a:path w="4976" h="2201" extrusionOk="0">
                  <a:moveTo>
                    <a:pt x="4753" y="1"/>
                  </a:moveTo>
                  <a:lnTo>
                    <a:pt x="0" y="1454"/>
                  </a:lnTo>
                  <a:lnTo>
                    <a:pt x="236" y="2200"/>
                  </a:lnTo>
                  <a:lnTo>
                    <a:pt x="4975" y="747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" name="Rectangles 7"/>
          <p:cNvSpPr/>
          <p:nvPr/>
        </p:nvSpPr>
        <p:spPr>
          <a:xfrm>
            <a:off x="6848475" y="4184650"/>
            <a:ext cx="1912620" cy="8128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6908165" y="4364355"/>
            <a:ext cx="1912620" cy="64516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14" name="Google Shape;914;p45"/>
          <p:cNvSpPr txBox="1"/>
          <p:nvPr>
            <p:ph type="title"/>
          </p:nvPr>
        </p:nvSpPr>
        <p:spPr>
          <a:xfrm>
            <a:off x="424180" y="179705"/>
            <a:ext cx="806323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Nhu Cầu và Lợi </a:t>
            </a:r>
            <a:r>
              <a:rPr lang="vi-VN" altLang="en-GB"/>
              <a:t>ích</a:t>
            </a:r>
            <a:endParaRPr lang="vi-VN" altLang="en-GB"/>
          </a:p>
        </p:txBody>
      </p:sp>
      <p:sp>
        <p:nvSpPr>
          <p:cNvPr id="915" name="Google Shape;915;p45"/>
          <p:cNvSpPr txBox="1"/>
          <p:nvPr>
            <p:ph type="subTitle" idx="1"/>
          </p:nvPr>
        </p:nvSpPr>
        <p:spPr>
          <a:xfrm>
            <a:off x="4432352" y="756980"/>
            <a:ext cx="4143000" cy="13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US" sz="2400"/>
              <a:t> Lợi ích  </a:t>
            </a:r>
            <a:endParaRPr lang="en-US" altLang="en-US" sz="24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US" sz="2400"/>
              <a:t>- Tiếp cận khách hàng rộng, hoạt </a:t>
            </a:r>
            <a:r>
              <a:rPr lang="en-US" altLang="en-US" sz="2400"/>
              <a:t>đ</a:t>
            </a:r>
            <a:r>
              <a:rPr lang="en-US" altLang="en-US" sz="2400"/>
              <a:t>ộng 24/7.  </a:t>
            </a:r>
            <a:endParaRPr lang="en-US" altLang="en-US" sz="24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US" sz="2400"/>
              <a:t>- Tiết kiệm chi phí, t</a:t>
            </a:r>
            <a:r>
              <a:rPr lang="en-US" altLang="en-US" sz="2400"/>
              <a:t>ă</a:t>
            </a:r>
            <a:r>
              <a:rPr lang="en-US" altLang="en-US" sz="2400"/>
              <a:t>ng khả n</a:t>
            </a:r>
            <a:r>
              <a:rPr lang="en-US" altLang="en-US" sz="2400"/>
              <a:t>ă</a:t>
            </a:r>
            <a:r>
              <a:rPr lang="en-US" altLang="en-US" sz="2400"/>
              <a:t>ng cạnh tranh.  </a:t>
            </a:r>
            <a:endParaRPr lang="en-US" altLang="en-US" sz="24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US" sz="2400"/>
              <a:t>- Quản l</a:t>
            </a:r>
            <a:r>
              <a:rPr lang="en-US" altLang="en-US" sz="2400"/>
              <a:t>ý</a:t>
            </a:r>
            <a:r>
              <a:rPr lang="en-US" altLang="en-US" sz="2400"/>
              <a:t> </a:t>
            </a:r>
            <a:r>
              <a:rPr lang="en-US" altLang="en-US" sz="2400"/>
              <a:t>đ</a:t>
            </a:r>
            <a:r>
              <a:rPr lang="en-US" altLang="en-US" sz="2400"/>
              <a:t>ơn hàng, kho dễ dàng.  </a:t>
            </a:r>
            <a:endParaRPr lang="en-US" altLang="en-US" sz="24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US" sz="2400"/>
              <a:t>- Tích hợp quảng bá, thanh toán online.  </a:t>
            </a:r>
            <a:endParaRPr lang="en-US" altLang="en-US" sz="24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altLang="en-US" sz="2400"/>
          </a:p>
        </p:txBody>
      </p:sp>
      <p:sp>
        <p:nvSpPr>
          <p:cNvPr id="2" name="Text Box 1"/>
          <p:cNvSpPr txBox="1"/>
          <p:nvPr/>
        </p:nvSpPr>
        <p:spPr>
          <a:xfrm>
            <a:off x="310515" y="847725"/>
            <a:ext cx="4261485" cy="4810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US" sz="2400">
                <a:sym typeface="+mn-ea"/>
              </a:rPr>
              <a:t>Nhu cầu</a:t>
            </a:r>
            <a:endParaRPr lang="en-US" altLang="en-US" sz="24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US" sz="2400">
                <a:sym typeface="+mn-ea"/>
              </a:rPr>
              <a:t>- Website chuyên nghiệp, dễ dùng.  </a:t>
            </a:r>
            <a:endParaRPr lang="en-US" altLang="en-US" sz="24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US" sz="2400">
                <a:sym typeface="+mn-ea"/>
              </a:rPr>
              <a:t>- Hỗ trợ nhiều thanh toán, bảo mật cao.  </a:t>
            </a:r>
            <a:endParaRPr lang="en-US" altLang="en-US" sz="24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US" sz="2400">
                <a:sym typeface="+mn-ea"/>
              </a:rPr>
              <a:t>- Giỏ hàng, quản lý đơn hàng tiện lợi.  </a:t>
            </a:r>
            <a:endParaRPr lang="en-US" altLang="en-US" sz="24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US" sz="2400">
                <a:sym typeface="+mn-ea"/>
              </a:rPr>
              <a:t>- Tương thích điện thoại, tải nhanh.</a:t>
            </a:r>
            <a:endParaRPr lang="en-US" altLang="en-US" sz="2400"/>
          </a:p>
          <a:p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14" grpId="0"/>
      <p:bldP spid="915" grpId="0" build="p"/>
      <p:bldP spid="2" grpId="0"/>
      <p:bldP spid="3" grpId="1" animBg="1"/>
      <p:bldP spid="914" grpId="1"/>
      <p:bldP spid="915" grpId="1" build="p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43"/>
          <p:cNvSpPr txBox="1"/>
          <p:nvPr>
            <p:ph type="title"/>
          </p:nvPr>
        </p:nvSpPr>
        <p:spPr>
          <a:xfrm>
            <a:off x="720090" y="1709420"/>
            <a:ext cx="4044950" cy="2630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Timeline và </a:t>
            </a:r>
            <a:r>
              <a:rPr lang="vi-VN" altLang="en-GB"/>
              <a:t>demo</a:t>
            </a:r>
            <a:endParaRPr lang="vi-VN" altLang="en-GB"/>
          </a:p>
        </p:txBody>
      </p:sp>
      <p:sp>
        <p:nvSpPr>
          <p:cNvPr id="761" name="Google Shape;761;p43"/>
          <p:cNvSpPr txBox="1"/>
          <p:nvPr>
            <p:ph type="title" idx="2"/>
          </p:nvPr>
        </p:nvSpPr>
        <p:spPr>
          <a:xfrm>
            <a:off x="792275" y="975750"/>
            <a:ext cx="997200" cy="98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vi-VN" altLang="en-GB"/>
              <a:t>3</a:t>
            </a:r>
            <a:endParaRPr lang="vi-VN" altLang="en-GB"/>
          </a:p>
        </p:txBody>
      </p:sp>
      <p:sp>
        <p:nvSpPr>
          <p:cNvPr id="4" name="Rectangles 3"/>
          <p:cNvSpPr/>
          <p:nvPr/>
        </p:nvSpPr>
        <p:spPr>
          <a:xfrm>
            <a:off x="546735" y="4368165"/>
            <a:ext cx="1979930" cy="75311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981" name="Google Shape;981;p46"/>
          <p:cNvGrpSpPr/>
          <p:nvPr/>
        </p:nvGrpSpPr>
        <p:grpSpPr>
          <a:xfrm>
            <a:off x="7536251" y="1938208"/>
            <a:ext cx="887804" cy="2519037"/>
            <a:chOff x="7172523" y="2305525"/>
            <a:chExt cx="629202" cy="1785285"/>
          </a:xfrm>
        </p:grpSpPr>
        <p:sp>
          <p:nvSpPr>
            <p:cNvPr id="982" name="Google Shape;982;p46"/>
            <p:cNvSpPr/>
            <p:nvPr/>
          </p:nvSpPr>
          <p:spPr>
            <a:xfrm>
              <a:off x="7172523" y="2589200"/>
              <a:ext cx="299984" cy="891824"/>
            </a:xfrm>
            <a:custGeom>
              <a:avLst/>
              <a:gdLst/>
              <a:ahLst/>
              <a:cxnLst/>
              <a:rect l="l" t="t" r="r" b="b"/>
              <a:pathLst>
                <a:path w="5500" h="16351" extrusionOk="0">
                  <a:moveTo>
                    <a:pt x="1720" y="0"/>
                  </a:moveTo>
                  <a:cubicBezTo>
                    <a:pt x="1355" y="0"/>
                    <a:pt x="1001" y="244"/>
                    <a:pt x="813" y="575"/>
                  </a:cubicBezTo>
                  <a:cubicBezTo>
                    <a:pt x="626" y="950"/>
                    <a:pt x="538" y="1375"/>
                    <a:pt x="563" y="1800"/>
                  </a:cubicBezTo>
                  <a:cubicBezTo>
                    <a:pt x="563" y="2462"/>
                    <a:pt x="638" y="3124"/>
                    <a:pt x="576" y="3799"/>
                  </a:cubicBezTo>
                  <a:cubicBezTo>
                    <a:pt x="513" y="4474"/>
                    <a:pt x="313" y="5124"/>
                    <a:pt x="188" y="5786"/>
                  </a:cubicBezTo>
                  <a:cubicBezTo>
                    <a:pt x="51" y="6449"/>
                    <a:pt x="1" y="7161"/>
                    <a:pt x="238" y="7786"/>
                  </a:cubicBezTo>
                  <a:cubicBezTo>
                    <a:pt x="713" y="9085"/>
                    <a:pt x="2575" y="8935"/>
                    <a:pt x="2675" y="10522"/>
                  </a:cubicBezTo>
                  <a:cubicBezTo>
                    <a:pt x="2738" y="11522"/>
                    <a:pt x="1838" y="12384"/>
                    <a:pt x="2488" y="13334"/>
                  </a:cubicBezTo>
                  <a:cubicBezTo>
                    <a:pt x="2763" y="13759"/>
                    <a:pt x="3175" y="14072"/>
                    <a:pt x="3463" y="14496"/>
                  </a:cubicBezTo>
                  <a:cubicBezTo>
                    <a:pt x="3650" y="14771"/>
                    <a:pt x="3775" y="15109"/>
                    <a:pt x="3825" y="15446"/>
                  </a:cubicBezTo>
                  <a:cubicBezTo>
                    <a:pt x="3862" y="15746"/>
                    <a:pt x="3862" y="16096"/>
                    <a:pt x="4112" y="16271"/>
                  </a:cubicBezTo>
                  <a:cubicBezTo>
                    <a:pt x="4190" y="16323"/>
                    <a:pt x="4286" y="16351"/>
                    <a:pt x="4378" y="16351"/>
                  </a:cubicBezTo>
                  <a:cubicBezTo>
                    <a:pt x="4420" y="16351"/>
                    <a:pt x="4461" y="16345"/>
                    <a:pt x="4500" y="16333"/>
                  </a:cubicBezTo>
                  <a:cubicBezTo>
                    <a:pt x="4712" y="16271"/>
                    <a:pt x="4900" y="16133"/>
                    <a:pt x="5025" y="15946"/>
                  </a:cubicBezTo>
                  <a:cubicBezTo>
                    <a:pt x="5362" y="15421"/>
                    <a:pt x="5312" y="14746"/>
                    <a:pt x="5250" y="14122"/>
                  </a:cubicBezTo>
                  <a:cubicBezTo>
                    <a:pt x="5125" y="12784"/>
                    <a:pt x="4900" y="11722"/>
                    <a:pt x="5237" y="10423"/>
                  </a:cubicBezTo>
                  <a:cubicBezTo>
                    <a:pt x="5499" y="9335"/>
                    <a:pt x="5212" y="8236"/>
                    <a:pt x="4612" y="7323"/>
                  </a:cubicBezTo>
                  <a:cubicBezTo>
                    <a:pt x="4162" y="6624"/>
                    <a:pt x="3288" y="6461"/>
                    <a:pt x="2913" y="5724"/>
                  </a:cubicBezTo>
                  <a:cubicBezTo>
                    <a:pt x="2625" y="5161"/>
                    <a:pt x="2750" y="4499"/>
                    <a:pt x="2813" y="3874"/>
                  </a:cubicBezTo>
                  <a:cubicBezTo>
                    <a:pt x="2900" y="3075"/>
                    <a:pt x="2888" y="2275"/>
                    <a:pt x="2788" y="1475"/>
                  </a:cubicBezTo>
                  <a:cubicBezTo>
                    <a:pt x="2713" y="863"/>
                    <a:pt x="2475" y="138"/>
                    <a:pt x="1863" y="13"/>
                  </a:cubicBezTo>
                  <a:cubicBezTo>
                    <a:pt x="1815" y="4"/>
                    <a:pt x="1767" y="0"/>
                    <a:pt x="1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" name="Google Shape;983;p46"/>
            <p:cNvSpPr/>
            <p:nvPr/>
          </p:nvSpPr>
          <p:spPr>
            <a:xfrm>
              <a:off x="7376348" y="3205367"/>
              <a:ext cx="64796" cy="560315"/>
            </a:xfrm>
            <a:custGeom>
              <a:avLst/>
              <a:gdLst/>
              <a:ahLst/>
              <a:cxnLst/>
              <a:rect l="l" t="t" r="r" b="b"/>
              <a:pathLst>
                <a:path w="1188" h="10273" extrusionOk="0">
                  <a:moveTo>
                    <a:pt x="88" y="0"/>
                  </a:moveTo>
                  <a:lnTo>
                    <a:pt x="0" y="25"/>
                  </a:lnTo>
                  <a:lnTo>
                    <a:pt x="700" y="3149"/>
                  </a:lnTo>
                  <a:cubicBezTo>
                    <a:pt x="850" y="3674"/>
                    <a:pt x="925" y="4224"/>
                    <a:pt x="925" y="4774"/>
                  </a:cubicBezTo>
                  <a:cubicBezTo>
                    <a:pt x="900" y="5099"/>
                    <a:pt x="863" y="5424"/>
                    <a:pt x="788" y="5749"/>
                  </a:cubicBezTo>
                  <a:cubicBezTo>
                    <a:pt x="763" y="5886"/>
                    <a:pt x="725" y="6011"/>
                    <a:pt x="713" y="6149"/>
                  </a:cubicBezTo>
                  <a:cubicBezTo>
                    <a:pt x="463" y="7536"/>
                    <a:pt x="600" y="8960"/>
                    <a:pt x="1100" y="10273"/>
                  </a:cubicBezTo>
                  <a:lnTo>
                    <a:pt x="1188" y="10235"/>
                  </a:lnTo>
                  <a:cubicBezTo>
                    <a:pt x="700" y="8935"/>
                    <a:pt x="563" y="7536"/>
                    <a:pt x="800" y="6161"/>
                  </a:cubicBezTo>
                  <a:cubicBezTo>
                    <a:pt x="825" y="6036"/>
                    <a:pt x="850" y="5899"/>
                    <a:pt x="888" y="5774"/>
                  </a:cubicBezTo>
                  <a:cubicBezTo>
                    <a:pt x="950" y="5436"/>
                    <a:pt x="1000" y="5111"/>
                    <a:pt x="1025" y="4774"/>
                  </a:cubicBezTo>
                  <a:cubicBezTo>
                    <a:pt x="1025" y="4212"/>
                    <a:pt x="950" y="3662"/>
                    <a:pt x="800" y="3124"/>
                  </a:cubicBezTo>
                  <a:lnTo>
                    <a:pt x="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7389984" y="2305525"/>
              <a:ext cx="411741" cy="910096"/>
            </a:xfrm>
            <a:custGeom>
              <a:avLst/>
              <a:gdLst/>
              <a:ahLst/>
              <a:cxnLst/>
              <a:rect l="l" t="t" r="r" b="b"/>
              <a:pathLst>
                <a:path w="7549" h="16686" extrusionOk="0">
                  <a:moveTo>
                    <a:pt x="5967" y="1"/>
                  </a:moveTo>
                  <a:cubicBezTo>
                    <a:pt x="5306" y="1"/>
                    <a:pt x="4857" y="845"/>
                    <a:pt x="4562" y="1515"/>
                  </a:cubicBezTo>
                  <a:cubicBezTo>
                    <a:pt x="4049" y="2677"/>
                    <a:pt x="3250" y="3702"/>
                    <a:pt x="2250" y="4489"/>
                  </a:cubicBezTo>
                  <a:cubicBezTo>
                    <a:pt x="1637" y="4951"/>
                    <a:pt x="1125" y="5351"/>
                    <a:pt x="863" y="6089"/>
                  </a:cubicBezTo>
                  <a:cubicBezTo>
                    <a:pt x="588" y="6876"/>
                    <a:pt x="788" y="7751"/>
                    <a:pt x="1050" y="8513"/>
                  </a:cubicBezTo>
                  <a:cubicBezTo>
                    <a:pt x="1350" y="9338"/>
                    <a:pt x="1687" y="10175"/>
                    <a:pt x="1600" y="11075"/>
                  </a:cubicBezTo>
                  <a:cubicBezTo>
                    <a:pt x="1500" y="11912"/>
                    <a:pt x="813" y="12374"/>
                    <a:pt x="475" y="13124"/>
                  </a:cubicBezTo>
                  <a:cubicBezTo>
                    <a:pt x="75" y="13974"/>
                    <a:pt x="0" y="14861"/>
                    <a:pt x="413" y="15723"/>
                  </a:cubicBezTo>
                  <a:cubicBezTo>
                    <a:pt x="600" y="16136"/>
                    <a:pt x="950" y="16461"/>
                    <a:pt x="1388" y="16611"/>
                  </a:cubicBezTo>
                  <a:cubicBezTo>
                    <a:pt x="1450" y="16648"/>
                    <a:pt x="1525" y="16661"/>
                    <a:pt x="1600" y="16673"/>
                  </a:cubicBezTo>
                  <a:cubicBezTo>
                    <a:pt x="1674" y="16681"/>
                    <a:pt x="1742" y="16685"/>
                    <a:pt x="1806" y="16685"/>
                  </a:cubicBezTo>
                  <a:cubicBezTo>
                    <a:pt x="2903" y="16685"/>
                    <a:pt x="2511" y="15508"/>
                    <a:pt x="2487" y="14811"/>
                  </a:cubicBezTo>
                  <a:cubicBezTo>
                    <a:pt x="2450" y="13612"/>
                    <a:pt x="3937" y="12762"/>
                    <a:pt x="4212" y="11612"/>
                  </a:cubicBezTo>
                  <a:cubicBezTo>
                    <a:pt x="4574" y="10125"/>
                    <a:pt x="3362" y="8625"/>
                    <a:pt x="3587" y="7113"/>
                  </a:cubicBezTo>
                  <a:cubicBezTo>
                    <a:pt x="3799" y="5789"/>
                    <a:pt x="4999" y="4901"/>
                    <a:pt x="5924" y="3939"/>
                  </a:cubicBezTo>
                  <a:cubicBezTo>
                    <a:pt x="6849" y="2977"/>
                    <a:pt x="7548" y="1390"/>
                    <a:pt x="6674" y="378"/>
                  </a:cubicBezTo>
                  <a:cubicBezTo>
                    <a:pt x="6536" y="215"/>
                    <a:pt x="6361" y="90"/>
                    <a:pt x="6174" y="28"/>
                  </a:cubicBezTo>
                  <a:cubicBezTo>
                    <a:pt x="6102" y="9"/>
                    <a:pt x="6033" y="1"/>
                    <a:pt x="5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7430182" y="2951799"/>
              <a:ext cx="98231" cy="794139"/>
            </a:xfrm>
            <a:custGeom>
              <a:avLst/>
              <a:gdLst/>
              <a:ahLst/>
              <a:cxnLst/>
              <a:rect l="l" t="t" r="r" b="b"/>
              <a:pathLst>
                <a:path w="1801" h="14560" extrusionOk="0">
                  <a:moveTo>
                    <a:pt x="1600" y="1"/>
                  </a:moveTo>
                  <a:cubicBezTo>
                    <a:pt x="925" y="1088"/>
                    <a:pt x="376" y="2087"/>
                    <a:pt x="463" y="3187"/>
                  </a:cubicBezTo>
                  <a:cubicBezTo>
                    <a:pt x="501" y="3737"/>
                    <a:pt x="700" y="4262"/>
                    <a:pt x="900" y="4774"/>
                  </a:cubicBezTo>
                  <a:cubicBezTo>
                    <a:pt x="1000" y="5037"/>
                    <a:pt x="1113" y="5312"/>
                    <a:pt x="1188" y="5587"/>
                  </a:cubicBezTo>
                  <a:cubicBezTo>
                    <a:pt x="1688" y="7274"/>
                    <a:pt x="1313" y="9098"/>
                    <a:pt x="975" y="10710"/>
                  </a:cubicBezTo>
                  <a:cubicBezTo>
                    <a:pt x="938" y="10860"/>
                    <a:pt x="913" y="11010"/>
                    <a:pt x="925" y="11173"/>
                  </a:cubicBezTo>
                  <a:lnTo>
                    <a:pt x="925" y="11410"/>
                  </a:lnTo>
                  <a:cubicBezTo>
                    <a:pt x="913" y="11860"/>
                    <a:pt x="863" y="12297"/>
                    <a:pt x="763" y="12735"/>
                  </a:cubicBezTo>
                  <a:cubicBezTo>
                    <a:pt x="626" y="13372"/>
                    <a:pt x="301" y="13947"/>
                    <a:pt x="1" y="14509"/>
                  </a:cubicBezTo>
                  <a:lnTo>
                    <a:pt x="88" y="14559"/>
                  </a:lnTo>
                  <a:cubicBezTo>
                    <a:pt x="401" y="13984"/>
                    <a:pt x="713" y="13409"/>
                    <a:pt x="863" y="12747"/>
                  </a:cubicBezTo>
                  <a:cubicBezTo>
                    <a:pt x="963" y="12310"/>
                    <a:pt x="1013" y="11860"/>
                    <a:pt x="1025" y="11410"/>
                  </a:cubicBezTo>
                  <a:lnTo>
                    <a:pt x="1025" y="11160"/>
                  </a:lnTo>
                  <a:cubicBezTo>
                    <a:pt x="1025" y="11010"/>
                    <a:pt x="1038" y="10860"/>
                    <a:pt x="1063" y="10723"/>
                  </a:cubicBezTo>
                  <a:cubicBezTo>
                    <a:pt x="1413" y="9098"/>
                    <a:pt x="1800" y="7261"/>
                    <a:pt x="1288" y="5549"/>
                  </a:cubicBezTo>
                  <a:cubicBezTo>
                    <a:pt x="1200" y="5274"/>
                    <a:pt x="1100" y="4999"/>
                    <a:pt x="988" y="4724"/>
                  </a:cubicBezTo>
                  <a:cubicBezTo>
                    <a:pt x="800" y="4224"/>
                    <a:pt x="601" y="3712"/>
                    <a:pt x="563" y="3175"/>
                  </a:cubicBezTo>
                  <a:cubicBezTo>
                    <a:pt x="488" y="2112"/>
                    <a:pt x="1025" y="1125"/>
                    <a:pt x="1688" y="51"/>
                  </a:cubicBezTo>
                  <a:lnTo>
                    <a:pt x="16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6" name="Google Shape;986;p46"/>
            <p:cNvSpPr/>
            <p:nvPr/>
          </p:nvSpPr>
          <p:spPr>
            <a:xfrm>
              <a:off x="7280899" y="3625890"/>
              <a:ext cx="304729" cy="464920"/>
            </a:xfrm>
            <a:custGeom>
              <a:avLst/>
              <a:gdLst/>
              <a:ahLst/>
              <a:cxnLst/>
              <a:rect l="l" t="t" r="r" b="b"/>
              <a:pathLst>
                <a:path w="5587" h="8524" extrusionOk="0">
                  <a:moveTo>
                    <a:pt x="1" y="1"/>
                  </a:moveTo>
                  <a:lnTo>
                    <a:pt x="538" y="8523"/>
                  </a:lnTo>
                  <a:lnTo>
                    <a:pt x="5050" y="8523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87" name="Google Shape;987;p46"/>
          <p:cNvGrpSpPr/>
          <p:nvPr/>
        </p:nvGrpSpPr>
        <p:grpSpPr>
          <a:xfrm>
            <a:off x="5177512" y="895380"/>
            <a:ext cx="2358677" cy="3561840"/>
            <a:chOff x="5148178" y="1237583"/>
            <a:chExt cx="2006019" cy="3029290"/>
          </a:xfrm>
        </p:grpSpPr>
        <p:sp>
          <p:nvSpPr>
            <p:cNvPr id="988" name="Google Shape;988;p46"/>
            <p:cNvSpPr/>
            <p:nvPr/>
          </p:nvSpPr>
          <p:spPr>
            <a:xfrm>
              <a:off x="5148178" y="1237583"/>
              <a:ext cx="1269204" cy="2746869"/>
            </a:xfrm>
            <a:custGeom>
              <a:avLst/>
              <a:gdLst/>
              <a:ahLst/>
              <a:cxnLst/>
              <a:rect l="l" t="t" r="r" b="b"/>
              <a:pathLst>
                <a:path w="23270" h="50362" extrusionOk="0">
                  <a:moveTo>
                    <a:pt x="1413" y="1"/>
                  </a:moveTo>
                  <a:cubicBezTo>
                    <a:pt x="638" y="1"/>
                    <a:pt x="1" y="638"/>
                    <a:pt x="1" y="1425"/>
                  </a:cubicBezTo>
                  <a:lnTo>
                    <a:pt x="1" y="48950"/>
                  </a:lnTo>
                  <a:cubicBezTo>
                    <a:pt x="1" y="49737"/>
                    <a:pt x="638" y="50362"/>
                    <a:pt x="1413" y="50362"/>
                  </a:cubicBezTo>
                  <a:lnTo>
                    <a:pt x="21857" y="50362"/>
                  </a:lnTo>
                  <a:cubicBezTo>
                    <a:pt x="22632" y="50362"/>
                    <a:pt x="23270" y="49737"/>
                    <a:pt x="23270" y="48950"/>
                  </a:cubicBezTo>
                  <a:lnTo>
                    <a:pt x="23270" y="1425"/>
                  </a:lnTo>
                  <a:cubicBezTo>
                    <a:pt x="23270" y="638"/>
                    <a:pt x="22632" y="1"/>
                    <a:pt x="2185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9" name="Google Shape;989;p46"/>
            <p:cNvSpPr/>
            <p:nvPr/>
          </p:nvSpPr>
          <p:spPr>
            <a:xfrm>
              <a:off x="5178176" y="1417518"/>
              <a:ext cx="1209207" cy="2387707"/>
            </a:xfrm>
            <a:custGeom>
              <a:avLst/>
              <a:gdLst/>
              <a:ahLst/>
              <a:cxnLst/>
              <a:rect l="l" t="t" r="r" b="b"/>
              <a:pathLst>
                <a:path w="22170" h="43777" extrusionOk="0">
                  <a:moveTo>
                    <a:pt x="1" y="1"/>
                  </a:moveTo>
                  <a:lnTo>
                    <a:pt x="1" y="43776"/>
                  </a:lnTo>
                  <a:lnTo>
                    <a:pt x="22170" y="43776"/>
                  </a:lnTo>
                  <a:lnTo>
                    <a:pt x="2217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0" name="Google Shape;990;p46"/>
            <p:cNvSpPr/>
            <p:nvPr/>
          </p:nvSpPr>
          <p:spPr>
            <a:xfrm>
              <a:off x="5608953" y="3897184"/>
              <a:ext cx="347654" cy="55"/>
            </a:xfrm>
            <a:custGeom>
              <a:avLst/>
              <a:gdLst/>
              <a:ahLst/>
              <a:cxnLst/>
              <a:rect l="l" t="t" r="r" b="b"/>
              <a:pathLst>
                <a:path w="6374" h="1" extrusionOk="0">
                  <a:moveTo>
                    <a:pt x="0" y="0"/>
                  </a:moveTo>
                  <a:lnTo>
                    <a:pt x="637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1" name="Google Shape;991;p46"/>
            <p:cNvSpPr/>
            <p:nvPr/>
          </p:nvSpPr>
          <p:spPr>
            <a:xfrm>
              <a:off x="5608953" y="3894457"/>
              <a:ext cx="347654" cy="5509"/>
            </a:xfrm>
            <a:custGeom>
              <a:avLst/>
              <a:gdLst/>
              <a:ahLst/>
              <a:cxnLst/>
              <a:rect l="l" t="t" r="r" b="b"/>
              <a:pathLst>
                <a:path w="637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6374" y="100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5257917" y="1861222"/>
              <a:ext cx="522190" cy="439013"/>
            </a:xfrm>
            <a:custGeom>
              <a:avLst/>
              <a:gdLst/>
              <a:ahLst/>
              <a:cxnLst/>
              <a:rect l="l" t="t" r="r" b="b"/>
              <a:pathLst>
                <a:path w="9574" h="8049" extrusionOk="0">
                  <a:moveTo>
                    <a:pt x="1" y="1"/>
                  </a:moveTo>
                  <a:lnTo>
                    <a:pt x="1" y="8049"/>
                  </a:lnTo>
                  <a:lnTo>
                    <a:pt x="9573" y="8049"/>
                  </a:lnTo>
                  <a:lnTo>
                    <a:pt x="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3" name="Google Shape;993;p46"/>
            <p:cNvSpPr/>
            <p:nvPr/>
          </p:nvSpPr>
          <p:spPr>
            <a:xfrm>
              <a:off x="5257917" y="1699012"/>
              <a:ext cx="1045634" cy="74341"/>
            </a:xfrm>
            <a:custGeom>
              <a:avLst/>
              <a:gdLst/>
              <a:ahLst/>
              <a:cxnLst/>
              <a:rect l="l" t="t" r="r" b="b"/>
              <a:pathLst>
                <a:path w="19171" h="1363" extrusionOk="0">
                  <a:moveTo>
                    <a:pt x="1" y="1"/>
                  </a:moveTo>
                  <a:lnTo>
                    <a:pt x="1" y="1363"/>
                  </a:lnTo>
                  <a:lnTo>
                    <a:pt x="19171" y="1363"/>
                  </a:lnTo>
                  <a:lnTo>
                    <a:pt x="191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4" name="Google Shape;994;p46"/>
            <p:cNvSpPr/>
            <p:nvPr/>
          </p:nvSpPr>
          <p:spPr>
            <a:xfrm>
              <a:off x="5257917" y="2391538"/>
              <a:ext cx="522190" cy="439667"/>
            </a:xfrm>
            <a:custGeom>
              <a:avLst/>
              <a:gdLst/>
              <a:ahLst/>
              <a:cxnLst/>
              <a:rect l="l" t="t" r="r" b="b"/>
              <a:pathLst>
                <a:path w="9574" h="8061" extrusionOk="0">
                  <a:moveTo>
                    <a:pt x="1" y="0"/>
                  </a:moveTo>
                  <a:lnTo>
                    <a:pt x="1" y="8061"/>
                  </a:lnTo>
                  <a:lnTo>
                    <a:pt x="9573" y="8061"/>
                  </a:lnTo>
                  <a:lnTo>
                    <a:pt x="95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5" name="Google Shape;995;p46"/>
            <p:cNvSpPr/>
            <p:nvPr/>
          </p:nvSpPr>
          <p:spPr>
            <a:xfrm>
              <a:off x="5257917" y="2922509"/>
              <a:ext cx="522190" cy="439013"/>
            </a:xfrm>
            <a:custGeom>
              <a:avLst/>
              <a:gdLst/>
              <a:ahLst/>
              <a:cxnLst/>
              <a:rect l="l" t="t" r="r" b="b"/>
              <a:pathLst>
                <a:path w="9574" h="8049" extrusionOk="0">
                  <a:moveTo>
                    <a:pt x="1" y="0"/>
                  </a:moveTo>
                  <a:lnTo>
                    <a:pt x="1" y="8048"/>
                  </a:lnTo>
                  <a:lnTo>
                    <a:pt x="9573" y="8048"/>
                  </a:lnTo>
                  <a:lnTo>
                    <a:pt x="95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6" name="Google Shape;996;p46"/>
            <p:cNvSpPr/>
            <p:nvPr/>
          </p:nvSpPr>
          <p:spPr>
            <a:xfrm>
              <a:off x="5257917" y="3484788"/>
              <a:ext cx="993164" cy="43689"/>
            </a:xfrm>
            <a:custGeom>
              <a:avLst/>
              <a:gdLst/>
              <a:ahLst/>
              <a:cxnLst/>
              <a:rect l="l" t="t" r="r" b="b"/>
              <a:pathLst>
                <a:path w="18209" h="801" extrusionOk="0">
                  <a:moveTo>
                    <a:pt x="1" y="1"/>
                  </a:moveTo>
                  <a:lnTo>
                    <a:pt x="1" y="801"/>
                  </a:lnTo>
                  <a:lnTo>
                    <a:pt x="18208" y="801"/>
                  </a:lnTo>
                  <a:lnTo>
                    <a:pt x="182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7" name="Google Shape;997;p46"/>
            <p:cNvSpPr/>
            <p:nvPr/>
          </p:nvSpPr>
          <p:spPr>
            <a:xfrm>
              <a:off x="5257917" y="3575438"/>
              <a:ext cx="610112" cy="43689"/>
            </a:xfrm>
            <a:custGeom>
              <a:avLst/>
              <a:gdLst/>
              <a:ahLst/>
              <a:cxnLst/>
              <a:rect l="l" t="t" r="r" b="b"/>
              <a:pathLst>
                <a:path w="11186" h="801" extrusionOk="0">
                  <a:moveTo>
                    <a:pt x="1" y="1"/>
                  </a:moveTo>
                  <a:lnTo>
                    <a:pt x="1" y="801"/>
                  </a:lnTo>
                  <a:lnTo>
                    <a:pt x="11185" y="801"/>
                  </a:lnTo>
                  <a:lnTo>
                    <a:pt x="111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8" name="Google Shape;998;p46"/>
            <p:cNvSpPr/>
            <p:nvPr/>
          </p:nvSpPr>
          <p:spPr>
            <a:xfrm>
              <a:off x="5867975" y="1861222"/>
              <a:ext cx="435576" cy="439013"/>
            </a:xfrm>
            <a:custGeom>
              <a:avLst/>
              <a:gdLst/>
              <a:ahLst/>
              <a:cxnLst/>
              <a:rect l="l" t="t" r="r" b="b"/>
              <a:pathLst>
                <a:path w="7986" h="8049" extrusionOk="0">
                  <a:moveTo>
                    <a:pt x="0" y="1"/>
                  </a:moveTo>
                  <a:lnTo>
                    <a:pt x="0" y="8049"/>
                  </a:lnTo>
                  <a:lnTo>
                    <a:pt x="7986" y="8049"/>
                  </a:lnTo>
                  <a:lnTo>
                    <a:pt x="79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9" name="Google Shape;999;p46"/>
            <p:cNvSpPr/>
            <p:nvPr/>
          </p:nvSpPr>
          <p:spPr>
            <a:xfrm>
              <a:off x="5867975" y="2391538"/>
              <a:ext cx="435576" cy="439667"/>
            </a:xfrm>
            <a:custGeom>
              <a:avLst/>
              <a:gdLst/>
              <a:ahLst/>
              <a:cxnLst/>
              <a:rect l="l" t="t" r="r" b="b"/>
              <a:pathLst>
                <a:path w="7986" h="8061" extrusionOk="0">
                  <a:moveTo>
                    <a:pt x="0" y="0"/>
                  </a:moveTo>
                  <a:lnTo>
                    <a:pt x="0" y="8061"/>
                  </a:lnTo>
                  <a:lnTo>
                    <a:pt x="7986" y="8061"/>
                  </a:lnTo>
                  <a:lnTo>
                    <a:pt x="7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0" name="Google Shape;1000;p46"/>
            <p:cNvSpPr/>
            <p:nvPr/>
          </p:nvSpPr>
          <p:spPr>
            <a:xfrm>
              <a:off x="5867975" y="2922509"/>
              <a:ext cx="435576" cy="439013"/>
            </a:xfrm>
            <a:custGeom>
              <a:avLst/>
              <a:gdLst/>
              <a:ahLst/>
              <a:cxnLst/>
              <a:rect l="l" t="t" r="r" b="b"/>
              <a:pathLst>
                <a:path w="7986" h="8049" extrusionOk="0">
                  <a:moveTo>
                    <a:pt x="0" y="0"/>
                  </a:moveTo>
                  <a:lnTo>
                    <a:pt x="0" y="8048"/>
                  </a:lnTo>
                  <a:lnTo>
                    <a:pt x="7986" y="8048"/>
                  </a:lnTo>
                  <a:lnTo>
                    <a:pt x="7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1" name="Google Shape;1001;p46"/>
            <p:cNvSpPr/>
            <p:nvPr/>
          </p:nvSpPr>
          <p:spPr>
            <a:xfrm>
              <a:off x="6486869" y="1947344"/>
              <a:ext cx="472393" cy="457612"/>
            </a:xfrm>
            <a:custGeom>
              <a:avLst/>
              <a:gdLst/>
              <a:ahLst/>
              <a:cxnLst/>
              <a:rect l="l" t="t" r="r" b="b"/>
              <a:pathLst>
                <a:path w="8661" h="8390" extrusionOk="0">
                  <a:moveTo>
                    <a:pt x="2307" y="1"/>
                  </a:moveTo>
                  <a:cubicBezTo>
                    <a:pt x="2061" y="1"/>
                    <a:pt x="1815" y="53"/>
                    <a:pt x="1587" y="159"/>
                  </a:cubicBezTo>
                  <a:cubicBezTo>
                    <a:pt x="1325" y="284"/>
                    <a:pt x="1087" y="471"/>
                    <a:pt x="912" y="696"/>
                  </a:cubicBezTo>
                  <a:cubicBezTo>
                    <a:pt x="713" y="996"/>
                    <a:pt x="600" y="1421"/>
                    <a:pt x="488" y="1759"/>
                  </a:cubicBezTo>
                  <a:cubicBezTo>
                    <a:pt x="225" y="2533"/>
                    <a:pt x="0" y="3408"/>
                    <a:pt x="150" y="4220"/>
                  </a:cubicBezTo>
                  <a:cubicBezTo>
                    <a:pt x="325" y="4983"/>
                    <a:pt x="713" y="5670"/>
                    <a:pt x="1275" y="6207"/>
                  </a:cubicBezTo>
                  <a:cubicBezTo>
                    <a:pt x="2100" y="7032"/>
                    <a:pt x="3112" y="7682"/>
                    <a:pt x="4224" y="8082"/>
                  </a:cubicBezTo>
                  <a:cubicBezTo>
                    <a:pt x="4719" y="8256"/>
                    <a:pt x="5247" y="8390"/>
                    <a:pt x="5774" y="8390"/>
                  </a:cubicBezTo>
                  <a:cubicBezTo>
                    <a:pt x="5966" y="8390"/>
                    <a:pt x="6158" y="8372"/>
                    <a:pt x="6349" y="8332"/>
                  </a:cubicBezTo>
                  <a:cubicBezTo>
                    <a:pt x="7173" y="8157"/>
                    <a:pt x="7861" y="7594"/>
                    <a:pt x="8223" y="6845"/>
                  </a:cubicBezTo>
                  <a:cubicBezTo>
                    <a:pt x="8660" y="5895"/>
                    <a:pt x="8610" y="4795"/>
                    <a:pt x="8086" y="3895"/>
                  </a:cubicBezTo>
                  <a:cubicBezTo>
                    <a:pt x="7436" y="2758"/>
                    <a:pt x="6174" y="1846"/>
                    <a:pt x="4874" y="1671"/>
                  </a:cubicBezTo>
                  <a:cubicBezTo>
                    <a:pt x="4736" y="1646"/>
                    <a:pt x="4612" y="1634"/>
                    <a:pt x="4474" y="1634"/>
                  </a:cubicBezTo>
                  <a:cubicBezTo>
                    <a:pt x="4387" y="1634"/>
                    <a:pt x="4287" y="1609"/>
                    <a:pt x="4212" y="1559"/>
                  </a:cubicBezTo>
                  <a:cubicBezTo>
                    <a:pt x="4162" y="1509"/>
                    <a:pt x="4124" y="1446"/>
                    <a:pt x="4112" y="1384"/>
                  </a:cubicBezTo>
                  <a:cubicBezTo>
                    <a:pt x="3949" y="934"/>
                    <a:pt x="3649" y="546"/>
                    <a:pt x="3262" y="284"/>
                  </a:cubicBezTo>
                  <a:cubicBezTo>
                    <a:pt x="2974" y="97"/>
                    <a:pt x="2641" y="1"/>
                    <a:pt x="2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2" name="Google Shape;1002;p46"/>
            <p:cNvSpPr/>
            <p:nvPr/>
          </p:nvSpPr>
          <p:spPr>
            <a:xfrm>
              <a:off x="6340313" y="3616345"/>
              <a:ext cx="171154" cy="591023"/>
            </a:xfrm>
            <a:custGeom>
              <a:avLst/>
              <a:gdLst/>
              <a:ahLst/>
              <a:cxnLst/>
              <a:rect l="l" t="t" r="r" b="b"/>
              <a:pathLst>
                <a:path w="3138" h="10836" extrusionOk="0">
                  <a:moveTo>
                    <a:pt x="1218" y="0"/>
                  </a:moveTo>
                  <a:cubicBezTo>
                    <a:pt x="596" y="0"/>
                    <a:pt x="301" y="650"/>
                    <a:pt x="150" y="1413"/>
                  </a:cubicBezTo>
                  <a:cubicBezTo>
                    <a:pt x="50" y="2088"/>
                    <a:pt x="0" y="2775"/>
                    <a:pt x="13" y="3462"/>
                  </a:cubicBezTo>
                  <a:cubicBezTo>
                    <a:pt x="13" y="4085"/>
                    <a:pt x="794" y="10836"/>
                    <a:pt x="874" y="10836"/>
                  </a:cubicBezTo>
                  <a:cubicBezTo>
                    <a:pt x="875" y="10836"/>
                    <a:pt x="875" y="10836"/>
                    <a:pt x="875" y="10835"/>
                  </a:cubicBezTo>
                  <a:cubicBezTo>
                    <a:pt x="1563" y="10435"/>
                    <a:pt x="1762" y="9748"/>
                    <a:pt x="1975" y="9011"/>
                  </a:cubicBezTo>
                  <a:cubicBezTo>
                    <a:pt x="2450" y="7274"/>
                    <a:pt x="2937" y="5474"/>
                    <a:pt x="3050" y="3675"/>
                  </a:cubicBezTo>
                  <a:cubicBezTo>
                    <a:pt x="3137" y="2463"/>
                    <a:pt x="3062" y="713"/>
                    <a:pt x="1737" y="126"/>
                  </a:cubicBezTo>
                  <a:cubicBezTo>
                    <a:pt x="1543" y="40"/>
                    <a:pt x="1371" y="0"/>
                    <a:pt x="1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3" name="Google Shape;1003;p46"/>
            <p:cNvSpPr/>
            <p:nvPr/>
          </p:nvSpPr>
          <p:spPr>
            <a:xfrm>
              <a:off x="6337586" y="3613836"/>
              <a:ext cx="178627" cy="596913"/>
            </a:xfrm>
            <a:custGeom>
              <a:avLst/>
              <a:gdLst/>
              <a:ahLst/>
              <a:cxnLst/>
              <a:rect l="l" t="t" r="r" b="b"/>
              <a:pathLst>
                <a:path w="3275" h="10944" extrusionOk="0">
                  <a:moveTo>
                    <a:pt x="1263" y="97"/>
                  </a:moveTo>
                  <a:cubicBezTo>
                    <a:pt x="1425" y="97"/>
                    <a:pt x="1588" y="147"/>
                    <a:pt x="1750" y="209"/>
                  </a:cubicBezTo>
                  <a:cubicBezTo>
                    <a:pt x="2737" y="659"/>
                    <a:pt x="3162" y="1796"/>
                    <a:pt x="3037" y="3721"/>
                  </a:cubicBezTo>
                  <a:cubicBezTo>
                    <a:pt x="2912" y="5558"/>
                    <a:pt x="2412" y="7395"/>
                    <a:pt x="1962" y="9032"/>
                  </a:cubicBezTo>
                  <a:cubicBezTo>
                    <a:pt x="1775" y="9694"/>
                    <a:pt x="1588" y="10394"/>
                    <a:pt x="950" y="10806"/>
                  </a:cubicBezTo>
                  <a:cubicBezTo>
                    <a:pt x="800" y="10169"/>
                    <a:pt x="113" y="4146"/>
                    <a:pt x="113" y="3496"/>
                  </a:cubicBezTo>
                  <a:cubicBezTo>
                    <a:pt x="100" y="2821"/>
                    <a:pt x="138" y="2146"/>
                    <a:pt x="250" y="1471"/>
                  </a:cubicBezTo>
                  <a:cubicBezTo>
                    <a:pt x="375" y="784"/>
                    <a:pt x="613" y="347"/>
                    <a:pt x="925" y="172"/>
                  </a:cubicBezTo>
                  <a:cubicBezTo>
                    <a:pt x="1025" y="122"/>
                    <a:pt x="1138" y="97"/>
                    <a:pt x="1263" y="97"/>
                  </a:cubicBezTo>
                  <a:close/>
                  <a:moveTo>
                    <a:pt x="1270" y="1"/>
                  </a:moveTo>
                  <a:cubicBezTo>
                    <a:pt x="1129" y="1"/>
                    <a:pt x="998" y="32"/>
                    <a:pt x="875" y="97"/>
                  </a:cubicBezTo>
                  <a:cubicBezTo>
                    <a:pt x="538" y="272"/>
                    <a:pt x="288" y="734"/>
                    <a:pt x="150" y="1459"/>
                  </a:cubicBezTo>
                  <a:cubicBezTo>
                    <a:pt x="50" y="2134"/>
                    <a:pt x="0" y="2821"/>
                    <a:pt x="13" y="3508"/>
                  </a:cubicBezTo>
                  <a:cubicBezTo>
                    <a:pt x="13" y="3821"/>
                    <a:pt x="213" y="5720"/>
                    <a:pt x="413" y="7420"/>
                  </a:cubicBezTo>
                  <a:cubicBezTo>
                    <a:pt x="813" y="10881"/>
                    <a:pt x="875" y="10906"/>
                    <a:pt x="900" y="10931"/>
                  </a:cubicBezTo>
                  <a:lnTo>
                    <a:pt x="925" y="10944"/>
                  </a:lnTo>
                  <a:lnTo>
                    <a:pt x="950" y="10931"/>
                  </a:lnTo>
                  <a:cubicBezTo>
                    <a:pt x="1662" y="10494"/>
                    <a:pt x="1862" y="9769"/>
                    <a:pt x="2062" y="9069"/>
                  </a:cubicBezTo>
                  <a:cubicBezTo>
                    <a:pt x="2512" y="7432"/>
                    <a:pt x="3025" y="5583"/>
                    <a:pt x="3150" y="3733"/>
                  </a:cubicBezTo>
                  <a:cubicBezTo>
                    <a:pt x="3275" y="1771"/>
                    <a:pt x="2837" y="584"/>
                    <a:pt x="1800" y="122"/>
                  </a:cubicBezTo>
                  <a:cubicBezTo>
                    <a:pt x="1607" y="42"/>
                    <a:pt x="1432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4" name="Google Shape;1004;p46"/>
            <p:cNvSpPr/>
            <p:nvPr/>
          </p:nvSpPr>
          <p:spPr>
            <a:xfrm>
              <a:off x="6809924" y="3737538"/>
              <a:ext cx="227060" cy="474847"/>
            </a:xfrm>
            <a:custGeom>
              <a:avLst/>
              <a:gdLst/>
              <a:ahLst/>
              <a:cxnLst/>
              <a:rect l="l" t="t" r="r" b="b"/>
              <a:pathLst>
                <a:path w="4163" h="8706" extrusionOk="0">
                  <a:moveTo>
                    <a:pt x="1619" y="0"/>
                  </a:moveTo>
                  <a:cubicBezTo>
                    <a:pt x="1130" y="0"/>
                    <a:pt x="632" y="395"/>
                    <a:pt x="351" y="965"/>
                  </a:cubicBezTo>
                  <a:cubicBezTo>
                    <a:pt x="326" y="1015"/>
                    <a:pt x="301" y="1078"/>
                    <a:pt x="288" y="1128"/>
                  </a:cubicBezTo>
                  <a:cubicBezTo>
                    <a:pt x="1" y="1853"/>
                    <a:pt x="76" y="2665"/>
                    <a:pt x="288" y="3415"/>
                  </a:cubicBezTo>
                  <a:cubicBezTo>
                    <a:pt x="775" y="5239"/>
                    <a:pt x="2038" y="7014"/>
                    <a:pt x="3412" y="8288"/>
                  </a:cubicBezTo>
                  <a:cubicBezTo>
                    <a:pt x="3483" y="8359"/>
                    <a:pt x="3895" y="8705"/>
                    <a:pt x="4038" y="8705"/>
                  </a:cubicBezTo>
                  <a:cubicBezTo>
                    <a:pt x="4047" y="8705"/>
                    <a:pt x="4055" y="8704"/>
                    <a:pt x="4062" y="8701"/>
                  </a:cubicBezTo>
                  <a:cubicBezTo>
                    <a:pt x="4162" y="8638"/>
                    <a:pt x="4087" y="8351"/>
                    <a:pt x="4075" y="8263"/>
                  </a:cubicBezTo>
                  <a:cubicBezTo>
                    <a:pt x="3937" y="7151"/>
                    <a:pt x="3750" y="6039"/>
                    <a:pt x="3525" y="4952"/>
                  </a:cubicBezTo>
                  <a:cubicBezTo>
                    <a:pt x="3287" y="3790"/>
                    <a:pt x="3125" y="1328"/>
                    <a:pt x="2388" y="403"/>
                  </a:cubicBezTo>
                  <a:cubicBezTo>
                    <a:pt x="2160" y="122"/>
                    <a:pt x="1891" y="0"/>
                    <a:pt x="16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5" name="Google Shape;1005;p46"/>
            <p:cNvSpPr/>
            <p:nvPr/>
          </p:nvSpPr>
          <p:spPr>
            <a:xfrm>
              <a:off x="6809270" y="3734647"/>
              <a:ext cx="229733" cy="480192"/>
            </a:xfrm>
            <a:custGeom>
              <a:avLst/>
              <a:gdLst/>
              <a:ahLst/>
              <a:cxnLst/>
              <a:rect l="l" t="t" r="r" b="b"/>
              <a:pathLst>
                <a:path w="4212" h="8804" extrusionOk="0">
                  <a:moveTo>
                    <a:pt x="1595" y="103"/>
                  </a:moveTo>
                  <a:cubicBezTo>
                    <a:pt x="1894" y="103"/>
                    <a:pt x="2176" y="250"/>
                    <a:pt x="2350" y="494"/>
                  </a:cubicBezTo>
                  <a:cubicBezTo>
                    <a:pt x="2899" y="1181"/>
                    <a:pt x="3124" y="2718"/>
                    <a:pt x="3299" y="3955"/>
                  </a:cubicBezTo>
                  <a:cubicBezTo>
                    <a:pt x="3362" y="4355"/>
                    <a:pt x="3412" y="4730"/>
                    <a:pt x="3474" y="5017"/>
                  </a:cubicBezTo>
                  <a:cubicBezTo>
                    <a:pt x="3699" y="6105"/>
                    <a:pt x="3887" y="7217"/>
                    <a:pt x="4024" y="8329"/>
                  </a:cubicBezTo>
                  <a:cubicBezTo>
                    <a:pt x="4037" y="8341"/>
                    <a:pt x="4037" y="8366"/>
                    <a:pt x="4037" y="8391"/>
                  </a:cubicBezTo>
                  <a:cubicBezTo>
                    <a:pt x="4062" y="8466"/>
                    <a:pt x="4112" y="8679"/>
                    <a:pt x="4037" y="8704"/>
                  </a:cubicBezTo>
                  <a:cubicBezTo>
                    <a:pt x="4035" y="8704"/>
                    <a:pt x="4033" y="8704"/>
                    <a:pt x="4031" y="8704"/>
                  </a:cubicBezTo>
                  <a:cubicBezTo>
                    <a:pt x="3957" y="8704"/>
                    <a:pt x="3656" y="8498"/>
                    <a:pt x="3449" y="8291"/>
                  </a:cubicBezTo>
                  <a:cubicBezTo>
                    <a:pt x="1912" y="6892"/>
                    <a:pt x="787" y="5117"/>
                    <a:pt x="338" y="3455"/>
                  </a:cubicBezTo>
                  <a:cubicBezTo>
                    <a:pt x="100" y="2543"/>
                    <a:pt x="100" y="1818"/>
                    <a:pt x="338" y="1206"/>
                  </a:cubicBezTo>
                  <a:cubicBezTo>
                    <a:pt x="363" y="1143"/>
                    <a:pt x="388" y="1093"/>
                    <a:pt x="413" y="1043"/>
                  </a:cubicBezTo>
                  <a:lnTo>
                    <a:pt x="400" y="1043"/>
                  </a:lnTo>
                  <a:cubicBezTo>
                    <a:pt x="662" y="519"/>
                    <a:pt x="1100" y="156"/>
                    <a:pt x="1525" y="106"/>
                  </a:cubicBezTo>
                  <a:cubicBezTo>
                    <a:pt x="1548" y="104"/>
                    <a:pt x="1572" y="103"/>
                    <a:pt x="1595" y="103"/>
                  </a:cubicBezTo>
                  <a:close/>
                  <a:moveTo>
                    <a:pt x="1625" y="1"/>
                  </a:moveTo>
                  <a:cubicBezTo>
                    <a:pt x="1592" y="1"/>
                    <a:pt x="1558" y="3"/>
                    <a:pt x="1525" y="6"/>
                  </a:cubicBezTo>
                  <a:cubicBezTo>
                    <a:pt x="1050" y="56"/>
                    <a:pt x="600" y="431"/>
                    <a:pt x="325" y="993"/>
                  </a:cubicBezTo>
                  <a:cubicBezTo>
                    <a:pt x="288" y="1056"/>
                    <a:pt x="263" y="1106"/>
                    <a:pt x="250" y="1168"/>
                  </a:cubicBezTo>
                  <a:cubicBezTo>
                    <a:pt x="0" y="1793"/>
                    <a:pt x="0" y="2555"/>
                    <a:pt x="250" y="3480"/>
                  </a:cubicBezTo>
                  <a:cubicBezTo>
                    <a:pt x="700" y="5167"/>
                    <a:pt x="1837" y="6954"/>
                    <a:pt x="3387" y="8379"/>
                  </a:cubicBezTo>
                  <a:cubicBezTo>
                    <a:pt x="3437" y="8416"/>
                    <a:pt x="3849" y="8804"/>
                    <a:pt x="4049" y="8804"/>
                  </a:cubicBezTo>
                  <a:cubicBezTo>
                    <a:pt x="4062" y="8804"/>
                    <a:pt x="4074" y="8804"/>
                    <a:pt x="4099" y="8791"/>
                  </a:cubicBezTo>
                  <a:cubicBezTo>
                    <a:pt x="4212" y="8729"/>
                    <a:pt x="4174" y="8504"/>
                    <a:pt x="4149" y="8366"/>
                  </a:cubicBezTo>
                  <a:cubicBezTo>
                    <a:pt x="4137" y="8341"/>
                    <a:pt x="4137" y="8329"/>
                    <a:pt x="4137" y="8304"/>
                  </a:cubicBezTo>
                  <a:cubicBezTo>
                    <a:pt x="3999" y="7204"/>
                    <a:pt x="3812" y="6080"/>
                    <a:pt x="3587" y="4992"/>
                  </a:cubicBezTo>
                  <a:cubicBezTo>
                    <a:pt x="3524" y="4705"/>
                    <a:pt x="3474" y="4330"/>
                    <a:pt x="3412" y="3943"/>
                  </a:cubicBezTo>
                  <a:cubicBezTo>
                    <a:pt x="3237" y="2680"/>
                    <a:pt x="2999" y="1131"/>
                    <a:pt x="2437" y="419"/>
                  </a:cubicBezTo>
                  <a:cubicBezTo>
                    <a:pt x="2245" y="159"/>
                    <a:pt x="1940" y="1"/>
                    <a:pt x="1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6" name="Google Shape;1006;p46"/>
            <p:cNvSpPr/>
            <p:nvPr/>
          </p:nvSpPr>
          <p:spPr>
            <a:xfrm>
              <a:off x="6259209" y="2550039"/>
              <a:ext cx="359271" cy="1461684"/>
            </a:xfrm>
            <a:custGeom>
              <a:avLst/>
              <a:gdLst/>
              <a:ahLst/>
              <a:cxnLst/>
              <a:rect l="l" t="t" r="r" b="b"/>
              <a:pathLst>
                <a:path w="6587" h="26799" extrusionOk="0">
                  <a:moveTo>
                    <a:pt x="4330" y="1"/>
                  </a:moveTo>
                  <a:cubicBezTo>
                    <a:pt x="2891" y="1"/>
                    <a:pt x="2155" y="2431"/>
                    <a:pt x="1900" y="3817"/>
                  </a:cubicBezTo>
                  <a:cubicBezTo>
                    <a:pt x="1050" y="8366"/>
                    <a:pt x="638" y="12628"/>
                    <a:pt x="450" y="17251"/>
                  </a:cubicBezTo>
                  <a:cubicBezTo>
                    <a:pt x="425" y="17839"/>
                    <a:pt x="238" y="26062"/>
                    <a:pt x="0" y="26074"/>
                  </a:cubicBezTo>
                  <a:cubicBezTo>
                    <a:pt x="1500" y="26511"/>
                    <a:pt x="3050" y="26761"/>
                    <a:pt x="4599" y="26799"/>
                  </a:cubicBezTo>
                  <a:cubicBezTo>
                    <a:pt x="4737" y="26799"/>
                    <a:pt x="4887" y="25774"/>
                    <a:pt x="5049" y="24299"/>
                  </a:cubicBezTo>
                  <a:cubicBezTo>
                    <a:pt x="5424" y="20775"/>
                    <a:pt x="5799" y="14715"/>
                    <a:pt x="5836" y="14002"/>
                  </a:cubicBezTo>
                  <a:cubicBezTo>
                    <a:pt x="5974" y="12078"/>
                    <a:pt x="5949" y="10066"/>
                    <a:pt x="6224" y="8154"/>
                  </a:cubicBezTo>
                  <a:cubicBezTo>
                    <a:pt x="6474" y="6554"/>
                    <a:pt x="6586" y="4942"/>
                    <a:pt x="6561" y="3330"/>
                  </a:cubicBezTo>
                  <a:cubicBezTo>
                    <a:pt x="6536" y="2343"/>
                    <a:pt x="6411" y="1256"/>
                    <a:pt x="5661" y="606"/>
                  </a:cubicBezTo>
                  <a:cubicBezTo>
                    <a:pt x="5163" y="179"/>
                    <a:pt x="4721" y="1"/>
                    <a:pt x="4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7" name="Google Shape;1007;p46"/>
            <p:cNvSpPr/>
            <p:nvPr/>
          </p:nvSpPr>
          <p:spPr>
            <a:xfrm>
              <a:off x="6547520" y="2666051"/>
              <a:ext cx="520772" cy="1372944"/>
            </a:xfrm>
            <a:custGeom>
              <a:avLst/>
              <a:gdLst/>
              <a:ahLst/>
              <a:cxnLst/>
              <a:rect l="l" t="t" r="r" b="b"/>
              <a:pathLst>
                <a:path w="9548" h="25172" extrusionOk="0">
                  <a:moveTo>
                    <a:pt x="2573" y="0"/>
                  </a:moveTo>
                  <a:cubicBezTo>
                    <a:pt x="1902" y="0"/>
                    <a:pt x="1217" y="579"/>
                    <a:pt x="838" y="1628"/>
                  </a:cubicBezTo>
                  <a:cubicBezTo>
                    <a:pt x="0" y="3902"/>
                    <a:pt x="188" y="6414"/>
                    <a:pt x="525" y="8764"/>
                  </a:cubicBezTo>
                  <a:cubicBezTo>
                    <a:pt x="850" y="10988"/>
                    <a:pt x="1338" y="13200"/>
                    <a:pt x="1962" y="15374"/>
                  </a:cubicBezTo>
                  <a:cubicBezTo>
                    <a:pt x="2762" y="18149"/>
                    <a:pt x="4262" y="22360"/>
                    <a:pt x="5112" y="25172"/>
                  </a:cubicBezTo>
                  <a:cubicBezTo>
                    <a:pt x="6611" y="24909"/>
                    <a:pt x="8061" y="24372"/>
                    <a:pt x="9548" y="23997"/>
                  </a:cubicBezTo>
                  <a:cubicBezTo>
                    <a:pt x="8211" y="18986"/>
                    <a:pt x="6849" y="12463"/>
                    <a:pt x="5686" y="7414"/>
                  </a:cubicBezTo>
                  <a:cubicBezTo>
                    <a:pt x="5237" y="5477"/>
                    <a:pt x="4749" y="3540"/>
                    <a:pt x="4162" y="1628"/>
                  </a:cubicBezTo>
                  <a:cubicBezTo>
                    <a:pt x="3822" y="513"/>
                    <a:pt x="3204" y="0"/>
                    <a:pt x="2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8" name="Google Shape;1008;p46"/>
            <p:cNvSpPr/>
            <p:nvPr/>
          </p:nvSpPr>
          <p:spPr>
            <a:xfrm>
              <a:off x="5741873" y="2085446"/>
              <a:ext cx="665309" cy="397451"/>
            </a:xfrm>
            <a:custGeom>
              <a:avLst/>
              <a:gdLst/>
              <a:ahLst/>
              <a:cxnLst/>
              <a:rect l="l" t="t" r="r" b="b"/>
              <a:pathLst>
                <a:path w="12198" h="7287" extrusionOk="0">
                  <a:moveTo>
                    <a:pt x="476" y="0"/>
                  </a:moveTo>
                  <a:cubicBezTo>
                    <a:pt x="472" y="0"/>
                    <a:pt x="467" y="1"/>
                    <a:pt x="463" y="1"/>
                  </a:cubicBezTo>
                  <a:cubicBezTo>
                    <a:pt x="263" y="26"/>
                    <a:pt x="638" y="851"/>
                    <a:pt x="700" y="976"/>
                  </a:cubicBezTo>
                  <a:cubicBezTo>
                    <a:pt x="673" y="972"/>
                    <a:pt x="647" y="970"/>
                    <a:pt x="620" y="970"/>
                  </a:cubicBezTo>
                  <a:cubicBezTo>
                    <a:pt x="386" y="970"/>
                    <a:pt x="165" y="1115"/>
                    <a:pt x="75" y="1351"/>
                  </a:cubicBezTo>
                  <a:cubicBezTo>
                    <a:pt x="0" y="1613"/>
                    <a:pt x="38" y="1888"/>
                    <a:pt x="175" y="2126"/>
                  </a:cubicBezTo>
                  <a:cubicBezTo>
                    <a:pt x="325" y="2351"/>
                    <a:pt x="488" y="2551"/>
                    <a:pt x="688" y="2726"/>
                  </a:cubicBezTo>
                  <a:cubicBezTo>
                    <a:pt x="1063" y="3100"/>
                    <a:pt x="1262" y="3525"/>
                    <a:pt x="1587" y="3938"/>
                  </a:cubicBezTo>
                  <a:cubicBezTo>
                    <a:pt x="3074" y="5837"/>
                    <a:pt x="5111" y="7137"/>
                    <a:pt x="7573" y="7274"/>
                  </a:cubicBezTo>
                  <a:cubicBezTo>
                    <a:pt x="7736" y="7283"/>
                    <a:pt x="7898" y="7287"/>
                    <a:pt x="8061" y="7287"/>
                  </a:cubicBezTo>
                  <a:cubicBezTo>
                    <a:pt x="8872" y="7287"/>
                    <a:pt x="9681" y="7183"/>
                    <a:pt x="10473" y="6974"/>
                  </a:cubicBezTo>
                  <a:cubicBezTo>
                    <a:pt x="10847" y="6887"/>
                    <a:pt x="11197" y="6737"/>
                    <a:pt x="11510" y="6525"/>
                  </a:cubicBezTo>
                  <a:cubicBezTo>
                    <a:pt x="11947" y="6187"/>
                    <a:pt x="12197" y="5662"/>
                    <a:pt x="12185" y="5125"/>
                  </a:cubicBezTo>
                  <a:cubicBezTo>
                    <a:pt x="12172" y="4688"/>
                    <a:pt x="11960" y="4063"/>
                    <a:pt x="11547" y="3850"/>
                  </a:cubicBezTo>
                  <a:cubicBezTo>
                    <a:pt x="11380" y="3756"/>
                    <a:pt x="11175" y="3721"/>
                    <a:pt x="10960" y="3721"/>
                  </a:cubicBezTo>
                  <a:cubicBezTo>
                    <a:pt x="10661" y="3721"/>
                    <a:pt x="10345" y="3790"/>
                    <a:pt x="10098" y="3863"/>
                  </a:cubicBezTo>
                  <a:cubicBezTo>
                    <a:pt x="9153" y="4115"/>
                    <a:pt x="8214" y="4308"/>
                    <a:pt x="7259" y="4308"/>
                  </a:cubicBezTo>
                  <a:cubicBezTo>
                    <a:pt x="6888" y="4308"/>
                    <a:pt x="6514" y="4279"/>
                    <a:pt x="6136" y="4213"/>
                  </a:cubicBezTo>
                  <a:cubicBezTo>
                    <a:pt x="4974" y="4025"/>
                    <a:pt x="3812" y="3663"/>
                    <a:pt x="2800" y="3026"/>
                  </a:cubicBezTo>
                  <a:cubicBezTo>
                    <a:pt x="2375" y="2763"/>
                    <a:pt x="1900" y="2401"/>
                    <a:pt x="1675" y="1938"/>
                  </a:cubicBezTo>
                  <a:cubicBezTo>
                    <a:pt x="1425" y="1438"/>
                    <a:pt x="1200" y="926"/>
                    <a:pt x="913" y="451"/>
                  </a:cubicBezTo>
                  <a:cubicBezTo>
                    <a:pt x="864" y="354"/>
                    <a:pt x="617" y="0"/>
                    <a:pt x="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9" name="Google Shape;1009;p46"/>
            <p:cNvSpPr/>
            <p:nvPr/>
          </p:nvSpPr>
          <p:spPr>
            <a:xfrm>
              <a:off x="5739146" y="2082010"/>
              <a:ext cx="670764" cy="403615"/>
            </a:xfrm>
            <a:custGeom>
              <a:avLst/>
              <a:gdLst/>
              <a:ahLst/>
              <a:cxnLst/>
              <a:rect l="l" t="t" r="r" b="b"/>
              <a:pathLst>
                <a:path w="12298" h="7400" extrusionOk="0">
                  <a:moveTo>
                    <a:pt x="531" y="101"/>
                  </a:moveTo>
                  <a:cubicBezTo>
                    <a:pt x="610" y="101"/>
                    <a:pt x="827" y="356"/>
                    <a:pt x="925" y="527"/>
                  </a:cubicBezTo>
                  <a:cubicBezTo>
                    <a:pt x="1138" y="877"/>
                    <a:pt x="1312" y="1264"/>
                    <a:pt x="1487" y="1626"/>
                  </a:cubicBezTo>
                  <a:cubicBezTo>
                    <a:pt x="1550" y="1751"/>
                    <a:pt x="1612" y="1889"/>
                    <a:pt x="1675" y="2014"/>
                  </a:cubicBezTo>
                  <a:cubicBezTo>
                    <a:pt x="1925" y="2526"/>
                    <a:pt x="2450" y="2889"/>
                    <a:pt x="2825" y="3126"/>
                  </a:cubicBezTo>
                  <a:cubicBezTo>
                    <a:pt x="3724" y="3701"/>
                    <a:pt x="4862" y="4101"/>
                    <a:pt x="6186" y="4326"/>
                  </a:cubicBezTo>
                  <a:cubicBezTo>
                    <a:pt x="6557" y="4387"/>
                    <a:pt x="6923" y="4413"/>
                    <a:pt x="7283" y="4413"/>
                  </a:cubicBezTo>
                  <a:cubicBezTo>
                    <a:pt x="8318" y="4413"/>
                    <a:pt x="9298" y="4195"/>
                    <a:pt x="10160" y="3963"/>
                  </a:cubicBezTo>
                  <a:cubicBezTo>
                    <a:pt x="10405" y="3897"/>
                    <a:pt x="10715" y="3826"/>
                    <a:pt x="11010" y="3826"/>
                  </a:cubicBezTo>
                  <a:cubicBezTo>
                    <a:pt x="11213" y="3826"/>
                    <a:pt x="11409" y="3859"/>
                    <a:pt x="11572" y="3951"/>
                  </a:cubicBezTo>
                  <a:cubicBezTo>
                    <a:pt x="11985" y="4163"/>
                    <a:pt x="12172" y="4801"/>
                    <a:pt x="12185" y="5175"/>
                  </a:cubicBezTo>
                  <a:cubicBezTo>
                    <a:pt x="12197" y="5713"/>
                    <a:pt x="11947" y="6225"/>
                    <a:pt x="11522" y="6550"/>
                  </a:cubicBezTo>
                  <a:cubicBezTo>
                    <a:pt x="11222" y="6763"/>
                    <a:pt x="10872" y="6912"/>
                    <a:pt x="10510" y="6987"/>
                  </a:cubicBezTo>
                  <a:cubicBezTo>
                    <a:pt x="9729" y="7196"/>
                    <a:pt x="8922" y="7300"/>
                    <a:pt x="8111" y="7300"/>
                  </a:cubicBezTo>
                  <a:cubicBezTo>
                    <a:pt x="7948" y="7300"/>
                    <a:pt x="7786" y="7296"/>
                    <a:pt x="7623" y="7287"/>
                  </a:cubicBezTo>
                  <a:cubicBezTo>
                    <a:pt x="5336" y="7162"/>
                    <a:pt x="3274" y="6013"/>
                    <a:pt x="1675" y="3963"/>
                  </a:cubicBezTo>
                  <a:cubicBezTo>
                    <a:pt x="1550" y="3813"/>
                    <a:pt x="1450" y="3651"/>
                    <a:pt x="1337" y="3488"/>
                  </a:cubicBezTo>
                  <a:cubicBezTo>
                    <a:pt x="1175" y="3226"/>
                    <a:pt x="988" y="2976"/>
                    <a:pt x="775" y="2751"/>
                  </a:cubicBezTo>
                  <a:cubicBezTo>
                    <a:pt x="575" y="2576"/>
                    <a:pt x="413" y="2376"/>
                    <a:pt x="275" y="2151"/>
                  </a:cubicBezTo>
                  <a:cubicBezTo>
                    <a:pt x="138" y="1939"/>
                    <a:pt x="100" y="1676"/>
                    <a:pt x="188" y="1426"/>
                  </a:cubicBezTo>
                  <a:cubicBezTo>
                    <a:pt x="250" y="1227"/>
                    <a:pt x="438" y="1089"/>
                    <a:pt x="663" y="1077"/>
                  </a:cubicBezTo>
                  <a:lnTo>
                    <a:pt x="750" y="1077"/>
                  </a:lnTo>
                  <a:lnTo>
                    <a:pt x="863" y="1102"/>
                  </a:lnTo>
                  <a:lnTo>
                    <a:pt x="800" y="1002"/>
                  </a:lnTo>
                  <a:cubicBezTo>
                    <a:pt x="713" y="839"/>
                    <a:pt x="450" y="239"/>
                    <a:pt x="525" y="102"/>
                  </a:cubicBezTo>
                  <a:cubicBezTo>
                    <a:pt x="527" y="102"/>
                    <a:pt x="529" y="101"/>
                    <a:pt x="531" y="101"/>
                  </a:cubicBezTo>
                  <a:close/>
                  <a:moveTo>
                    <a:pt x="527" y="1"/>
                  </a:moveTo>
                  <a:cubicBezTo>
                    <a:pt x="522" y="1"/>
                    <a:pt x="518" y="1"/>
                    <a:pt x="513" y="2"/>
                  </a:cubicBezTo>
                  <a:cubicBezTo>
                    <a:pt x="475" y="14"/>
                    <a:pt x="438" y="39"/>
                    <a:pt x="425" y="64"/>
                  </a:cubicBezTo>
                  <a:cubicBezTo>
                    <a:pt x="350" y="239"/>
                    <a:pt x="575" y="752"/>
                    <a:pt x="675" y="964"/>
                  </a:cubicBezTo>
                  <a:lnTo>
                    <a:pt x="663" y="964"/>
                  </a:lnTo>
                  <a:cubicBezTo>
                    <a:pt x="400" y="977"/>
                    <a:pt x="175" y="1152"/>
                    <a:pt x="88" y="1389"/>
                  </a:cubicBezTo>
                  <a:cubicBezTo>
                    <a:pt x="0" y="1664"/>
                    <a:pt x="38" y="1964"/>
                    <a:pt x="188" y="2201"/>
                  </a:cubicBezTo>
                  <a:cubicBezTo>
                    <a:pt x="325" y="2426"/>
                    <a:pt x="500" y="2639"/>
                    <a:pt x="700" y="2826"/>
                  </a:cubicBezTo>
                  <a:cubicBezTo>
                    <a:pt x="913" y="3039"/>
                    <a:pt x="1100" y="3288"/>
                    <a:pt x="1262" y="3551"/>
                  </a:cubicBezTo>
                  <a:cubicBezTo>
                    <a:pt x="1362" y="3701"/>
                    <a:pt x="1475" y="3876"/>
                    <a:pt x="1600" y="4026"/>
                  </a:cubicBezTo>
                  <a:cubicBezTo>
                    <a:pt x="3212" y="6100"/>
                    <a:pt x="5299" y="7250"/>
                    <a:pt x="7611" y="7387"/>
                  </a:cubicBezTo>
                  <a:cubicBezTo>
                    <a:pt x="7786" y="7400"/>
                    <a:pt x="7961" y="7400"/>
                    <a:pt x="8136" y="7400"/>
                  </a:cubicBezTo>
                  <a:cubicBezTo>
                    <a:pt x="8948" y="7400"/>
                    <a:pt x="9760" y="7287"/>
                    <a:pt x="10535" y="7075"/>
                  </a:cubicBezTo>
                  <a:cubicBezTo>
                    <a:pt x="10910" y="6987"/>
                    <a:pt x="11272" y="6837"/>
                    <a:pt x="11585" y="6613"/>
                  </a:cubicBezTo>
                  <a:cubicBezTo>
                    <a:pt x="12035" y="6275"/>
                    <a:pt x="12297" y="5738"/>
                    <a:pt x="12285" y="5163"/>
                  </a:cubicBezTo>
                  <a:cubicBezTo>
                    <a:pt x="12272" y="4688"/>
                    <a:pt x="12035" y="4063"/>
                    <a:pt x="11622" y="3851"/>
                  </a:cubicBezTo>
                  <a:cubicBezTo>
                    <a:pt x="11439" y="3752"/>
                    <a:pt x="11224" y="3716"/>
                    <a:pt x="11004" y="3716"/>
                  </a:cubicBezTo>
                  <a:cubicBezTo>
                    <a:pt x="10698" y="3716"/>
                    <a:pt x="10382" y="3785"/>
                    <a:pt x="10135" y="3851"/>
                  </a:cubicBezTo>
                  <a:cubicBezTo>
                    <a:pt x="9282" y="4083"/>
                    <a:pt x="8312" y="4301"/>
                    <a:pt x="7286" y="4301"/>
                  </a:cubicBezTo>
                  <a:cubicBezTo>
                    <a:pt x="6929" y="4301"/>
                    <a:pt x="6566" y="4274"/>
                    <a:pt x="6199" y="4213"/>
                  </a:cubicBezTo>
                  <a:cubicBezTo>
                    <a:pt x="4887" y="3988"/>
                    <a:pt x="3774" y="3601"/>
                    <a:pt x="2875" y="3039"/>
                  </a:cubicBezTo>
                  <a:cubicBezTo>
                    <a:pt x="2512" y="2801"/>
                    <a:pt x="2012" y="2451"/>
                    <a:pt x="1775" y="1964"/>
                  </a:cubicBezTo>
                  <a:cubicBezTo>
                    <a:pt x="1712" y="1839"/>
                    <a:pt x="1650" y="1701"/>
                    <a:pt x="1575" y="1564"/>
                  </a:cubicBezTo>
                  <a:cubicBezTo>
                    <a:pt x="1400" y="1214"/>
                    <a:pt x="1225" y="827"/>
                    <a:pt x="1013" y="477"/>
                  </a:cubicBezTo>
                  <a:cubicBezTo>
                    <a:pt x="1013" y="477"/>
                    <a:pt x="727" y="1"/>
                    <a:pt x="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0" name="Google Shape;1010;p46"/>
            <p:cNvSpPr/>
            <p:nvPr/>
          </p:nvSpPr>
          <p:spPr>
            <a:xfrm>
              <a:off x="6561810" y="2192513"/>
              <a:ext cx="2127" cy="2782"/>
            </a:xfrm>
            <a:custGeom>
              <a:avLst/>
              <a:gdLst/>
              <a:ahLst/>
              <a:cxnLst/>
              <a:rect l="l" t="t" r="r" b="b"/>
              <a:pathLst>
                <a:path w="39" h="51" extrusionOk="0">
                  <a:moveTo>
                    <a:pt x="26" y="0"/>
                  </a:moveTo>
                  <a:lnTo>
                    <a:pt x="1" y="38"/>
                  </a:lnTo>
                  <a:lnTo>
                    <a:pt x="26" y="50"/>
                  </a:lnTo>
                  <a:cubicBezTo>
                    <a:pt x="38" y="25"/>
                    <a:pt x="38" y="13"/>
                    <a:pt x="26" y="0"/>
                  </a:cubicBezTo>
                  <a:close/>
                </a:path>
              </a:pathLst>
            </a:custGeom>
            <a:solidFill>
              <a:srgbClr val="5C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1" name="Google Shape;1011;p46"/>
            <p:cNvSpPr/>
            <p:nvPr/>
          </p:nvSpPr>
          <p:spPr>
            <a:xfrm>
              <a:off x="6303497" y="2191476"/>
              <a:ext cx="272003" cy="289403"/>
            </a:xfrm>
            <a:custGeom>
              <a:avLst/>
              <a:gdLst/>
              <a:ahLst/>
              <a:cxnLst/>
              <a:rect l="l" t="t" r="r" b="b"/>
              <a:pathLst>
                <a:path w="4987" h="5306" extrusionOk="0">
                  <a:moveTo>
                    <a:pt x="4412" y="1"/>
                  </a:moveTo>
                  <a:cubicBezTo>
                    <a:pt x="4349" y="1"/>
                    <a:pt x="4287" y="7"/>
                    <a:pt x="4224" y="19"/>
                  </a:cubicBezTo>
                  <a:cubicBezTo>
                    <a:pt x="2762" y="182"/>
                    <a:pt x="1350" y="682"/>
                    <a:pt x="101" y="1469"/>
                  </a:cubicBezTo>
                  <a:cubicBezTo>
                    <a:pt x="63" y="1481"/>
                    <a:pt x="38" y="1506"/>
                    <a:pt x="13" y="1544"/>
                  </a:cubicBezTo>
                  <a:cubicBezTo>
                    <a:pt x="1" y="1569"/>
                    <a:pt x="1" y="1606"/>
                    <a:pt x="1" y="1631"/>
                  </a:cubicBezTo>
                  <a:cubicBezTo>
                    <a:pt x="26" y="2256"/>
                    <a:pt x="51" y="2869"/>
                    <a:pt x="101" y="3481"/>
                  </a:cubicBezTo>
                  <a:cubicBezTo>
                    <a:pt x="151" y="4093"/>
                    <a:pt x="213" y="4706"/>
                    <a:pt x="288" y="5305"/>
                  </a:cubicBezTo>
                  <a:cubicBezTo>
                    <a:pt x="638" y="4980"/>
                    <a:pt x="1188" y="4830"/>
                    <a:pt x="1625" y="4631"/>
                  </a:cubicBezTo>
                  <a:cubicBezTo>
                    <a:pt x="2350" y="4318"/>
                    <a:pt x="3000" y="3831"/>
                    <a:pt x="3512" y="3218"/>
                  </a:cubicBezTo>
                  <a:cubicBezTo>
                    <a:pt x="4100" y="2469"/>
                    <a:pt x="4562" y="1631"/>
                    <a:pt x="4862" y="719"/>
                  </a:cubicBezTo>
                  <a:cubicBezTo>
                    <a:pt x="4937" y="507"/>
                    <a:pt x="4987" y="232"/>
                    <a:pt x="4812" y="94"/>
                  </a:cubicBezTo>
                  <a:cubicBezTo>
                    <a:pt x="4787" y="82"/>
                    <a:pt x="4774" y="69"/>
                    <a:pt x="4749" y="57"/>
                  </a:cubicBezTo>
                  <a:cubicBezTo>
                    <a:pt x="4749" y="82"/>
                    <a:pt x="4737" y="107"/>
                    <a:pt x="4724" y="119"/>
                  </a:cubicBezTo>
                  <a:lnTo>
                    <a:pt x="4674" y="107"/>
                  </a:lnTo>
                  <a:lnTo>
                    <a:pt x="4724" y="44"/>
                  </a:lnTo>
                  <a:cubicBezTo>
                    <a:pt x="4687" y="32"/>
                    <a:pt x="4637" y="19"/>
                    <a:pt x="4599" y="19"/>
                  </a:cubicBezTo>
                  <a:cubicBezTo>
                    <a:pt x="4537" y="7"/>
                    <a:pt x="4474" y="1"/>
                    <a:pt x="44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2" name="Google Shape;1012;p46"/>
            <p:cNvSpPr/>
            <p:nvPr/>
          </p:nvSpPr>
          <p:spPr>
            <a:xfrm>
              <a:off x="6325314" y="2191476"/>
              <a:ext cx="482647" cy="650637"/>
            </a:xfrm>
            <a:custGeom>
              <a:avLst/>
              <a:gdLst/>
              <a:ahLst/>
              <a:cxnLst/>
              <a:rect l="l" t="t" r="r" b="b"/>
              <a:pathLst>
                <a:path w="8849" h="11929" extrusionOk="0">
                  <a:moveTo>
                    <a:pt x="5195" y="0"/>
                  </a:moveTo>
                  <a:cubicBezTo>
                    <a:pt x="4649" y="0"/>
                    <a:pt x="4089" y="155"/>
                    <a:pt x="3650" y="382"/>
                  </a:cubicBezTo>
                  <a:cubicBezTo>
                    <a:pt x="2162" y="1131"/>
                    <a:pt x="1800" y="3093"/>
                    <a:pt x="1325" y="4568"/>
                  </a:cubicBezTo>
                  <a:cubicBezTo>
                    <a:pt x="763" y="6280"/>
                    <a:pt x="325" y="8030"/>
                    <a:pt x="0" y="9792"/>
                  </a:cubicBezTo>
                  <a:cubicBezTo>
                    <a:pt x="513" y="10154"/>
                    <a:pt x="1413" y="10254"/>
                    <a:pt x="2000" y="10404"/>
                  </a:cubicBezTo>
                  <a:cubicBezTo>
                    <a:pt x="2787" y="10616"/>
                    <a:pt x="3575" y="10816"/>
                    <a:pt x="4374" y="11016"/>
                  </a:cubicBezTo>
                  <a:cubicBezTo>
                    <a:pt x="4749" y="11104"/>
                    <a:pt x="7836" y="11654"/>
                    <a:pt x="8848" y="11929"/>
                  </a:cubicBezTo>
                  <a:cubicBezTo>
                    <a:pt x="8473" y="10979"/>
                    <a:pt x="8073" y="10017"/>
                    <a:pt x="8111" y="8979"/>
                  </a:cubicBezTo>
                  <a:cubicBezTo>
                    <a:pt x="8186" y="6792"/>
                    <a:pt x="8523" y="4531"/>
                    <a:pt x="7611" y="2456"/>
                  </a:cubicBezTo>
                  <a:cubicBezTo>
                    <a:pt x="7324" y="1806"/>
                    <a:pt x="6986" y="707"/>
                    <a:pt x="6361" y="307"/>
                  </a:cubicBezTo>
                  <a:cubicBezTo>
                    <a:pt x="6021" y="90"/>
                    <a:pt x="5612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3" name="Google Shape;1013;p46"/>
            <p:cNvSpPr/>
            <p:nvPr/>
          </p:nvSpPr>
          <p:spPr>
            <a:xfrm>
              <a:off x="6715893" y="2325815"/>
              <a:ext cx="399469" cy="434867"/>
            </a:xfrm>
            <a:custGeom>
              <a:avLst/>
              <a:gdLst/>
              <a:ahLst/>
              <a:cxnLst/>
              <a:rect l="l" t="t" r="r" b="b"/>
              <a:pathLst>
                <a:path w="7324" h="7973" extrusionOk="0">
                  <a:moveTo>
                    <a:pt x="2213" y="1"/>
                  </a:moveTo>
                  <a:cubicBezTo>
                    <a:pt x="2167" y="1"/>
                    <a:pt x="2121" y="2"/>
                    <a:pt x="2075" y="6"/>
                  </a:cubicBezTo>
                  <a:cubicBezTo>
                    <a:pt x="1125" y="118"/>
                    <a:pt x="550" y="1118"/>
                    <a:pt x="925" y="1993"/>
                  </a:cubicBezTo>
                  <a:cubicBezTo>
                    <a:pt x="1162" y="2505"/>
                    <a:pt x="1662" y="2842"/>
                    <a:pt x="2137" y="3167"/>
                  </a:cubicBezTo>
                  <a:lnTo>
                    <a:pt x="2150" y="3167"/>
                  </a:lnTo>
                  <a:cubicBezTo>
                    <a:pt x="2824" y="3642"/>
                    <a:pt x="3462" y="4167"/>
                    <a:pt x="4049" y="4729"/>
                  </a:cubicBezTo>
                  <a:cubicBezTo>
                    <a:pt x="4424" y="5092"/>
                    <a:pt x="4137" y="5492"/>
                    <a:pt x="3812" y="5779"/>
                  </a:cubicBezTo>
                  <a:cubicBezTo>
                    <a:pt x="3291" y="6219"/>
                    <a:pt x="2417" y="6969"/>
                    <a:pt x="1666" y="6969"/>
                  </a:cubicBezTo>
                  <a:cubicBezTo>
                    <a:pt x="1605" y="6969"/>
                    <a:pt x="1546" y="6964"/>
                    <a:pt x="1487" y="6954"/>
                  </a:cubicBezTo>
                  <a:cubicBezTo>
                    <a:pt x="1262" y="6916"/>
                    <a:pt x="1062" y="6816"/>
                    <a:pt x="850" y="6766"/>
                  </a:cubicBezTo>
                  <a:cubicBezTo>
                    <a:pt x="775" y="6740"/>
                    <a:pt x="698" y="6727"/>
                    <a:pt x="622" y="6727"/>
                  </a:cubicBezTo>
                  <a:cubicBezTo>
                    <a:pt x="483" y="6727"/>
                    <a:pt x="346" y="6769"/>
                    <a:pt x="225" y="6841"/>
                  </a:cubicBezTo>
                  <a:cubicBezTo>
                    <a:pt x="13" y="7054"/>
                    <a:pt x="0" y="7391"/>
                    <a:pt x="175" y="7616"/>
                  </a:cubicBezTo>
                  <a:cubicBezTo>
                    <a:pt x="363" y="7841"/>
                    <a:pt x="637" y="7966"/>
                    <a:pt x="925" y="7966"/>
                  </a:cubicBezTo>
                  <a:cubicBezTo>
                    <a:pt x="1027" y="7971"/>
                    <a:pt x="1131" y="7973"/>
                    <a:pt x="1235" y="7973"/>
                  </a:cubicBezTo>
                  <a:cubicBezTo>
                    <a:pt x="1664" y="7973"/>
                    <a:pt x="2102" y="7939"/>
                    <a:pt x="2524" y="7928"/>
                  </a:cubicBezTo>
                  <a:cubicBezTo>
                    <a:pt x="3074" y="7916"/>
                    <a:pt x="3624" y="7816"/>
                    <a:pt x="4162" y="7654"/>
                  </a:cubicBezTo>
                  <a:cubicBezTo>
                    <a:pt x="5099" y="7341"/>
                    <a:pt x="6011" y="6829"/>
                    <a:pt x="6548" y="5967"/>
                  </a:cubicBezTo>
                  <a:cubicBezTo>
                    <a:pt x="7323" y="4679"/>
                    <a:pt x="6573" y="3530"/>
                    <a:pt x="5761" y="2492"/>
                  </a:cubicBezTo>
                  <a:cubicBezTo>
                    <a:pt x="5036" y="1580"/>
                    <a:pt x="4212" y="680"/>
                    <a:pt x="3124" y="206"/>
                  </a:cubicBezTo>
                  <a:cubicBezTo>
                    <a:pt x="2841" y="75"/>
                    <a:pt x="2528" y="1"/>
                    <a:pt x="2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4" name="Google Shape;1014;p46"/>
            <p:cNvSpPr/>
            <p:nvPr/>
          </p:nvSpPr>
          <p:spPr>
            <a:xfrm>
              <a:off x="6710493" y="2323087"/>
              <a:ext cx="408960" cy="440649"/>
            </a:xfrm>
            <a:custGeom>
              <a:avLst/>
              <a:gdLst/>
              <a:ahLst/>
              <a:cxnLst/>
              <a:rect l="l" t="t" r="r" b="b"/>
              <a:pathLst>
                <a:path w="7498" h="8079" extrusionOk="0">
                  <a:moveTo>
                    <a:pt x="2311" y="101"/>
                  </a:moveTo>
                  <a:cubicBezTo>
                    <a:pt x="2624" y="101"/>
                    <a:pt x="2927" y="175"/>
                    <a:pt x="3211" y="306"/>
                  </a:cubicBezTo>
                  <a:cubicBezTo>
                    <a:pt x="4311" y="780"/>
                    <a:pt x="5148" y="1718"/>
                    <a:pt x="5823" y="2580"/>
                  </a:cubicBezTo>
                  <a:cubicBezTo>
                    <a:pt x="6635" y="3617"/>
                    <a:pt x="7372" y="4729"/>
                    <a:pt x="6597" y="5992"/>
                  </a:cubicBezTo>
                  <a:cubicBezTo>
                    <a:pt x="6148" y="6729"/>
                    <a:pt x="5348" y="7291"/>
                    <a:pt x="4248" y="7654"/>
                  </a:cubicBezTo>
                  <a:cubicBezTo>
                    <a:pt x="3711" y="7829"/>
                    <a:pt x="3173" y="7916"/>
                    <a:pt x="2611" y="7929"/>
                  </a:cubicBezTo>
                  <a:cubicBezTo>
                    <a:pt x="2436" y="7929"/>
                    <a:pt x="2249" y="7941"/>
                    <a:pt x="2061" y="7954"/>
                  </a:cubicBezTo>
                  <a:cubicBezTo>
                    <a:pt x="1823" y="7962"/>
                    <a:pt x="1571" y="7971"/>
                    <a:pt x="1330" y="7971"/>
                  </a:cubicBezTo>
                  <a:cubicBezTo>
                    <a:pt x="1230" y="7971"/>
                    <a:pt x="1132" y="7970"/>
                    <a:pt x="1036" y="7966"/>
                  </a:cubicBezTo>
                  <a:cubicBezTo>
                    <a:pt x="749" y="7966"/>
                    <a:pt x="499" y="7841"/>
                    <a:pt x="312" y="7641"/>
                  </a:cubicBezTo>
                  <a:cubicBezTo>
                    <a:pt x="1" y="7342"/>
                    <a:pt x="228" y="6826"/>
                    <a:pt x="642" y="6826"/>
                  </a:cubicBezTo>
                  <a:cubicBezTo>
                    <a:pt x="661" y="6826"/>
                    <a:pt x="680" y="6827"/>
                    <a:pt x="699" y="6829"/>
                  </a:cubicBezTo>
                  <a:cubicBezTo>
                    <a:pt x="774" y="6829"/>
                    <a:pt x="861" y="6829"/>
                    <a:pt x="949" y="6854"/>
                  </a:cubicBezTo>
                  <a:cubicBezTo>
                    <a:pt x="1036" y="6879"/>
                    <a:pt x="1124" y="6904"/>
                    <a:pt x="1211" y="6929"/>
                  </a:cubicBezTo>
                  <a:cubicBezTo>
                    <a:pt x="1324" y="6979"/>
                    <a:pt x="1461" y="7016"/>
                    <a:pt x="1586" y="7041"/>
                  </a:cubicBezTo>
                  <a:cubicBezTo>
                    <a:pt x="1647" y="7052"/>
                    <a:pt x="1709" y="7056"/>
                    <a:pt x="1772" y="7056"/>
                  </a:cubicBezTo>
                  <a:cubicBezTo>
                    <a:pt x="2541" y="7056"/>
                    <a:pt x="3403" y="6317"/>
                    <a:pt x="3923" y="5867"/>
                  </a:cubicBezTo>
                  <a:lnTo>
                    <a:pt x="3948" y="5854"/>
                  </a:lnTo>
                  <a:cubicBezTo>
                    <a:pt x="4148" y="5679"/>
                    <a:pt x="4385" y="5429"/>
                    <a:pt x="4385" y="5154"/>
                  </a:cubicBezTo>
                  <a:cubicBezTo>
                    <a:pt x="4385" y="4992"/>
                    <a:pt x="4323" y="4842"/>
                    <a:pt x="4198" y="4729"/>
                  </a:cubicBezTo>
                  <a:cubicBezTo>
                    <a:pt x="3598" y="4167"/>
                    <a:pt x="2961" y="3642"/>
                    <a:pt x="2286" y="3167"/>
                  </a:cubicBezTo>
                  <a:lnTo>
                    <a:pt x="2249" y="3205"/>
                  </a:lnTo>
                  <a:lnTo>
                    <a:pt x="2274" y="3167"/>
                  </a:lnTo>
                  <a:lnTo>
                    <a:pt x="2199" y="3117"/>
                  </a:lnTo>
                  <a:cubicBezTo>
                    <a:pt x="1749" y="2817"/>
                    <a:pt x="1299" y="2505"/>
                    <a:pt x="1086" y="2018"/>
                  </a:cubicBezTo>
                  <a:cubicBezTo>
                    <a:pt x="711" y="1180"/>
                    <a:pt x="1261" y="218"/>
                    <a:pt x="2174" y="106"/>
                  </a:cubicBezTo>
                  <a:cubicBezTo>
                    <a:pt x="2220" y="102"/>
                    <a:pt x="2265" y="101"/>
                    <a:pt x="2311" y="101"/>
                  </a:cubicBezTo>
                  <a:close/>
                  <a:moveTo>
                    <a:pt x="2303" y="1"/>
                  </a:moveTo>
                  <a:cubicBezTo>
                    <a:pt x="2256" y="1"/>
                    <a:pt x="2208" y="2"/>
                    <a:pt x="2161" y="6"/>
                  </a:cubicBezTo>
                  <a:cubicBezTo>
                    <a:pt x="1186" y="118"/>
                    <a:pt x="586" y="1155"/>
                    <a:pt x="986" y="2055"/>
                  </a:cubicBezTo>
                  <a:cubicBezTo>
                    <a:pt x="1199" y="2567"/>
                    <a:pt x="1674" y="2892"/>
                    <a:pt x="2124" y="3205"/>
                  </a:cubicBezTo>
                  <a:lnTo>
                    <a:pt x="2211" y="3255"/>
                  </a:lnTo>
                  <a:lnTo>
                    <a:pt x="2236" y="3217"/>
                  </a:lnTo>
                  <a:lnTo>
                    <a:pt x="2224" y="3267"/>
                  </a:lnTo>
                  <a:cubicBezTo>
                    <a:pt x="2898" y="3730"/>
                    <a:pt x="3523" y="4255"/>
                    <a:pt x="4123" y="4829"/>
                  </a:cubicBezTo>
                  <a:cubicBezTo>
                    <a:pt x="4223" y="4917"/>
                    <a:pt x="4273" y="5042"/>
                    <a:pt x="4273" y="5167"/>
                  </a:cubicBezTo>
                  <a:cubicBezTo>
                    <a:pt x="4261" y="5404"/>
                    <a:pt x="4048" y="5642"/>
                    <a:pt x="3873" y="5792"/>
                  </a:cubicBezTo>
                  <a:lnTo>
                    <a:pt x="3848" y="5817"/>
                  </a:lnTo>
                  <a:cubicBezTo>
                    <a:pt x="3329" y="6255"/>
                    <a:pt x="2489" y="6982"/>
                    <a:pt x="1764" y="6982"/>
                  </a:cubicBezTo>
                  <a:cubicBezTo>
                    <a:pt x="1704" y="6982"/>
                    <a:pt x="1644" y="6977"/>
                    <a:pt x="1586" y="6966"/>
                  </a:cubicBezTo>
                  <a:cubicBezTo>
                    <a:pt x="1474" y="6941"/>
                    <a:pt x="1349" y="6904"/>
                    <a:pt x="1224" y="6866"/>
                  </a:cubicBezTo>
                  <a:cubicBezTo>
                    <a:pt x="1136" y="6829"/>
                    <a:pt x="1049" y="6804"/>
                    <a:pt x="961" y="6779"/>
                  </a:cubicBezTo>
                  <a:cubicBezTo>
                    <a:pt x="879" y="6751"/>
                    <a:pt x="793" y="6737"/>
                    <a:pt x="708" y="6737"/>
                  </a:cubicBezTo>
                  <a:cubicBezTo>
                    <a:pt x="560" y="6737"/>
                    <a:pt x="413" y="6779"/>
                    <a:pt x="287" y="6866"/>
                  </a:cubicBezTo>
                  <a:cubicBezTo>
                    <a:pt x="37" y="7066"/>
                    <a:pt x="49" y="7479"/>
                    <a:pt x="224" y="7704"/>
                  </a:cubicBezTo>
                  <a:cubicBezTo>
                    <a:pt x="424" y="7941"/>
                    <a:pt x="711" y="8078"/>
                    <a:pt x="1024" y="8078"/>
                  </a:cubicBezTo>
                  <a:lnTo>
                    <a:pt x="1336" y="8078"/>
                  </a:lnTo>
                  <a:cubicBezTo>
                    <a:pt x="1574" y="8078"/>
                    <a:pt x="1824" y="8066"/>
                    <a:pt x="2086" y="8053"/>
                  </a:cubicBezTo>
                  <a:cubicBezTo>
                    <a:pt x="2261" y="8041"/>
                    <a:pt x="2448" y="8028"/>
                    <a:pt x="2623" y="8028"/>
                  </a:cubicBezTo>
                  <a:cubicBezTo>
                    <a:pt x="3186" y="8016"/>
                    <a:pt x="3748" y="7916"/>
                    <a:pt x="4286" y="7741"/>
                  </a:cubicBezTo>
                  <a:cubicBezTo>
                    <a:pt x="5410" y="7379"/>
                    <a:pt x="6223" y="6804"/>
                    <a:pt x="6697" y="6042"/>
                  </a:cubicBezTo>
                  <a:cubicBezTo>
                    <a:pt x="7497" y="4729"/>
                    <a:pt x="6710" y="3530"/>
                    <a:pt x="5910" y="2517"/>
                  </a:cubicBezTo>
                  <a:cubicBezTo>
                    <a:pt x="5223" y="1643"/>
                    <a:pt x="4385" y="693"/>
                    <a:pt x="3261" y="218"/>
                  </a:cubicBezTo>
                  <a:cubicBezTo>
                    <a:pt x="2966" y="76"/>
                    <a:pt x="2633" y="1"/>
                    <a:pt x="2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5" name="Google Shape;1015;p46"/>
            <p:cNvSpPr/>
            <p:nvPr/>
          </p:nvSpPr>
          <p:spPr>
            <a:xfrm>
              <a:off x="6582973" y="2195240"/>
              <a:ext cx="432195" cy="352508"/>
            </a:xfrm>
            <a:custGeom>
              <a:avLst/>
              <a:gdLst/>
              <a:ahLst/>
              <a:cxnLst/>
              <a:rect l="l" t="t" r="r" b="b"/>
              <a:pathLst>
                <a:path w="7924" h="6463" extrusionOk="0">
                  <a:moveTo>
                    <a:pt x="525" y="0"/>
                  </a:moveTo>
                  <a:cubicBezTo>
                    <a:pt x="525" y="763"/>
                    <a:pt x="0" y="1625"/>
                    <a:pt x="225" y="2387"/>
                  </a:cubicBezTo>
                  <a:cubicBezTo>
                    <a:pt x="450" y="3149"/>
                    <a:pt x="1062" y="3812"/>
                    <a:pt x="1600" y="4374"/>
                  </a:cubicBezTo>
                  <a:cubicBezTo>
                    <a:pt x="2437" y="5224"/>
                    <a:pt x="3837" y="5599"/>
                    <a:pt x="4737" y="6386"/>
                  </a:cubicBezTo>
                  <a:cubicBezTo>
                    <a:pt x="4783" y="6342"/>
                    <a:pt x="4803" y="6326"/>
                    <a:pt x="4809" y="6326"/>
                  </a:cubicBezTo>
                  <a:cubicBezTo>
                    <a:pt x="4826" y="6326"/>
                    <a:pt x="4722" y="6462"/>
                    <a:pt x="4785" y="6462"/>
                  </a:cubicBezTo>
                  <a:cubicBezTo>
                    <a:pt x="4800" y="6462"/>
                    <a:pt x="4824" y="6455"/>
                    <a:pt x="4861" y="6436"/>
                  </a:cubicBezTo>
                  <a:cubicBezTo>
                    <a:pt x="5149" y="6261"/>
                    <a:pt x="5436" y="6061"/>
                    <a:pt x="5711" y="5849"/>
                  </a:cubicBezTo>
                  <a:cubicBezTo>
                    <a:pt x="6274" y="5449"/>
                    <a:pt x="7373" y="4599"/>
                    <a:pt x="7923" y="4174"/>
                  </a:cubicBezTo>
                  <a:cubicBezTo>
                    <a:pt x="6374" y="1987"/>
                    <a:pt x="3274" y="275"/>
                    <a:pt x="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6" name="Google Shape;1016;p46"/>
            <p:cNvSpPr/>
            <p:nvPr/>
          </p:nvSpPr>
          <p:spPr>
            <a:xfrm>
              <a:off x="6246937" y="4160951"/>
              <a:ext cx="190190" cy="105867"/>
            </a:xfrm>
            <a:custGeom>
              <a:avLst/>
              <a:gdLst/>
              <a:ahLst/>
              <a:cxnLst/>
              <a:rect l="l" t="t" r="r" b="b"/>
              <a:pathLst>
                <a:path w="3487" h="1941" extrusionOk="0">
                  <a:moveTo>
                    <a:pt x="2312" y="1"/>
                  </a:moveTo>
                  <a:cubicBezTo>
                    <a:pt x="2237" y="163"/>
                    <a:pt x="2162" y="338"/>
                    <a:pt x="2112" y="500"/>
                  </a:cubicBezTo>
                  <a:cubicBezTo>
                    <a:pt x="2037" y="688"/>
                    <a:pt x="1912" y="850"/>
                    <a:pt x="1762" y="988"/>
                  </a:cubicBezTo>
                  <a:cubicBezTo>
                    <a:pt x="1437" y="1263"/>
                    <a:pt x="988" y="1300"/>
                    <a:pt x="600" y="1388"/>
                  </a:cubicBezTo>
                  <a:cubicBezTo>
                    <a:pt x="450" y="1425"/>
                    <a:pt x="175" y="1463"/>
                    <a:pt x="100" y="1613"/>
                  </a:cubicBezTo>
                  <a:cubicBezTo>
                    <a:pt x="0" y="1800"/>
                    <a:pt x="188" y="1900"/>
                    <a:pt x="350" y="1900"/>
                  </a:cubicBezTo>
                  <a:lnTo>
                    <a:pt x="625" y="1913"/>
                  </a:lnTo>
                  <a:cubicBezTo>
                    <a:pt x="988" y="1931"/>
                    <a:pt x="1350" y="1941"/>
                    <a:pt x="1712" y="1941"/>
                  </a:cubicBezTo>
                  <a:cubicBezTo>
                    <a:pt x="2075" y="1941"/>
                    <a:pt x="2437" y="1931"/>
                    <a:pt x="2800" y="1913"/>
                  </a:cubicBezTo>
                  <a:cubicBezTo>
                    <a:pt x="2900" y="1913"/>
                    <a:pt x="3012" y="1888"/>
                    <a:pt x="3112" y="1850"/>
                  </a:cubicBezTo>
                  <a:cubicBezTo>
                    <a:pt x="3487" y="1675"/>
                    <a:pt x="3399" y="1113"/>
                    <a:pt x="3412" y="788"/>
                  </a:cubicBezTo>
                  <a:cubicBezTo>
                    <a:pt x="3412" y="525"/>
                    <a:pt x="3424" y="263"/>
                    <a:pt x="3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7" name="Google Shape;1017;p46"/>
            <p:cNvSpPr/>
            <p:nvPr/>
          </p:nvSpPr>
          <p:spPr>
            <a:xfrm>
              <a:off x="6520958" y="1982960"/>
              <a:ext cx="129975" cy="273585"/>
            </a:xfrm>
            <a:custGeom>
              <a:avLst/>
              <a:gdLst/>
              <a:ahLst/>
              <a:cxnLst/>
              <a:rect l="l" t="t" r="r" b="b"/>
              <a:pathLst>
                <a:path w="2383" h="5016" extrusionOk="0">
                  <a:moveTo>
                    <a:pt x="1235" y="1"/>
                  </a:moveTo>
                  <a:cubicBezTo>
                    <a:pt x="1176" y="1"/>
                    <a:pt x="1114" y="6"/>
                    <a:pt x="1050" y="18"/>
                  </a:cubicBezTo>
                  <a:cubicBezTo>
                    <a:pt x="487" y="118"/>
                    <a:pt x="200" y="843"/>
                    <a:pt x="75" y="1343"/>
                  </a:cubicBezTo>
                  <a:cubicBezTo>
                    <a:pt x="0" y="1693"/>
                    <a:pt x="25" y="2043"/>
                    <a:pt x="150" y="2380"/>
                  </a:cubicBezTo>
                  <a:cubicBezTo>
                    <a:pt x="287" y="2755"/>
                    <a:pt x="712" y="2980"/>
                    <a:pt x="687" y="3392"/>
                  </a:cubicBezTo>
                  <a:cubicBezTo>
                    <a:pt x="650" y="3780"/>
                    <a:pt x="587" y="4167"/>
                    <a:pt x="500" y="4542"/>
                  </a:cubicBezTo>
                  <a:cubicBezTo>
                    <a:pt x="437" y="4913"/>
                    <a:pt x="739" y="5015"/>
                    <a:pt x="1054" y="5015"/>
                  </a:cubicBezTo>
                  <a:cubicBezTo>
                    <a:pt x="1174" y="5015"/>
                    <a:pt x="1296" y="5000"/>
                    <a:pt x="1400" y="4979"/>
                  </a:cubicBezTo>
                  <a:cubicBezTo>
                    <a:pt x="1812" y="4880"/>
                    <a:pt x="2224" y="4605"/>
                    <a:pt x="2212" y="4117"/>
                  </a:cubicBezTo>
                  <a:cubicBezTo>
                    <a:pt x="2199" y="3630"/>
                    <a:pt x="2112" y="3142"/>
                    <a:pt x="2162" y="2668"/>
                  </a:cubicBezTo>
                  <a:cubicBezTo>
                    <a:pt x="2187" y="2293"/>
                    <a:pt x="2299" y="1943"/>
                    <a:pt x="2324" y="1568"/>
                  </a:cubicBezTo>
                  <a:cubicBezTo>
                    <a:pt x="2382" y="908"/>
                    <a:pt x="1989" y="1"/>
                    <a:pt x="12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8" name="Google Shape;1018;p46"/>
            <p:cNvSpPr/>
            <p:nvPr/>
          </p:nvSpPr>
          <p:spPr>
            <a:xfrm>
              <a:off x="6518231" y="1979470"/>
              <a:ext cx="134284" cy="279858"/>
            </a:xfrm>
            <a:custGeom>
              <a:avLst/>
              <a:gdLst/>
              <a:ahLst/>
              <a:cxnLst/>
              <a:rect l="l" t="t" r="r" b="b"/>
              <a:pathLst>
                <a:path w="2462" h="5131" extrusionOk="0">
                  <a:moveTo>
                    <a:pt x="1328" y="119"/>
                  </a:moveTo>
                  <a:cubicBezTo>
                    <a:pt x="1526" y="119"/>
                    <a:pt x="1722" y="204"/>
                    <a:pt x="1875" y="345"/>
                  </a:cubicBezTo>
                  <a:cubicBezTo>
                    <a:pt x="2199" y="682"/>
                    <a:pt x="2374" y="1157"/>
                    <a:pt x="2337" y="1632"/>
                  </a:cubicBezTo>
                  <a:cubicBezTo>
                    <a:pt x="2324" y="1819"/>
                    <a:pt x="2287" y="2007"/>
                    <a:pt x="2249" y="2182"/>
                  </a:cubicBezTo>
                  <a:cubicBezTo>
                    <a:pt x="2212" y="2357"/>
                    <a:pt x="2187" y="2544"/>
                    <a:pt x="2174" y="2719"/>
                  </a:cubicBezTo>
                  <a:cubicBezTo>
                    <a:pt x="2149" y="3032"/>
                    <a:pt x="2149" y="3356"/>
                    <a:pt x="2187" y="3669"/>
                  </a:cubicBezTo>
                  <a:cubicBezTo>
                    <a:pt x="2212" y="3831"/>
                    <a:pt x="2224" y="4006"/>
                    <a:pt x="2224" y="4181"/>
                  </a:cubicBezTo>
                  <a:cubicBezTo>
                    <a:pt x="2237" y="4606"/>
                    <a:pt x="1850" y="4894"/>
                    <a:pt x="1450" y="4981"/>
                  </a:cubicBezTo>
                  <a:cubicBezTo>
                    <a:pt x="1339" y="5006"/>
                    <a:pt x="1216" y="5021"/>
                    <a:pt x="1099" y="5021"/>
                  </a:cubicBezTo>
                  <a:cubicBezTo>
                    <a:pt x="925" y="5021"/>
                    <a:pt x="764" y="4988"/>
                    <a:pt x="675" y="4906"/>
                  </a:cubicBezTo>
                  <a:cubicBezTo>
                    <a:pt x="600" y="4831"/>
                    <a:pt x="575" y="4719"/>
                    <a:pt x="600" y="4619"/>
                  </a:cubicBezTo>
                  <a:cubicBezTo>
                    <a:pt x="625" y="4494"/>
                    <a:pt x="650" y="4381"/>
                    <a:pt x="675" y="4269"/>
                  </a:cubicBezTo>
                  <a:cubicBezTo>
                    <a:pt x="725" y="4006"/>
                    <a:pt x="775" y="3731"/>
                    <a:pt x="800" y="3469"/>
                  </a:cubicBezTo>
                  <a:lnTo>
                    <a:pt x="800" y="3456"/>
                  </a:lnTo>
                  <a:cubicBezTo>
                    <a:pt x="812" y="3194"/>
                    <a:pt x="662" y="3007"/>
                    <a:pt x="500" y="2819"/>
                  </a:cubicBezTo>
                  <a:cubicBezTo>
                    <a:pt x="400" y="2707"/>
                    <a:pt x="312" y="2569"/>
                    <a:pt x="250" y="2419"/>
                  </a:cubicBezTo>
                  <a:cubicBezTo>
                    <a:pt x="125" y="2107"/>
                    <a:pt x="100" y="1757"/>
                    <a:pt x="175" y="1419"/>
                  </a:cubicBezTo>
                  <a:cubicBezTo>
                    <a:pt x="250" y="1070"/>
                    <a:pt x="525" y="232"/>
                    <a:pt x="1112" y="132"/>
                  </a:cubicBezTo>
                  <a:cubicBezTo>
                    <a:pt x="1162" y="120"/>
                    <a:pt x="1225" y="120"/>
                    <a:pt x="1287" y="120"/>
                  </a:cubicBezTo>
                  <a:cubicBezTo>
                    <a:pt x="1301" y="119"/>
                    <a:pt x="1314" y="119"/>
                    <a:pt x="1328" y="119"/>
                  </a:cubicBezTo>
                  <a:close/>
                  <a:moveTo>
                    <a:pt x="1279" y="0"/>
                  </a:moveTo>
                  <a:cubicBezTo>
                    <a:pt x="1215" y="0"/>
                    <a:pt x="1151" y="7"/>
                    <a:pt x="1087" y="20"/>
                  </a:cubicBezTo>
                  <a:cubicBezTo>
                    <a:pt x="475" y="132"/>
                    <a:pt x="188" y="920"/>
                    <a:pt x="75" y="1382"/>
                  </a:cubicBezTo>
                  <a:cubicBezTo>
                    <a:pt x="0" y="1744"/>
                    <a:pt x="25" y="2107"/>
                    <a:pt x="150" y="2444"/>
                  </a:cubicBezTo>
                  <a:cubicBezTo>
                    <a:pt x="213" y="2607"/>
                    <a:pt x="312" y="2744"/>
                    <a:pt x="425" y="2869"/>
                  </a:cubicBezTo>
                  <a:cubicBezTo>
                    <a:pt x="562" y="3057"/>
                    <a:pt x="700" y="3219"/>
                    <a:pt x="687" y="3444"/>
                  </a:cubicBezTo>
                  <a:lnTo>
                    <a:pt x="737" y="3456"/>
                  </a:lnTo>
                  <a:lnTo>
                    <a:pt x="687" y="3456"/>
                  </a:lnTo>
                  <a:cubicBezTo>
                    <a:pt x="662" y="3719"/>
                    <a:pt x="625" y="3981"/>
                    <a:pt x="562" y="4244"/>
                  </a:cubicBezTo>
                  <a:cubicBezTo>
                    <a:pt x="537" y="4356"/>
                    <a:pt x="525" y="4481"/>
                    <a:pt x="500" y="4594"/>
                  </a:cubicBezTo>
                  <a:cubicBezTo>
                    <a:pt x="462" y="4731"/>
                    <a:pt x="500" y="4869"/>
                    <a:pt x="600" y="4969"/>
                  </a:cubicBezTo>
                  <a:cubicBezTo>
                    <a:pt x="737" y="5081"/>
                    <a:pt x="912" y="5131"/>
                    <a:pt x="1100" y="5131"/>
                  </a:cubicBezTo>
                  <a:cubicBezTo>
                    <a:pt x="1225" y="5118"/>
                    <a:pt x="1350" y="5106"/>
                    <a:pt x="1462" y="5081"/>
                  </a:cubicBezTo>
                  <a:cubicBezTo>
                    <a:pt x="1900" y="4981"/>
                    <a:pt x="2324" y="4656"/>
                    <a:pt x="2312" y="4169"/>
                  </a:cubicBezTo>
                  <a:cubicBezTo>
                    <a:pt x="2312" y="4006"/>
                    <a:pt x="2299" y="3831"/>
                    <a:pt x="2274" y="3656"/>
                  </a:cubicBezTo>
                  <a:cubicBezTo>
                    <a:pt x="2249" y="3344"/>
                    <a:pt x="2237" y="3032"/>
                    <a:pt x="2262" y="2719"/>
                  </a:cubicBezTo>
                  <a:cubicBezTo>
                    <a:pt x="2274" y="2544"/>
                    <a:pt x="2312" y="2369"/>
                    <a:pt x="2337" y="2194"/>
                  </a:cubicBezTo>
                  <a:cubicBezTo>
                    <a:pt x="2374" y="2007"/>
                    <a:pt x="2412" y="1819"/>
                    <a:pt x="2424" y="1632"/>
                  </a:cubicBezTo>
                  <a:cubicBezTo>
                    <a:pt x="2462" y="1120"/>
                    <a:pt x="2287" y="620"/>
                    <a:pt x="1925" y="257"/>
                  </a:cubicBezTo>
                  <a:cubicBezTo>
                    <a:pt x="1747" y="90"/>
                    <a:pt x="1516" y="0"/>
                    <a:pt x="1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9" name="Google Shape;1019;p46"/>
            <p:cNvSpPr/>
            <p:nvPr/>
          </p:nvSpPr>
          <p:spPr>
            <a:xfrm>
              <a:off x="6976224" y="4169842"/>
              <a:ext cx="177972" cy="97031"/>
            </a:xfrm>
            <a:custGeom>
              <a:avLst/>
              <a:gdLst/>
              <a:ahLst/>
              <a:cxnLst/>
              <a:rect l="l" t="t" r="r" b="b"/>
              <a:pathLst>
                <a:path w="3263" h="1779" extrusionOk="0">
                  <a:moveTo>
                    <a:pt x="1" y="0"/>
                  </a:moveTo>
                  <a:cubicBezTo>
                    <a:pt x="1" y="112"/>
                    <a:pt x="26" y="225"/>
                    <a:pt x="63" y="337"/>
                  </a:cubicBezTo>
                  <a:cubicBezTo>
                    <a:pt x="126" y="550"/>
                    <a:pt x="151" y="775"/>
                    <a:pt x="138" y="987"/>
                  </a:cubicBezTo>
                  <a:cubicBezTo>
                    <a:pt x="88" y="1175"/>
                    <a:pt x="63" y="1350"/>
                    <a:pt x="63" y="1537"/>
                  </a:cubicBezTo>
                  <a:cubicBezTo>
                    <a:pt x="89" y="1715"/>
                    <a:pt x="183" y="1744"/>
                    <a:pt x="307" y="1744"/>
                  </a:cubicBezTo>
                  <a:cubicBezTo>
                    <a:pt x="366" y="1744"/>
                    <a:pt x="432" y="1737"/>
                    <a:pt x="501" y="1737"/>
                  </a:cubicBezTo>
                  <a:cubicBezTo>
                    <a:pt x="544" y="1736"/>
                    <a:pt x="587" y="1736"/>
                    <a:pt x="630" y="1736"/>
                  </a:cubicBezTo>
                  <a:cubicBezTo>
                    <a:pt x="1137" y="1736"/>
                    <a:pt x="1648" y="1779"/>
                    <a:pt x="2150" y="1779"/>
                  </a:cubicBezTo>
                  <a:cubicBezTo>
                    <a:pt x="2399" y="1779"/>
                    <a:pt x="2645" y="1768"/>
                    <a:pt x="2888" y="1737"/>
                  </a:cubicBezTo>
                  <a:cubicBezTo>
                    <a:pt x="3013" y="1737"/>
                    <a:pt x="3138" y="1687"/>
                    <a:pt x="3225" y="1600"/>
                  </a:cubicBezTo>
                  <a:cubicBezTo>
                    <a:pt x="3262" y="1550"/>
                    <a:pt x="3225" y="1462"/>
                    <a:pt x="3063" y="1375"/>
                  </a:cubicBezTo>
                  <a:cubicBezTo>
                    <a:pt x="2975" y="1312"/>
                    <a:pt x="2863" y="1262"/>
                    <a:pt x="2750" y="1237"/>
                  </a:cubicBezTo>
                  <a:cubicBezTo>
                    <a:pt x="2363" y="1112"/>
                    <a:pt x="1988" y="950"/>
                    <a:pt x="1650" y="712"/>
                  </a:cubicBezTo>
                  <a:cubicBezTo>
                    <a:pt x="1413" y="537"/>
                    <a:pt x="1213" y="312"/>
                    <a:pt x="1063" y="63"/>
                  </a:cubicBezTo>
                  <a:cubicBezTo>
                    <a:pt x="1055" y="46"/>
                    <a:pt x="1009" y="40"/>
                    <a:pt x="949" y="40"/>
                  </a:cubicBezTo>
                  <a:cubicBezTo>
                    <a:pt x="828" y="40"/>
                    <a:pt x="651" y="63"/>
                    <a:pt x="601" y="6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0" name="Google Shape;1020;p46"/>
            <p:cNvSpPr/>
            <p:nvPr/>
          </p:nvSpPr>
          <p:spPr>
            <a:xfrm>
              <a:off x="6518231" y="1944453"/>
              <a:ext cx="162918" cy="141156"/>
            </a:xfrm>
            <a:custGeom>
              <a:avLst/>
              <a:gdLst/>
              <a:ahLst/>
              <a:cxnLst/>
              <a:rect l="l" t="t" r="r" b="b"/>
              <a:pathLst>
                <a:path w="2987" h="2588" extrusionOk="0">
                  <a:moveTo>
                    <a:pt x="774" y="1"/>
                  </a:moveTo>
                  <a:cubicBezTo>
                    <a:pt x="692" y="1"/>
                    <a:pt x="608" y="8"/>
                    <a:pt x="525" y="25"/>
                  </a:cubicBezTo>
                  <a:cubicBezTo>
                    <a:pt x="462" y="37"/>
                    <a:pt x="412" y="50"/>
                    <a:pt x="362" y="74"/>
                  </a:cubicBezTo>
                  <a:cubicBezTo>
                    <a:pt x="237" y="137"/>
                    <a:pt x="150" y="224"/>
                    <a:pt x="88" y="337"/>
                  </a:cubicBezTo>
                  <a:cubicBezTo>
                    <a:pt x="0" y="574"/>
                    <a:pt x="75" y="837"/>
                    <a:pt x="275" y="987"/>
                  </a:cubicBezTo>
                  <a:cubicBezTo>
                    <a:pt x="475" y="1137"/>
                    <a:pt x="712" y="1212"/>
                    <a:pt x="962" y="1224"/>
                  </a:cubicBezTo>
                  <a:cubicBezTo>
                    <a:pt x="1500" y="1262"/>
                    <a:pt x="1737" y="1262"/>
                    <a:pt x="1975" y="1799"/>
                  </a:cubicBezTo>
                  <a:cubicBezTo>
                    <a:pt x="2072" y="2019"/>
                    <a:pt x="2158" y="2587"/>
                    <a:pt x="2490" y="2587"/>
                  </a:cubicBezTo>
                  <a:cubicBezTo>
                    <a:pt x="2497" y="2587"/>
                    <a:pt x="2505" y="2587"/>
                    <a:pt x="2512" y="2586"/>
                  </a:cubicBezTo>
                  <a:cubicBezTo>
                    <a:pt x="2812" y="2561"/>
                    <a:pt x="2937" y="2011"/>
                    <a:pt x="2949" y="1787"/>
                  </a:cubicBezTo>
                  <a:cubicBezTo>
                    <a:pt x="2987" y="1387"/>
                    <a:pt x="2799" y="999"/>
                    <a:pt x="2462" y="787"/>
                  </a:cubicBezTo>
                  <a:cubicBezTo>
                    <a:pt x="2125" y="599"/>
                    <a:pt x="1800" y="374"/>
                    <a:pt x="1462" y="187"/>
                  </a:cubicBezTo>
                  <a:cubicBezTo>
                    <a:pt x="1248" y="66"/>
                    <a:pt x="1014" y="1"/>
                    <a:pt x="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1" name="Google Shape;1021;p46"/>
            <p:cNvSpPr/>
            <p:nvPr/>
          </p:nvSpPr>
          <p:spPr>
            <a:xfrm>
              <a:off x="6616353" y="2046393"/>
              <a:ext cx="47616" cy="53343"/>
            </a:xfrm>
            <a:custGeom>
              <a:avLst/>
              <a:gdLst/>
              <a:ahLst/>
              <a:cxnLst/>
              <a:rect l="l" t="t" r="r" b="b"/>
              <a:pathLst>
                <a:path w="873" h="978" extrusionOk="0">
                  <a:moveTo>
                    <a:pt x="329" y="0"/>
                  </a:moveTo>
                  <a:cubicBezTo>
                    <a:pt x="245" y="0"/>
                    <a:pt x="161" y="28"/>
                    <a:pt x="101" y="80"/>
                  </a:cubicBezTo>
                  <a:lnTo>
                    <a:pt x="1" y="755"/>
                  </a:lnTo>
                  <a:cubicBezTo>
                    <a:pt x="85" y="910"/>
                    <a:pt x="225" y="977"/>
                    <a:pt x="364" y="977"/>
                  </a:cubicBezTo>
                  <a:cubicBezTo>
                    <a:pt x="618" y="977"/>
                    <a:pt x="873" y="757"/>
                    <a:pt x="800" y="442"/>
                  </a:cubicBezTo>
                  <a:cubicBezTo>
                    <a:pt x="775" y="367"/>
                    <a:pt x="750" y="305"/>
                    <a:pt x="700" y="242"/>
                  </a:cubicBezTo>
                  <a:cubicBezTo>
                    <a:pt x="638" y="142"/>
                    <a:pt x="538" y="67"/>
                    <a:pt x="438" y="18"/>
                  </a:cubicBezTo>
                  <a:cubicBezTo>
                    <a:pt x="403" y="6"/>
                    <a:pt x="366" y="0"/>
                    <a:pt x="3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2" name="Google Shape;1022;p46"/>
            <p:cNvSpPr/>
            <p:nvPr/>
          </p:nvSpPr>
          <p:spPr>
            <a:xfrm>
              <a:off x="6533885" y="2079337"/>
              <a:ext cx="49797" cy="29398"/>
            </a:xfrm>
            <a:custGeom>
              <a:avLst/>
              <a:gdLst/>
              <a:ahLst/>
              <a:cxnLst/>
              <a:rect l="l" t="t" r="r" b="b"/>
              <a:pathLst>
                <a:path w="913" h="539" extrusionOk="0">
                  <a:moveTo>
                    <a:pt x="38" y="1"/>
                  </a:moveTo>
                  <a:cubicBezTo>
                    <a:pt x="0" y="226"/>
                    <a:pt x="138" y="451"/>
                    <a:pt x="350" y="526"/>
                  </a:cubicBezTo>
                  <a:cubicBezTo>
                    <a:pt x="388" y="538"/>
                    <a:pt x="438" y="538"/>
                    <a:pt x="488" y="538"/>
                  </a:cubicBezTo>
                  <a:cubicBezTo>
                    <a:pt x="663" y="538"/>
                    <a:pt x="825" y="438"/>
                    <a:pt x="913" y="276"/>
                  </a:cubicBezTo>
                  <a:lnTo>
                    <a:pt x="813" y="238"/>
                  </a:lnTo>
                  <a:cubicBezTo>
                    <a:pt x="746" y="386"/>
                    <a:pt x="621" y="450"/>
                    <a:pt x="497" y="450"/>
                  </a:cubicBezTo>
                  <a:cubicBezTo>
                    <a:pt x="294" y="450"/>
                    <a:pt x="92" y="281"/>
                    <a:pt x="138" y="26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3" name="Google Shape;1023;p46"/>
            <p:cNvSpPr/>
            <p:nvPr/>
          </p:nvSpPr>
          <p:spPr>
            <a:xfrm>
              <a:off x="6544793" y="2138679"/>
              <a:ext cx="36871" cy="35453"/>
            </a:xfrm>
            <a:custGeom>
              <a:avLst/>
              <a:gdLst/>
              <a:ahLst/>
              <a:cxnLst/>
              <a:rect l="l" t="t" r="r" b="b"/>
              <a:pathLst>
                <a:path w="676" h="650" extrusionOk="0">
                  <a:moveTo>
                    <a:pt x="0" y="0"/>
                  </a:moveTo>
                  <a:cubicBezTo>
                    <a:pt x="25" y="13"/>
                    <a:pt x="38" y="38"/>
                    <a:pt x="63" y="50"/>
                  </a:cubicBezTo>
                  <a:lnTo>
                    <a:pt x="75" y="50"/>
                  </a:lnTo>
                  <a:cubicBezTo>
                    <a:pt x="175" y="237"/>
                    <a:pt x="225" y="450"/>
                    <a:pt x="250" y="650"/>
                  </a:cubicBezTo>
                  <a:cubicBezTo>
                    <a:pt x="338" y="425"/>
                    <a:pt x="488" y="213"/>
                    <a:pt x="675" y="50"/>
                  </a:cubicBezTo>
                  <a:lnTo>
                    <a:pt x="675" y="50"/>
                  </a:lnTo>
                  <a:cubicBezTo>
                    <a:pt x="632" y="56"/>
                    <a:pt x="585" y="59"/>
                    <a:pt x="538" y="59"/>
                  </a:cubicBezTo>
                  <a:cubicBezTo>
                    <a:pt x="491" y="59"/>
                    <a:pt x="444" y="56"/>
                    <a:pt x="400" y="50"/>
                  </a:cubicBezTo>
                  <a:cubicBezTo>
                    <a:pt x="275" y="50"/>
                    <a:pt x="163" y="25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4" name="Google Shape;1024;p46"/>
            <p:cNvSpPr/>
            <p:nvPr/>
          </p:nvSpPr>
          <p:spPr>
            <a:xfrm>
              <a:off x="6632061" y="2064338"/>
              <a:ext cx="10254" cy="18490"/>
            </a:xfrm>
            <a:custGeom>
              <a:avLst/>
              <a:gdLst/>
              <a:ahLst/>
              <a:cxnLst/>
              <a:rect l="l" t="t" r="r" b="b"/>
              <a:pathLst>
                <a:path w="188" h="339" extrusionOk="0">
                  <a:moveTo>
                    <a:pt x="13" y="1"/>
                  </a:moveTo>
                  <a:lnTo>
                    <a:pt x="0" y="313"/>
                  </a:lnTo>
                  <a:lnTo>
                    <a:pt x="0" y="338"/>
                  </a:lnTo>
                  <a:cubicBezTo>
                    <a:pt x="38" y="338"/>
                    <a:pt x="62" y="326"/>
                    <a:pt x="87" y="326"/>
                  </a:cubicBezTo>
                  <a:cubicBezTo>
                    <a:pt x="162" y="288"/>
                    <a:pt x="187" y="213"/>
                    <a:pt x="175" y="138"/>
                  </a:cubicBezTo>
                  <a:cubicBezTo>
                    <a:pt x="150" y="63"/>
                    <a:pt x="87" y="13"/>
                    <a:pt x="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5" name="Google Shape;1025;p46"/>
            <p:cNvSpPr/>
            <p:nvPr/>
          </p:nvSpPr>
          <p:spPr>
            <a:xfrm>
              <a:off x="6553629" y="2928618"/>
              <a:ext cx="36871" cy="273367"/>
            </a:xfrm>
            <a:custGeom>
              <a:avLst/>
              <a:gdLst/>
              <a:ahLst/>
              <a:cxnLst/>
              <a:rect l="l" t="t" r="r" b="b"/>
              <a:pathLst>
                <a:path w="676" h="5012" extrusionOk="0">
                  <a:moveTo>
                    <a:pt x="1" y="1"/>
                  </a:moveTo>
                  <a:cubicBezTo>
                    <a:pt x="138" y="1675"/>
                    <a:pt x="338" y="3362"/>
                    <a:pt x="576" y="5012"/>
                  </a:cubicBezTo>
                  <a:lnTo>
                    <a:pt x="676" y="4999"/>
                  </a:lnTo>
                  <a:cubicBezTo>
                    <a:pt x="438" y="3350"/>
                    <a:pt x="238" y="1663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6" name="Google Shape;1026;p46"/>
            <p:cNvSpPr/>
            <p:nvPr/>
          </p:nvSpPr>
          <p:spPr>
            <a:xfrm>
              <a:off x="6391420" y="2372448"/>
              <a:ext cx="38889" cy="81159"/>
            </a:xfrm>
            <a:custGeom>
              <a:avLst/>
              <a:gdLst/>
              <a:ahLst/>
              <a:cxnLst/>
              <a:rect l="l" t="t" r="r" b="b"/>
              <a:pathLst>
                <a:path w="713" h="1488" extrusionOk="0">
                  <a:moveTo>
                    <a:pt x="626" y="0"/>
                  </a:moveTo>
                  <a:lnTo>
                    <a:pt x="1" y="1438"/>
                  </a:lnTo>
                  <a:lnTo>
                    <a:pt x="88" y="1488"/>
                  </a:lnTo>
                  <a:lnTo>
                    <a:pt x="713" y="38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7" name="Google Shape;1027;p46"/>
            <p:cNvSpPr/>
            <p:nvPr/>
          </p:nvSpPr>
          <p:spPr>
            <a:xfrm>
              <a:off x="6743819" y="2420173"/>
              <a:ext cx="37525" cy="85250"/>
            </a:xfrm>
            <a:custGeom>
              <a:avLst/>
              <a:gdLst/>
              <a:ahLst/>
              <a:cxnLst/>
              <a:rect l="l" t="t" r="r" b="b"/>
              <a:pathLst>
                <a:path w="688" h="1563" extrusionOk="0">
                  <a:moveTo>
                    <a:pt x="100" y="0"/>
                  </a:moveTo>
                  <a:lnTo>
                    <a:pt x="0" y="25"/>
                  </a:lnTo>
                  <a:cubicBezTo>
                    <a:pt x="125" y="563"/>
                    <a:pt x="325" y="1087"/>
                    <a:pt x="600" y="1562"/>
                  </a:cubicBezTo>
                  <a:lnTo>
                    <a:pt x="688" y="1525"/>
                  </a:lnTo>
                  <a:cubicBezTo>
                    <a:pt x="425" y="1037"/>
                    <a:pt x="225" y="525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8" name="Google Shape;1028;p46"/>
            <p:cNvSpPr/>
            <p:nvPr/>
          </p:nvSpPr>
          <p:spPr>
            <a:xfrm>
              <a:off x="6171941" y="1498623"/>
              <a:ext cx="162264" cy="106412"/>
            </a:xfrm>
            <a:custGeom>
              <a:avLst/>
              <a:gdLst/>
              <a:ahLst/>
              <a:cxnLst/>
              <a:rect l="l" t="t" r="r" b="b"/>
              <a:pathLst>
                <a:path w="2975" h="1951" extrusionOk="0">
                  <a:moveTo>
                    <a:pt x="2700" y="913"/>
                  </a:moveTo>
                  <a:cubicBezTo>
                    <a:pt x="2738" y="913"/>
                    <a:pt x="2763" y="925"/>
                    <a:pt x="2787" y="950"/>
                  </a:cubicBezTo>
                  <a:cubicBezTo>
                    <a:pt x="2800" y="975"/>
                    <a:pt x="2812" y="1000"/>
                    <a:pt x="2800" y="1025"/>
                  </a:cubicBezTo>
                  <a:lnTo>
                    <a:pt x="2688" y="1725"/>
                  </a:lnTo>
                  <a:cubicBezTo>
                    <a:pt x="2675" y="1775"/>
                    <a:pt x="2638" y="1800"/>
                    <a:pt x="2588" y="1800"/>
                  </a:cubicBezTo>
                  <a:lnTo>
                    <a:pt x="1113" y="1800"/>
                  </a:lnTo>
                  <a:cubicBezTo>
                    <a:pt x="1063" y="1800"/>
                    <a:pt x="1025" y="1775"/>
                    <a:pt x="1013" y="1725"/>
                  </a:cubicBezTo>
                  <a:lnTo>
                    <a:pt x="863" y="913"/>
                  </a:lnTo>
                  <a:close/>
                  <a:moveTo>
                    <a:pt x="26" y="1"/>
                  </a:moveTo>
                  <a:lnTo>
                    <a:pt x="1" y="138"/>
                  </a:lnTo>
                  <a:lnTo>
                    <a:pt x="501" y="213"/>
                  </a:lnTo>
                  <a:cubicBezTo>
                    <a:pt x="551" y="213"/>
                    <a:pt x="576" y="238"/>
                    <a:pt x="588" y="288"/>
                  </a:cubicBezTo>
                  <a:lnTo>
                    <a:pt x="888" y="1763"/>
                  </a:lnTo>
                  <a:cubicBezTo>
                    <a:pt x="913" y="1875"/>
                    <a:pt x="1013" y="1950"/>
                    <a:pt x="1125" y="1950"/>
                  </a:cubicBezTo>
                  <a:lnTo>
                    <a:pt x="2600" y="1950"/>
                  </a:lnTo>
                  <a:cubicBezTo>
                    <a:pt x="2725" y="1950"/>
                    <a:pt x="2825" y="1863"/>
                    <a:pt x="2837" y="1750"/>
                  </a:cubicBezTo>
                  <a:lnTo>
                    <a:pt x="2962" y="1050"/>
                  </a:lnTo>
                  <a:cubicBezTo>
                    <a:pt x="2975" y="988"/>
                    <a:pt x="2950" y="913"/>
                    <a:pt x="2912" y="863"/>
                  </a:cubicBezTo>
                  <a:cubicBezTo>
                    <a:pt x="2862" y="801"/>
                    <a:pt x="2787" y="776"/>
                    <a:pt x="2713" y="776"/>
                  </a:cubicBezTo>
                  <a:lnTo>
                    <a:pt x="838" y="776"/>
                  </a:lnTo>
                  <a:lnTo>
                    <a:pt x="726" y="251"/>
                  </a:lnTo>
                  <a:cubicBezTo>
                    <a:pt x="713" y="151"/>
                    <a:pt x="626" y="76"/>
                    <a:pt x="526" y="63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9" name="Google Shape;1029;p46"/>
            <p:cNvSpPr/>
            <p:nvPr/>
          </p:nvSpPr>
          <p:spPr>
            <a:xfrm>
              <a:off x="6230574" y="1605635"/>
              <a:ext cx="23890" cy="23944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3" y="1"/>
                  </a:moveTo>
                  <a:cubicBezTo>
                    <a:pt x="100" y="1"/>
                    <a:pt x="0" y="101"/>
                    <a:pt x="0" y="213"/>
                  </a:cubicBezTo>
                  <a:cubicBezTo>
                    <a:pt x="0" y="338"/>
                    <a:pt x="100" y="438"/>
                    <a:pt x="213" y="438"/>
                  </a:cubicBezTo>
                  <a:cubicBezTo>
                    <a:pt x="338" y="438"/>
                    <a:pt x="438" y="338"/>
                    <a:pt x="438" y="213"/>
                  </a:cubicBezTo>
                  <a:cubicBezTo>
                    <a:pt x="438" y="101"/>
                    <a:pt x="338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0" name="Google Shape;1030;p46"/>
            <p:cNvSpPr/>
            <p:nvPr/>
          </p:nvSpPr>
          <p:spPr>
            <a:xfrm>
              <a:off x="6278298" y="1605635"/>
              <a:ext cx="23890" cy="23944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25" y="1"/>
                  </a:moveTo>
                  <a:cubicBezTo>
                    <a:pt x="100" y="1"/>
                    <a:pt x="0" y="101"/>
                    <a:pt x="0" y="213"/>
                  </a:cubicBezTo>
                  <a:cubicBezTo>
                    <a:pt x="0" y="338"/>
                    <a:pt x="100" y="438"/>
                    <a:pt x="225" y="438"/>
                  </a:cubicBezTo>
                  <a:cubicBezTo>
                    <a:pt x="350" y="438"/>
                    <a:pt x="438" y="338"/>
                    <a:pt x="438" y="213"/>
                  </a:cubicBezTo>
                  <a:cubicBezTo>
                    <a:pt x="438" y="101"/>
                    <a:pt x="350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1" name="Google Shape;1031;p46"/>
            <p:cNvSpPr/>
            <p:nvPr/>
          </p:nvSpPr>
          <p:spPr>
            <a:xfrm>
              <a:off x="5975642" y="1504023"/>
              <a:ext cx="107067" cy="92122"/>
            </a:xfrm>
            <a:custGeom>
              <a:avLst/>
              <a:gdLst/>
              <a:ahLst/>
              <a:cxnLst/>
              <a:rect l="l" t="t" r="r" b="b"/>
              <a:pathLst>
                <a:path w="1963" h="1689" extrusionOk="0">
                  <a:moveTo>
                    <a:pt x="1113" y="152"/>
                  </a:moveTo>
                  <a:cubicBezTo>
                    <a:pt x="1500" y="152"/>
                    <a:pt x="1800" y="464"/>
                    <a:pt x="1800" y="839"/>
                  </a:cubicBezTo>
                  <a:cubicBezTo>
                    <a:pt x="1800" y="1260"/>
                    <a:pt x="1460" y="1539"/>
                    <a:pt x="1104" y="1539"/>
                  </a:cubicBezTo>
                  <a:cubicBezTo>
                    <a:pt x="932" y="1539"/>
                    <a:pt x="756" y="1473"/>
                    <a:pt x="613" y="1326"/>
                  </a:cubicBezTo>
                  <a:cubicBezTo>
                    <a:pt x="176" y="889"/>
                    <a:pt x="488" y="152"/>
                    <a:pt x="1113" y="152"/>
                  </a:cubicBezTo>
                  <a:close/>
                  <a:moveTo>
                    <a:pt x="1111" y="1"/>
                  </a:moveTo>
                  <a:cubicBezTo>
                    <a:pt x="905" y="1"/>
                    <a:pt x="695" y="78"/>
                    <a:pt x="526" y="252"/>
                  </a:cubicBezTo>
                  <a:cubicBezTo>
                    <a:pt x="1" y="776"/>
                    <a:pt x="363" y="1676"/>
                    <a:pt x="1113" y="1689"/>
                  </a:cubicBezTo>
                  <a:cubicBezTo>
                    <a:pt x="1575" y="1689"/>
                    <a:pt x="1950" y="1314"/>
                    <a:pt x="1963" y="839"/>
                  </a:cubicBezTo>
                  <a:cubicBezTo>
                    <a:pt x="1963" y="340"/>
                    <a:pt x="1544" y="1"/>
                    <a:pt x="1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2" name="Google Shape;1032;p46"/>
            <p:cNvSpPr/>
            <p:nvPr/>
          </p:nvSpPr>
          <p:spPr>
            <a:xfrm>
              <a:off x="6056747" y="1583164"/>
              <a:ext cx="39598" cy="42979"/>
            </a:xfrm>
            <a:custGeom>
              <a:avLst/>
              <a:gdLst/>
              <a:ahLst/>
              <a:cxnLst/>
              <a:rect l="l" t="t" r="r" b="b"/>
              <a:pathLst>
                <a:path w="726" h="788" extrusionOk="0">
                  <a:moveTo>
                    <a:pt x="113" y="0"/>
                  </a:moveTo>
                  <a:lnTo>
                    <a:pt x="1" y="88"/>
                  </a:lnTo>
                  <a:lnTo>
                    <a:pt x="613" y="788"/>
                  </a:lnTo>
                  <a:lnTo>
                    <a:pt x="726" y="688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3" name="Google Shape;1033;p46"/>
            <p:cNvSpPr/>
            <p:nvPr/>
          </p:nvSpPr>
          <p:spPr>
            <a:xfrm>
              <a:off x="5242918" y="1558620"/>
              <a:ext cx="107067" cy="10254"/>
            </a:xfrm>
            <a:custGeom>
              <a:avLst/>
              <a:gdLst/>
              <a:ahLst/>
              <a:cxnLst/>
              <a:rect l="l" t="t" r="r" b="b"/>
              <a:pathLst>
                <a:path w="1963" h="188" extrusionOk="0">
                  <a:moveTo>
                    <a:pt x="1" y="0"/>
                  </a:moveTo>
                  <a:lnTo>
                    <a:pt x="1" y="188"/>
                  </a:lnTo>
                  <a:lnTo>
                    <a:pt x="1963" y="188"/>
                  </a:lnTo>
                  <a:lnTo>
                    <a:pt x="1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4" name="Google Shape;1034;p46"/>
            <p:cNvSpPr/>
            <p:nvPr/>
          </p:nvSpPr>
          <p:spPr>
            <a:xfrm>
              <a:off x="5242918" y="1524531"/>
              <a:ext cx="107067" cy="10309"/>
            </a:xfrm>
            <a:custGeom>
              <a:avLst/>
              <a:gdLst/>
              <a:ahLst/>
              <a:cxnLst/>
              <a:rect l="l" t="t" r="r" b="b"/>
              <a:pathLst>
                <a:path w="1963" h="189" extrusionOk="0">
                  <a:moveTo>
                    <a:pt x="1" y="1"/>
                  </a:moveTo>
                  <a:lnTo>
                    <a:pt x="1" y="188"/>
                  </a:lnTo>
                  <a:lnTo>
                    <a:pt x="1963" y="188"/>
                  </a:lnTo>
                  <a:lnTo>
                    <a:pt x="19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5" name="Google Shape;1035;p46"/>
            <p:cNvSpPr/>
            <p:nvPr/>
          </p:nvSpPr>
          <p:spPr>
            <a:xfrm>
              <a:off x="5242918" y="1592709"/>
              <a:ext cx="107067" cy="10254"/>
            </a:xfrm>
            <a:custGeom>
              <a:avLst/>
              <a:gdLst/>
              <a:ahLst/>
              <a:cxnLst/>
              <a:rect l="l" t="t" r="r" b="b"/>
              <a:pathLst>
                <a:path w="1963" h="188" extrusionOk="0">
                  <a:moveTo>
                    <a:pt x="1" y="0"/>
                  </a:moveTo>
                  <a:lnTo>
                    <a:pt x="1" y="188"/>
                  </a:lnTo>
                  <a:lnTo>
                    <a:pt x="1963" y="188"/>
                  </a:lnTo>
                  <a:lnTo>
                    <a:pt x="1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6" name="Google Shape;1036;p46"/>
            <p:cNvSpPr/>
            <p:nvPr/>
          </p:nvSpPr>
          <p:spPr>
            <a:xfrm>
              <a:off x="5459343" y="1510404"/>
              <a:ext cx="133084" cy="106903"/>
            </a:xfrm>
            <a:custGeom>
              <a:avLst/>
              <a:gdLst/>
              <a:ahLst/>
              <a:cxnLst/>
              <a:rect l="l" t="t" r="r" b="b"/>
              <a:pathLst>
                <a:path w="2440" h="1960" extrusionOk="0">
                  <a:moveTo>
                    <a:pt x="632" y="1"/>
                  </a:moveTo>
                  <a:cubicBezTo>
                    <a:pt x="180" y="1"/>
                    <a:pt x="0" y="463"/>
                    <a:pt x="207" y="897"/>
                  </a:cubicBezTo>
                  <a:cubicBezTo>
                    <a:pt x="444" y="1397"/>
                    <a:pt x="1231" y="1959"/>
                    <a:pt x="1231" y="1959"/>
                  </a:cubicBezTo>
                  <a:cubicBezTo>
                    <a:pt x="1231" y="1959"/>
                    <a:pt x="2019" y="1372"/>
                    <a:pt x="2244" y="897"/>
                  </a:cubicBezTo>
                  <a:cubicBezTo>
                    <a:pt x="2439" y="473"/>
                    <a:pt x="2266" y="1"/>
                    <a:pt x="1814" y="1"/>
                  </a:cubicBezTo>
                  <a:cubicBezTo>
                    <a:pt x="1747" y="1"/>
                    <a:pt x="1673" y="12"/>
                    <a:pt x="1594" y="35"/>
                  </a:cubicBezTo>
                  <a:cubicBezTo>
                    <a:pt x="1381" y="97"/>
                    <a:pt x="1231" y="385"/>
                    <a:pt x="1231" y="385"/>
                  </a:cubicBezTo>
                  <a:cubicBezTo>
                    <a:pt x="1231" y="385"/>
                    <a:pt x="1069" y="97"/>
                    <a:pt x="856" y="35"/>
                  </a:cubicBezTo>
                  <a:cubicBezTo>
                    <a:pt x="776" y="12"/>
                    <a:pt x="701" y="1"/>
                    <a:pt x="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37" name="Google Shape;1037;p46"/>
          <p:cNvGrpSpPr/>
          <p:nvPr/>
        </p:nvGrpSpPr>
        <p:grpSpPr>
          <a:xfrm>
            <a:off x="7206901" y="744462"/>
            <a:ext cx="1074924" cy="631875"/>
            <a:chOff x="7181413" y="1382775"/>
            <a:chExt cx="1074924" cy="631875"/>
          </a:xfrm>
        </p:grpSpPr>
        <p:sp>
          <p:nvSpPr>
            <p:cNvPr id="1038" name="Google Shape;1038;p46"/>
            <p:cNvSpPr/>
            <p:nvPr/>
          </p:nvSpPr>
          <p:spPr>
            <a:xfrm>
              <a:off x="7181413" y="1382775"/>
              <a:ext cx="1074924" cy="631875"/>
            </a:xfrm>
            <a:custGeom>
              <a:avLst/>
              <a:gdLst/>
              <a:ahLst/>
              <a:cxnLst/>
              <a:rect l="l" t="t" r="r" b="b"/>
              <a:pathLst>
                <a:path w="19708" h="11585" extrusionOk="0">
                  <a:moveTo>
                    <a:pt x="19191" y="112"/>
                  </a:moveTo>
                  <a:cubicBezTo>
                    <a:pt x="19419" y="112"/>
                    <a:pt x="19608" y="308"/>
                    <a:pt x="19608" y="550"/>
                  </a:cubicBezTo>
                  <a:lnTo>
                    <a:pt x="19608" y="11047"/>
                  </a:lnTo>
                  <a:cubicBezTo>
                    <a:pt x="19608" y="11297"/>
                    <a:pt x="19408" y="11485"/>
                    <a:pt x="19170" y="11485"/>
                  </a:cubicBezTo>
                  <a:lnTo>
                    <a:pt x="550" y="11485"/>
                  </a:lnTo>
                  <a:cubicBezTo>
                    <a:pt x="300" y="11485"/>
                    <a:pt x="100" y="11297"/>
                    <a:pt x="113" y="11047"/>
                  </a:cubicBezTo>
                  <a:lnTo>
                    <a:pt x="113" y="550"/>
                  </a:lnTo>
                  <a:cubicBezTo>
                    <a:pt x="113" y="308"/>
                    <a:pt x="289" y="112"/>
                    <a:pt x="528" y="112"/>
                  </a:cubicBezTo>
                  <a:cubicBezTo>
                    <a:pt x="535" y="112"/>
                    <a:pt x="543" y="112"/>
                    <a:pt x="550" y="113"/>
                  </a:cubicBezTo>
                  <a:lnTo>
                    <a:pt x="19170" y="113"/>
                  </a:lnTo>
                  <a:cubicBezTo>
                    <a:pt x="19177" y="112"/>
                    <a:pt x="19184" y="112"/>
                    <a:pt x="19191" y="112"/>
                  </a:cubicBezTo>
                  <a:close/>
                  <a:moveTo>
                    <a:pt x="550" y="0"/>
                  </a:moveTo>
                  <a:cubicBezTo>
                    <a:pt x="250" y="0"/>
                    <a:pt x="13" y="250"/>
                    <a:pt x="0" y="550"/>
                  </a:cubicBezTo>
                  <a:lnTo>
                    <a:pt x="0" y="11047"/>
                  </a:lnTo>
                  <a:cubicBezTo>
                    <a:pt x="0" y="11347"/>
                    <a:pt x="250" y="11585"/>
                    <a:pt x="550" y="11585"/>
                  </a:cubicBezTo>
                  <a:lnTo>
                    <a:pt x="19170" y="11585"/>
                  </a:lnTo>
                  <a:cubicBezTo>
                    <a:pt x="19470" y="11585"/>
                    <a:pt x="19708" y="11347"/>
                    <a:pt x="19708" y="11047"/>
                  </a:cubicBezTo>
                  <a:lnTo>
                    <a:pt x="19708" y="550"/>
                  </a:lnTo>
                  <a:cubicBezTo>
                    <a:pt x="19708" y="250"/>
                    <a:pt x="19470" y="0"/>
                    <a:pt x="19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9" name="Google Shape;1039;p46"/>
            <p:cNvSpPr/>
            <p:nvPr/>
          </p:nvSpPr>
          <p:spPr>
            <a:xfrm>
              <a:off x="7184795" y="1844913"/>
              <a:ext cx="1068815" cy="75705"/>
            </a:xfrm>
            <a:custGeom>
              <a:avLst/>
              <a:gdLst/>
              <a:ahLst/>
              <a:cxnLst/>
              <a:rect l="l" t="t" r="r" b="b"/>
              <a:pathLst>
                <a:path w="19596" h="1388" extrusionOk="0">
                  <a:moveTo>
                    <a:pt x="1" y="0"/>
                  </a:moveTo>
                  <a:lnTo>
                    <a:pt x="1" y="1387"/>
                  </a:lnTo>
                  <a:lnTo>
                    <a:pt x="19596" y="1387"/>
                  </a:lnTo>
                  <a:lnTo>
                    <a:pt x="19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0" name="Google Shape;1040;p46"/>
            <p:cNvSpPr/>
            <p:nvPr/>
          </p:nvSpPr>
          <p:spPr>
            <a:xfrm>
              <a:off x="7254336" y="1446808"/>
              <a:ext cx="180699" cy="115957"/>
            </a:xfrm>
            <a:custGeom>
              <a:avLst/>
              <a:gdLst/>
              <a:ahLst/>
              <a:cxnLst/>
              <a:rect l="l" t="t" r="r" b="b"/>
              <a:pathLst>
                <a:path w="3313" h="2126" extrusionOk="0">
                  <a:moveTo>
                    <a:pt x="263" y="1"/>
                  </a:moveTo>
                  <a:cubicBezTo>
                    <a:pt x="125" y="1"/>
                    <a:pt x="1" y="113"/>
                    <a:pt x="1" y="263"/>
                  </a:cubicBezTo>
                  <a:lnTo>
                    <a:pt x="1" y="1875"/>
                  </a:lnTo>
                  <a:cubicBezTo>
                    <a:pt x="1" y="2013"/>
                    <a:pt x="125" y="2125"/>
                    <a:pt x="263" y="2125"/>
                  </a:cubicBezTo>
                  <a:lnTo>
                    <a:pt x="3062" y="2125"/>
                  </a:lnTo>
                  <a:cubicBezTo>
                    <a:pt x="3200" y="2125"/>
                    <a:pt x="3312" y="2013"/>
                    <a:pt x="3312" y="1875"/>
                  </a:cubicBezTo>
                  <a:lnTo>
                    <a:pt x="3312" y="263"/>
                  </a:lnTo>
                  <a:cubicBezTo>
                    <a:pt x="3312" y="113"/>
                    <a:pt x="3200" y="1"/>
                    <a:pt x="3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1" name="Google Shape;1041;p46"/>
            <p:cNvSpPr/>
            <p:nvPr/>
          </p:nvSpPr>
          <p:spPr>
            <a:xfrm>
              <a:off x="7182068" y="1778753"/>
              <a:ext cx="1074269" cy="70960"/>
            </a:xfrm>
            <a:custGeom>
              <a:avLst/>
              <a:gdLst/>
              <a:ahLst/>
              <a:cxnLst/>
              <a:rect l="l" t="t" r="r" b="b"/>
              <a:pathLst>
                <a:path w="19696" h="1301" extrusionOk="0">
                  <a:moveTo>
                    <a:pt x="1688" y="1"/>
                  </a:moveTo>
                  <a:lnTo>
                    <a:pt x="1" y="1188"/>
                  </a:lnTo>
                  <a:lnTo>
                    <a:pt x="51" y="1275"/>
                  </a:lnTo>
                  <a:lnTo>
                    <a:pt x="1688" y="126"/>
                  </a:lnTo>
                  <a:lnTo>
                    <a:pt x="3400" y="1288"/>
                  </a:lnTo>
                  <a:lnTo>
                    <a:pt x="5187" y="126"/>
                  </a:lnTo>
                  <a:lnTo>
                    <a:pt x="6637" y="1300"/>
                  </a:lnTo>
                  <a:lnTo>
                    <a:pt x="8224" y="126"/>
                  </a:lnTo>
                  <a:lnTo>
                    <a:pt x="9786" y="1300"/>
                  </a:lnTo>
                  <a:lnTo>
                    <a:pt x="11323" y="126"/>
                  </a:lnTo>
                  <a:lnTo>
                    <a:pt x="12872" y="1300"/>
                  </a:lnTo>
                  <a:lnTo>
                    <a:pt x="14622" y="126"/>
                  </a:lnTo>
                  <a:lnTo>
                    <a:pt x="16209" y="1300"/>
                  </a:lnTo>
                  <a:lnTo>
                    <a:pt x="17859" y="126"/>
                  </a:lnTo>
                  <a:lnTo>
                    <a:pt x="19646" y="1275"/>
                  </a:lnTo>
                  <a:lnTo>
                    <a:pt x="19696" y="1188"/>
                  </a:lnTo>
                  <a:lnTo>
                    <a:pt x="17859" y="1"/>
                  </a:lnTo>
                  <a:lnTo>
                    <a:pt x="16209" y="1176"/>
                  </a:lnTo>
                  <a:lnTo>
                    <a:pt x="14622" y="1"/>
                  </a:lnTo>
                  <a:lnTo>
                    <a:pt x="12872" y="1176"/>
                  </a:lnTo>
                  <a:lnTo>
                    <a:pt x="11323" y="1"/>
                  </a:lnTo>
                  <a:lnTo>
                    <a:pt x="9786" y="1176"/>
                  </a:lnTo>
                  <a:lnTo>
                    <a:pt x="8224" y="1"/>
                  </a:lnTo>
                  <a:lnTo>
                    <a:pt x="6637" y="1163"/>
                  </a:lnTo>
                  <a:lnTo>
                    <a:pt x="5200" y="1"/>
                  </a:lnTo>
                  <a:lnTo>
                    <a:pt x="3400" y="117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2" name="Google Shape;1042;p46"/>
            <p:cNvSpPr/>
            <p:nvPr/>
          </p:nvSpPr>
          <p:spPr>
            <a:xfrm>
              <a:off x="7182068" y="1735174"/>
              <a:ext cx="1074269" cy="70251"/>
            </a:xfrm>
            <a:custGeom>
              <a:avLst/>
              <a:gdLst/>
              <a:ahLst/>
              <a:cxnLst/>
              <a:rect l="l" t="t" r="r" b="b"/>
              <a:pathLst>
                <a:path w="19696" h="1288" extrusionOk="0">
                  <a:moveTo>
                    <a:pt x="1688" y="0"/>
                  </a:moveTo>
                  <a:lnTo>
                    <a:pt x="1" y="1187"/>
                  </a:lnTo>
                  <a:lnTo>
                    <a:pt x="51" y="1262"/>
                  </a:lnTo>
                  <a:lnTo>
                    <a:pt x="1688" y="125"/>
                  </a:lnTo>
                  <a:lnTo>
                    <a:pt x="3400" y="1287"/>
                  </a:lnTo>
                  <a:lnTo>
                    <a:pt x="5187" y="125"/>
                  </a:lnTo>
                  <a:lnTo>
                    <a:pt x="6637" y="1287"/>
                  </a:lnTo>
                  <a:lnTo>
                    <a:pt x="8224" y="125"/>
                  </a:lnTo>
                  <a:lnTo>
                    <a:pt x="9786" y="1287"/>
                  </a:lnTo>
                  <a:lnTo>
                    <a:pt x="11323" y="125"/>
                  </a:lnTo>
                  <a:lnTo>
                    <a:pt x="12872" y="1287"/>
                  </a:lnTo>
                  <a:lnTo>
                    <a:pt x="14622" y="125"/>
                  </a:lnTo>
                  <a:lnTo>
                    <a:pt x="16209" y="1287"/>
                  </a:lnTo>
                  <a:lnTo>
                    <a:pt x="17859" y="113"/>
                  </a:lnTo>
                  <a:lnTo>
                    <a:pt x="19646" y="1262"/>
                  </a:lnTo>
                  <a:lnTo>
                    <a:pt x="19696" y="1187"/>
                  </a:lnTo>
                  <a:lnTo>
                    <a:pt x="17859" y="0"/>
                  </a:lnTo>
                  <a:lnTo>
                    <a:pt x="16209" y="1162"/>
                  </a:lnTo>
                  <a:lnTo>
                    <a:pt x="14622" y="0"/>
                  </a:lnTo>
                  <a:lnTo>
                    <a:pt x="12872" y="1162"/>
                  </a:lnTo>
                  <a:lnTo>
                    <a:pt x="11323" y="0"/>
                  </a:lnTo>
                  <a:lnTo>
                    <a:pt x="9786" y="1162"/>
                  </a:lnTo>
                  <a:lnTo>
                    <a:pt x="8224" y="0"/>
                  </a:lnTo>
                  <a:lnTo>
                    <a:pt x="6637" y="1162"/>
                  </a:lnTo>
                  <a:lnTo>
                    <a:pt x="5200" y="0"/>
                  </a:lnTo>
                  <a:lnTo>
                    <a:pt x="3400" y="1162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3" name="Google Shape;1043;p46"/>
            <p:cNvSpPr/>
            <p:nvPr/>
          </p:nvSpPr>
          <p:spPr>
            <a:xfrm>
              <a:off x="7182068" y="1690831"/>
              <a:ext cx="1074269" cy="70960"/>
            </a:xfrm>
            <a:custGeom>
              <a:avLst/>
              <a:gdLst/>
              <a:ahLst/>
              <a:cxnLst/>
              <a:rect l="l" t="t" r="r" b="b"/>
              <a:pathLst>
                <a:path w="19696" h="1301" extrusionOk="0">
                  <a:moveTo>
                    <a:pt x="1688" y="1"/>
                  </a:moveTo>
                  <a:lnTo>
                    <a:pt x="1" y="1188"/>
                  </a:lnTo>
                  <a:lnTo>
                    <a:pt x="51" y="1275"/>
                  </a:lnTo>
                  <a:lnTo>
                    <a:pt x="1688" y="126"/>
                  </a:lnTo>
                  <a:lnTo>
                    <a:pt x="3400" y="1288"/>
                  </a:lnTo>
                  <a:lnTo>
                    <a:pt x="5187" y="126"/>
                  </a:lnTo>
                  <a:lnTo>
                    <a:pt x="6637" y="1300"/>
                  </a:lnTo>
                  <a:lnTo>
                    <a:pt x="8224" y="126"/>
                  </a:lnTo>
                  <a:lnTo>
                    <a:pt x="9786" y="1288"/>
                  </a:lnTo>
                  <a:lnTo>
                    <a:pt x="11323" y="126"/>
                  </a:lnTo>
                  <a:lnTo>
                    <a:pt x="12872" y="1288"/>
                  </a:lnTo>
                  <a:lnTo>
                    <a:pt x="14622" y="126"/>
                  </a:lnTo>
                  <a:lnTo>
                    <a:pt x="16209" y="1288"/>
                  </a:lnTo>
                  <a:lnTo>
                    <a:pt x="17859" y="126"/>
                  </a:lnTo>
                  <a:lnTo>
                    <a:pt x="19646" y="1275"/>
                  </a:lnTo>
                  <a:lnTo>
                    <a:pt x="19696" y="1188"/>
                  </a:lnTo>
                  <a:lnTo>
                    <a:pt x="17859" y="1"/>
                  </a:lnTo>
                  <a:lnTo>
                    <a:pt x="16209" y="1175"/>
                  </a:lnTo>
                  <a:lnTo>
                    <a:pt x="14622" y="1"/>
                  </a:lnTo>
                  <a:lnTo>
                    <a:pt x="12872" y="1175"/>
                  </a:lnTo>
                  <a:lnTo>
                    <a:pt x="11323" y="1"/>
                  </a:lnTo>
                  <a:lnTo>
                    <a:pt x="9786" y="1163"/>
                  </a:lnTo>
                  <a:lnTo>
                    <a:pt x="8224" y="1"/>
                  </a:lnTo>
                  <a:lnTo>
                    <a:pt x="6637" y="1163"/>
                  </a:lnTo>
                  <a:lnTo>
                    <a:pt x="5200" y="1"/>
                  </a:lnTo>
                  <a:lnTo>
                    <a:pt x="3400" y="1175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44" name="Google Shape;1044;p46"/>
          <p:cNvGrpSpPr/>
          <p:nvPr/>
        </p:nvGrpSpPr>
        <p:grpSpPr>
          <a:xfrm>
            <a:off x="5559727" y="362103"/>
            <a:ext cx="758404" cy="382354"/>
            <a:chOff x="3763850" y="3766900"/>
            <a:chExt cx="475250" cy="239600"/>
          </a:xfrm>
        </p:grpSpPr>
        <p:sp>
          <p:nvSpPr>
            <p:cNvPr id="1045" name="Google Shape;1045;p46"/>
            <p:cNvSpPr/>
            <p:nvPr/>
          </p:nvSpPr>
          <p:spPr>
            <a:xfrm>
              <a:off x="3944175" y="3769175"/>
              <a:ext cx="128675" cy="234700"/>
            </a:xfrm>
            <a:custGeom>
              <a:avLst/>
              <a:gdLst/>
              <a:ahLst/>
              <a:cxnLst/>
              <a:rect l="l" t="t" r="r" b="b"/>
              <a:pathLst>
                <a:path w="5147" h="9388" extrusionOk="0">
                  <a:moveTo>
                    <a:pt x="2096" y="1"/>
                  </a:moveTo>
                  <a:lnTo>
                    <a:pt x="2096" y="812"/>
                  </a:lnTo>
                  <a:cubicBezTo>
                    <a:pt x="930" y="943"/>
                    <a:pt x="171" y="1676"/>
                    <a:pt x="171" y="2737"/>
                  </a:cubicBezTo>
                  <a:cubicBezTo>
                    <a:pt x="171" y="3863"/>
                    <a:pt x="904" y="4426"/>
                    <a:pt x="2488" y="4884"/>
                  </a:cubicBezTo>
                  <a:cubicBezTo>
                    <a:pt x="3771" y="5238"/>
                    <a:pt x="4151" y="5735"/>
                    <a:pt x="4151" y="6429"/>
                  </a:cubicBezTo>
                  <a:cubicBezTo>
                    <a:pt x="4151" y="7214"/>
                    <a:pt x="3601" y="7660"/>
                    <a:pt x="2619" y="7660"/>
                  </a:cubicBezTo>
                  <a:cubicBezTo>
                    <a:pt x="1729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32" y="7463"/>
                    <a:pt x="839" y="8249"/>
                    <a:pt x="2135" y="8406"/>
                  </a:cubicBezTo>
                  <a:lnTo>
                    <a:pt x="2135" y="9388"/>
                  </a:lnTo>
                  <a:lnTo>
                    <a:pt x="2999" y="9388"/>
                  </a:lnTo>
                  <a:lnTo>
                    <a:pt x="2999" y="8406"/>
                  </a:lnTo>
                  <a:cubicBezTo>
                    <a:pt x="4321" y="8301"/>
                    <a:pt x="5146" y="7516"/>
                    <a:pt x="5146" y="6337"/>
                  </a:cubicBezTo>
                  <a:cubicBezTo>
                    <a:pt x="5146" y="5264"/>
                    <a:pt x="4622" y="4504"/>
                    <a:pt x="2776" y="3968"/>
                  </a:cubicBezTo>
                  <a:cubicBezTo>
                    <a:pt x="1572" y="3601"/>
                    <a:pt x="1166" y="3352"/>
                    <a:pt x="1166" y="2658"/>
                  </a:cubicBezTo>
                  <a:cubicBezTo>
                    <a:pt x="1166" y="2095"/>
                    <a:pt x="1493" y="1559"/>
                    <a:pt x="2475" y="1559"/>
                  </a:cubicBezTo>
                  <a:cubicBezTo>
                    <a:pt x="3536" y="1559"/>
                    <a:pt x="3837" y="2109"/>
                    <a:pt x="3942" y="2580"/>
                  </a:cubicBezTo>
                  <a:lnTo>
                    <a:pt x="4950" y="2580"/>
                  </a:lnTo>
                  <a:cubicBezTo>
                    <a:pt x="4858" y="1860"/>
                    <a:pt x="4413" y="956"/>
                    <a:pt x="2947" y="799"/>
                  </a:cubicBezTo>
                  <a:lnTo>
                    <a:pt x="29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6" name="Google Shape;1046;p46"/>
            <p:cNvSpPr/>
            <p:nvPr/>
          </p:nvSpPr>
          <p:spPr>
            <a:xfrm>
              <a:off x="3766775" y="3769175"/>
              <a:ext cx="129000" cy="234700"/>
            </a:xfrm>
            <a:custGeom>
              <a:avLst/>
              <a:gdLst/>
              <a:ahLst/>
              <a:cxnLst/>
              <a:rect l="l" t="t" r="r" b="b"/>
              <a:pathLst>
                <a:path w="5160" h="9388" extrusionOk="0">
                  <a:moveTo>
                    <a:pt x="2109" y="1"/>
                  </a:moveTo>
                  <a:lnTo>
                    <a:pt x="2109" y="812"/>
                  </a:lnTo>
                  <a:cubicBezTo>
                    <a:pt x="930" y="943"/>
                    <a:pt x="184" y="1676"/>
                    <a:pt x="184" y="2737"/>
                  </a:cubicBezTo>
                  <a:cubicBezTo>
                    <a:pt x="184" y="3863"/>
                    <a:pt x="904" y="4426"/>
                    <a:pt x="2501" y="4884"/>
                  </a:cubicBezTo>
                  <a:cubicBezTo>
                    <a:pt x="3784" y="5238"/>
                    <a:pt x="4164" y="5735"/>
                    <a:pt x="4164" y="6429"/>
                  </a:cubicBezTo>
                  <a:cubicBezTo>
                    <a:pt x="4164" y="7214"/>
                    <a:pt x="3614" y="7660"/>
                    <a:pt x="2619" y="7660"/>
                  </a:cubicBezTo>
                  <a:cubicBezTo>
                    <a:pt x="1742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45" y="7463"/>
                    <a:pt x="839" y="8249"/>
                    <a:pt x="2148" y="8406"/>
                  </a:cubicBezTo>
                  <a:lnTo>
                    <a:pt x="2148" y="9388"/>
                  </a:lnTo>
                  <a:lnTo>
                    <a:pt x="3012" y="9388"/>
                  </a:lnTo>
                  <a:lnTo>
                    <a:pt x="3012" y="8406"/>
                  </a:lnTo>
                  <a:cubicBezTo>
                    <a:pt x="4334" y="8301"/>
                    <a:pt x="5159" y="7516"/>
                    <a:pt x="5159" y="6337"/>
                  </a:cubicBezTo>
                  <a:cubicBezTo>
                    <a:pt x="5159" y="5264"/>
                    <a:pt x="4635" y="4504"/>
                    <a:pt x="2789" y="3968"/>
                  </a:cubicBezTo>
                  <a:cubicBezTo>
                    <a:pt x="1585" y="3601"/>
                    <a:pt x="1179" y="3352"/>
                    <a:pt x="1179" y="2658"/>
                  </a:cubicBezTo>
                  <a:cubicBezTo>
                    <a:pt x="1179" y="2095"/>
                    <a:pt x="1506" y="1559"/>
                    <a:pt x="2475" y="1559"/>
                  </a:cubicBezTo>
                  <a:cubicBezTo>
                    <a:pt x="3549" y="1559"/>
                    <a:pt x="3850" y="2109"/>
                    <a:pt x="3955" y="2580"/>
                  </a:cubicBezTo>
                  <a:lnTo>
                    <a:pt x="4963" y="2580"/>
                  </a:lnTo>
                  <a:cubicBezTo>
                    <a:pt x="4871" y="1860"/>
                    <a:pt x="4426" y="956"/>
                    <a:pt x="2960" y="799"/>
                  </a:cubicBezTo>
                  <a:lnTo>
                    <a:pt x="29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7" name="Google Shape;1047;p46"/>
            <p:cNvSpPr/>
            <p:nvPr/>
          </p:nvSpPr>
          <p:spPr>
            <a:xfrm>
              <a:off x="3763850" y="3766900"/>
              <a:ext cx="134200" cy="239600"/>
            </a:xfrm>
            <a:custGeom>
              <a:avLst/>
              <a:gdLst/>
              <a:ahLst/>
              <a:cxnLst/>
              <a:rect l="l" t="t" r="r" b="b"/>
              <a:pathLst>
                <a:path w="5368" h="9584" extrusionOk="0">
                  <a:moveTo>
                    <a:pt x="2972" y="210"/>
                  </a:moveTo>
                  <a:lnTo>
                    <a:pt x="2972" y="995"/>
                  </a:lnTo>
                  <a:lnTo>
                    <a:pt x="3064" y="1008"/>
                  </a:lnTo>
                  <a:cubicBezTo>
                    <a:pt x="4412" y="1152"/>
                    <a:pt x="4844" y="1925"/>
                    <a:pt x="4962" y="2579"/>
                  </a:cubicBezTo>
                  <a:lnTo>
                    <a:pt x="4150" y="2579"/>
                  </a:lnTo>
                  <a:cubicBezTo>
                    <a:pt x="3967" y="1898"/>
                    <a:pt x="3443" y="1558"/>
                    <a:pt x="2592" y="1558"/>
                  </a:cubicBezTo>
                  <a:cubicBezTo>
                    <a:pt x="1715" y="1558"/>
                    <a:pt x="1191" y="2003"/>
                    <a:pt x="1191" y="2749"/>
                  </a:cubicBezTo>
                  <a:cubicBezTo>
                    <a:pt x="1191" y="3548"/>
                    <a:pt x="1689" y="3810"/>
                    <a:pt x="2880" y="4163"/>
                  </a:cubicBezTo>
                  <a:cubicBezTo>
                    <a:pt x="4883" y="4752"/>
                    <a:pt x="5171" y="5603"/>
                    <a:pt x="5171" y="6441"/>
                  </a:cubicBezTo>
                  <a:cubicBezTo>
                    <a:pt x="5171" y="7554"/>
                    <a:pt x="4399" y="8287"/>
                    <a:pt x="3116" y="8418"/>
                  </a:cubicBezTo>
                  <a:lnTo>
                    <a:pt x="3024" y="8418"/>
                  </a:lnTo>
                  <a:lnTo>
                    <a:pt x="3024" y="9374"/>
                  </a:lnTo>
                  <a:lnTo>
                    <a:pt x="2370" y="9374"/>
                  </a:lnTo>
                  <a:lnTo>
                    <a:pt x="2370" y="8405"/>
                  </a:lnTo>
                  <a:lnTo>
                    <a:pt x="2278" y="8392"/>
                  </a:lnTo>
                  <a:cubicBezTo>
                    <a:pt x="1126" y="8261"/>
                    <a:pt x="406" y="7620"/>
                    <a:pt x="236" y="6572"/>
                  </a:cubicBezTo>
                  <a:lnTo>
                    <a:pt x="1021" y="6572"/>
                  </a:lnTo>
                  <a:cubicBezTo>
                    <a:pt x="1231" y="7423"/>
                    <a:pt x="1820" y="7868"/>
                    <a:pt x="2736" y="7868"/>
                  </a:cubicBezTo>
                  <a:cubicBezTo>
                    <a:pt x="3784" y="7868"/>
                    <a:pt x="4373" y="7371"/>
                    <a:pt x="4373" y="6520"/>
                  </a:cubicBezTo>
                  <a:cubicBezTo>
                    <a:pt x="4373" y="5708"/>
                    <a:pt x="3875" y="5237"/>
                    <a:pt x="2645" y="4883"/>
                  </a:cubicBezTo>
                  <a:cubicBezTo>
                    <a:pt x="1008" y="4425"/>
                    <a:pt x="406" y="3862"/>
                    <a:pt x="406" y="2841"/>
                  </a:cubicBezTo>
                  <a:cubicBezTo>
                    <a:pt x="406" y="1846"/>
                    <a:pt x="1100" y="1139"/>
                    <a:pt x="2226" y="1008"/>
                  </a:cubicBezTo>
                  <a:lnTo>
                    <a:pt x="2317" y="995"/>
                  </a:lnTo>
                  <a:lnTo>
                    <a:pt x="2317" y="210"/>
                  </a:lnTo>
                  <a:close/>
                  <a:moveTo>
                    <a:pt x="2108" y="0"/>
                  </a:moveTo>
                  <a:lnTo>
                    <a:pt x="2108" y="812"/>
                  </a:lnTo>
                  <a:cubicBezTo>
                    <a:pt x="930" y="982"/>
                    <a:pt x="196" y="1754"/>
                    <a:pt x="196" y="2828"/>
                  </a:cubicBezTo>
                  <a:cubicBezTo>
                    <a:pt x="196" y="4137"/>
                    <a:pt x="1152" y="4674"/>
                    <a:pt x="2592" y="5080"/>
                  </a:cubicBezTo>
                  <a:cubicBezTo>
                    <a:pt x="3901" y="5446"/>
                    <a:pt x="4163" y="5918"/>
                    <a:pt x="4163" y="6520"/>
                  </a:cubicBezTo>
                  <a:cubicBezTo>
                    <a:pt x="4163" y="7253"/>
                    <a:pt x="3653" y="7659"/>
                    <a:pt x="2736" y="7659"/>
                  </a:cubicBezTo>
                  <a:cubicBezTo>
                    <a:pt x="1885" y="7659"/>
                    <a:pt x="1375" y="7253"/>
                    <a:pt x="1191" y="6454"/>
                  </a:cubicBezTo>
                  <a:lnTo>
                    <a:pt x="1178" y="6376"/>
                  </a:lnTo>
                  <a:lnTo>
                    <a:pt x="0" y="6376"/>
                  </a:lnTo>
                  <a:lnTo>
                    <a:pt x="13" y="6481"/>
                  </a:lnTo>
                  <a:cubicBezTo>
                    <a:pt x="157" y="7659"/>
                    <a:pt x="930" y="8418"/>
                    <a:pt x="2147" y="8588"/>
                  </a:cubicBezTo>
                  <a:lnTo>
                    <a:pt x="2147" y="9583"/>
                  </a:lnTo>
                  <a:lnTo>
                    <a:pt x="3234" y="9583"/>
                  </a:lnTo>
                  <a:lnTo>
                    <a:pt x="3221" y="8602"/>
                  </a:lnTo>
                  <a:cubicBezTo>
                    <a:pt x="4569" y="8444"/>
                    <a:pt x="5368" y="7633"/>
                    <a:pt x="5368" y="6428"/>
                  </a:cubicBezTo>
                  <a:cubicBezTo>
                    <a:pt x="5368" y="5185"/>
                    <a:pt x="4661" y="4478"/>
                    <a:pt x="2933" y="3967"/>
                  </a:cubicBezTo>
                  <a:cubicBezTo>
                    <a:pt x="1702" y="3600"/>
                    <a:pt x="1401" y="3365"/>
                    <a:pt x="1401" y="2749"/>
                  </a:cubicBezTo>
                  <a:cubicBezTo>
                    <a:pt x="1401" y="2448"/>
                    <a:pt x="1519" y="1754"/>
                    <a:pt x="2592" y="1754"/>
                  </a:cubicBezTo>
                  <a:cubicBezTo>
                    <a:pt x="3378" y="1754"/>
                    <a:pt x="3823" y="2069"/>
                    <a:pt x="3967" y="2710"/>
                  </a:cubicBezTo>
                  <a:lnTo>
                    <a:pt x="3980" y="2789"/>
                  </a:lnTo>
                  <a:lnTo>
                    <a:pt x="5185" y="2789"/>
                  </a:lnTo>
                  <a:lnTo>
                    <a:pt x="5171" y="2671"/>
                  </a:lnTo>
                  <a:cubicBezTo>
                    <a:pt x="5093" y="2055"/>
                    <a:pt x="4739" y="1021"/>
                    <a:pt x="3181" y="812"/>
                  </a:cubicBezTo>
                  <a:lnTo>
                    <a:pt x="3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" name="Google Shape;1048;p46"/>
            <p:cNvSpPr/>
            <p:nvPr/>
          </p:nvSpPr>
          <p:spPr>
            <a:xfrm>
              <a:off x="4110450" y="3769175"/>
              <a:ext cx="128650" cy="234700"/>
            </a:xfrm>
            <a:custGeom>
              <a:avLst/>
              <a:gdLst/>
              <a:ahLst/>
              <a:cxnLst/>
              <a:rect l="l" t="t" r="r" b="b"/>
              <a:pathLst>
                <a:path w="5146" h="9388" extrusionOk="0">
                  <a:moveTo>
                    <a:pt x="2095" y="1"/>
                  </a:moveTo>
                  <a:lnTo>
                    <a:pt x="2095" y="812"/>
                  </a:lnTo>
                  <a:cubicBezTo>
                    <a:pt x="930" y="943"/>
                    <a:pt x="171" y="1676"/>
                    <a:pt x="171" y="2737"/>
                  </a:cubicBezTo>
                  <a:cubicBezTo>
                    <a:pt x="171" y="3863"/>
                    <a:pt x="891" y="4426"/>
                    <a:pt x="2488" y="4884"/>
                  </a:cubicBezTo>
                  <a:cubicBezTo>
                    <a:pt x="3771" y="5238"/>
                    <a:pt x="4151" y="5735"/>
                    <a:pt x="4151" y="6429"/>
                  </a:cubicBezTo>
                  <a:cubicBezTo>
                    <a:pt x="4151" y="7214"/>
                    <a:pt x="3601" y="7660"/>
                    <a:pt x="2619" y="7660"/>
                  </a:cubicBezTo>
                  <a:cubicBezTo>
                    <a:pt x="1729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32" y="7463"/>
                    <a:pt x="839" y="8249"/>
                    <a:pt x="2135" y="8406"/>
                  </a:cubicBezTo>
                  <a:lnTo>
                    <a:pt x="2135" y="9388"/>
                  </a:lnTo>
                  <a:lnTo>
                    <a:pt x="2999" y="9388"/>
                  </a:lnTo>
                  <a:lnTo>
                    <a:pt x="2999" y="8406"/>
                  </a:lnTo>
                  <a:cubicBezTo>
                    <a:pt x="4321" y="8301"/>
                    <a:pt x="5146" y="7516"/>
                    <a:pt x="5146" y="6337"/>
                  </a:cubicBezTo>
                  <a:cubicBezTo>
                    <a:pt x="5146" y="5264"/>
                    <a:pt x="4622" y="4504"/>
                    <a:pt x="2776" y="3968"/>
                  </a:cubicBezTo>
                  <a:cubicBezTo>
                    <a:pt x="1572" y="3601"/>
                    <a:pt x="1166" y="3352"/>
                    <a:pt x="1166" y="2658"/>
                  </a:cubicBezTo>
                  <a:cubicBezTo>
                    <a:pt x="1166" y="2095"/>
                    <a:pt x="1493" y="1559"/>
                    <a:pt x="2462" y="1559"/>
                  </a:cubicBezTo>
                  <a:cubicBezTo>
                    <a:pt x="3536" y="1559"/>
                    <a:pt x="3837" y="2109"/>
                    <a:pt x="3941" y="2580"/>
                  </a:cubicBezTo>
                  <a:lnTo>
                    <a:pt x="4949" y="2580"/>
                  </a:lnTo>
                  <a:cubicBezTo>
                    <a:pt x="4858" y="1860"/>
                    <a:pt x="4413" y="956"/>
                    <a:pt x="2946" y="799"/>
                  </a:cubicBezTo>
                  <a:lnTo>
                    <a:pt x="29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49" name="Google Shape;1049;p46"/>
          <p:cNvGrpSpPr/>
          <p:nvPr/>
        </p:nvGrpSpPr>
        <p:grpSpPr>
          <a:xfrm>
            <a:off x="4688929" y="3304869"/>
            <a:ext cx="1234037" cy="1152387"/>
            <a:chOff x="7475179" y="3353341"/>
            <a:chExt cx="948821" cy="886043"/>
          </a:xfrm>
        </p:grpSpPr>
        <p:sp>
          <p:nvSpPr>
            <p:cNvPr id="1050" name="Google Shape;1050;p46"/>
            <p:cNvSpPr/>
            <p:nvPr/>
          </p:nvSpPr>
          <p:spPr>
            <a:xfrm>
              <a:off x="7552902" y="3353504"/>
              <a:ext cx="376289" cy="322183"/>
            </a:xfrm>
            <a:custGeom>
              <a:avLst/>
              <a:gdLst/>
              <a:ahLst/>
              <a:cxnLst/>
              <a:rect l="l" t="t" r="r" b="b"/>
              <a:pathLst>
                <a:path w="6899" h="5907" extrusionOk="0">
                  <a:moveTo>
                    <a:pt x="3949" y="109"/>
                  </a:moveTo>
                  <a:cubicBezTo>
                    <a:pt x="5524" y="109"/>
                    <a:pt x="6798" y="1383"/>
                    <a:pt x="6798" y="2958"/>
                  </a:cubicBezTo>
                  <a:cubicBezTo>
                    <a:pt x="6798" y="4677"/>
                    <a:pt x="5387" y="5816"/>
                    <a:pt x="3921" y="5816"/>
                  </a:cubicBezTo>
                  <a:cubicBezTo>
                    <a:pt x="3223" y="5816"/>
                    <a:pt x="2513" y="5558"/>
                    <a:pt x="1937" y="4982"/>
                  </a:cubicBezTo>
                  <a:cubicBezTo>
                    <a:pt x="138" y="3183"/>
                    <a:pt x="1412" y="109"/>
                    <a:pt x="3949" y="109"/>
                  </a:cubicBezTo>
                  <a:close/>
                  <a:moveTo>
                    <a:pt x="3926" y="0"/>
                  </a:moveTo>
                  <a:cubicBezTo>
                    <a:pt x="3202" y="0"/>
                    <a:pt x="2464" y="269"/>
                    <a:pt x="1862" y="871"/>
                  </a:cubicBezTo>
                  <a:cubicBezTo>
                    <a:pt x="0" y="2733"/>
                    <a:pt x="1325" y="5907"/>
                    <a:pt x="3949" y="5907"/>
                  </a:cubicBezTo>
                  <a:cubicBezTo>
                    <a:pt x="5586" y="5907"/>
                    <a:pt x="6898" y="4582"/>
                    <a:pt x="6898" y="2958"/>
                  </a:cubicBezTo>
                  <a:cubicBezTo>
                    <a:pt x="6898" y="1181"/>
                    <a:pt x="5444" y="0"/>
                    <a:pt x="39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" name="Google Shape;1051;p46"/>
            <p:cNvSpPr/>
            <p:nvPr/>
          </p:nvSpPr>
          <p:spPr>
            <a:xfrm>
              <a:off x="7530376" y="3353341"/>
              <a:ext cx="376289" cy="322346"/>
            </a:xfrm>
            <a:custGeom>
              <a:avLst/>
              <a:gdLst/>
              <a:ahLst/>
              <a:cxnLst/>
              <a:rect l="l" t="t" r="r" b="b"/>
              <a:pathLst>
                <a:path w="6899" h="5910" extrusionOk="0">
                  <a:moveTo>
                    <a:pt x="3950" y="112"/>
                  </a:moveTo>
                  <a:cubicBezTo>
                    <a:pt x="5524" y="112"/>
                    <a:pt x="6799" y="1386"/>
                    <a:pt x="6799" y="2961"/>
                  </a:cubicBezTo>
                  <a:cubicBezTo>
                    <a:pt x="6799" y="4680"/>
                    <a:pt x="5387" y="5819"/>
                    <a:pt x="3917" y="5819"/>
                  </a:cubicBezTo>
                  <a:cubicBezTo>
                    <a:pt x="3218" y="5819"/>
                    <a:pt x="2505" y="5561"/>
                    <a:pt x="1925" y="4985"/>
                  </a:cubicBezTo>
                  <a:cubicBezTo>
                    <a:pt x="138" y="3186"/>
                    <a:pt x="1413" y="112"/>
                    <a:pt x="3950" y="112"/>
                  </a:cubicBezTo>
                  <a:close/>
                  <a:moveTo>
                    <a:pt x="3932" y="1"/>
                  </a:moveTo>
                  <a:cubicBezTo>
                    <a:pt x="3206" y="1"/>
                    <a:pt x="2466" y="271"/>
                    <a:pt x="1863" y="874"/>
                  </a:cubicBezTo>
                  <a:cubicBezTo>
                    <a:pt x="1" y="2736"/>
                    <a:pt x="1313" y="5910"/>
                    <a:pt x="3950" y="5910"/>
                  </a:cubicBezTo>
                  <a:cubicBezTo>
                    <a:pt x="5574" y="5910"/>
                    <a:pt x="6899" y="4585"/>
                    <a:pt x="6899" y="2961"/>
                  </a:cubicBezTo>
                  <a:cubicBezTo>
                    <a:pt x="6899" y="1178"/>
                    <a:pt x="5448" y="1"/>
                    <a:pt x="3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2" name="Google Shape;1052;p46"/>
            <p:cNvSpPr/>
            <p:nvPr/>
          </p:nvSpPr>
          <p:spPr>
            <a:xfrm>
              <a:off x="7565174" y="3492315"/>
              <a:ext cx="542589" cy="739596"/>
            </a:xfrm>
            <a:custGeom>
              <a:avLst/>
              <a:gdLst/>
              <a:ahLst/>
              <a:cxnLst/>
              <a:rect l="l" t="t" r="r" b="b"/>
              <a:pathLst>
                <a:path w="9948" h="13560" extrusionOk="0">
                  <a:moveTo>
                    <a:pt x="825" y="0"/>
                  </a:moveTo>
                  <a:lnTo>
                    <a:pt x="0" y="12959"/>
                  </a:lnTo>
                  <a:lnTo>
                    <a:pt x="8285" y="13559"/>
                  </a:lnTo>
                  <a:lnTo>
                    <a:pt x="9110" y="12734"/>
                  </a:lnTo>
                  <a:lnTo>
                    <a:pt x="9947" y="13559"/>
                  </a:lnTo>
                  <a:lnTo>
                    <a:pt x="9947" y="13559"/>
                  </a:lnTo>
                  <a:lnTo>
                    <a:pt x="82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3" name="Google Shape;1053;p46"/>
            <p:cNvSpPr/>
            <p:nvPr/>
          </p:nvSpPr>
          <p:spPr>
            <a:xfrm>
              <a:off x="7475179" y="3492315"/>
              <a:ext cx="541934" cy="739596"/>
            </a:xfrm>
            <a:custGeom>
              <a:avLst/>
              <a:gdLst/>
              <a:ahLst/>
              <a:cxnLst/>
              <a:rect l="l" t="t" r="r" b="b"/>
              <a:pathLst>
                <a:path w="9936" h="13560" extrusionOk="0">
                  <a:moveTo>
                    <a:pt x="813" y="0"/>
                  </a:moveTo>
                  <a:lnTo>
                    <a:pt x="13" y="13097"/>
                  </a:lnTo>
                  <a:cubicBezTo>
                    <a:pt x="0" y="13347"/>
                    <a:pt x="200" y="13559"/>
                    <a:pt x="450" y="13559"/>
                  </a:cubicBezTo>
                  <a:lnTo>
                    <a:pt x="9935" y="13559"/>
                  </a:lnTo>
                  <a:lnTo>
                    <a:pt x="9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4" name="Google Shape;1054;p46"/>
            <p:cNvSpPr/>
            <p:nvPr/>
          </p:nvSpPr>
          <p:spPr>
            <a:xfrm>
              <a:off x="7869140" y="3467335"/>
              <a:ext cx="376998" cy="322183"/>
            </a:xfrm>
            <a:custGeom>
              <a:avLst/>
              <a:gdLst/>
              <a:ahLst/>
              <a:cxnLst/>
              <a:rect l="l" t="t" r="r" b="b"/>
              <a:pathLst>
                <a:path w="6912" h="5907" extrusionOk="0">
                  <a:moveTo>
                    <a:pt x="3950" y="108"/>
                  </a:moveTo>
                  <a:cubicBezTo>
                    <a:pt x="5524" y="108"/>
                    <a:pt x="6811" y="1383"/>
                    <a:pt x="6811" y="2958"/>
                  </a:cubicBezTo>
                  <a:cubicBezTo>
                    <a:pt x="6803" y="4680"/>
                    <a:pt x="5402" y="5815"/>
                    <a:pt x="3940" y="5815"/>
                  </a:cubicBezTo>
                  <a:cubicBezTo>
                    <a:pt x="3238" y="5815"/>
                    <a:pt x="2521" y="5553"/>
                    <a:pt x="1938" y="4970"/>
                  </a:cubicBezTo>
                  <a:cubicBezTo>
                    <a:pt x="138" y="3183"/>
                    <a:pt x="1413" y="108"/>
                    <a:pt x="3950" y="108"/>
                  </a:cubicBezTo>
                  <a:close/>
                  <a:moveTo>
                    <a:pt x="3939" y="0"/>
                  </a:moveTo>
                  <a:cubicBezTo>
                    <a:pt x="3215" y="0"/>
                    <a:pt x="2477" y="269"/>
                    <a:pt x="1875" y="871"/>
                  </a:cubicBezTo>
                  <a:cubicBezTo>
                    <a:pt x="1" y="2720"/>
                    <a:pt x="1325" y="5907"/>
                    <a:pt x="3950" y="5907"/>
                  </a:cubicBezTo>
                  <a:cubicBezTo>
                    <a:pt x="5574" y="5907"/>
                    <a:pt x="6899" y="4595"/>
                    <a:pt x="6911" y="2958"/>
                  </a:cubicBezTo>
                  <a:cubicBezTo>
                    <a:pt x="6911" y="1181"/>
                    <a:pt x="5457" y="0"/>
                    <a:pt x="3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5" name="Google Shape;1055;p46"/>
            <p:cNvSpPr/>
            <p:nvPr/>
          </p:nvSpPr>
          <p:spPr>
            <a:xfrm>
              <a:off x="7846668" y="3467335"/>
              <a:ext cx="376943" cy="322183"/>
            </a:xfrm>
            <a:custGeom>
              <a:avLst/>
              <a:gdLst/>
              <a:ahLst/>
              <a:cxnLst/>
              <a:rect l="l" t="t" r="r" b="b"/>
              <a:pathLst>
                <a:path w="6911" h="5907" extrusionOk="0">
                  <a:moveTo>
                    <a:pt x="3949" y="108"/>
                  </a:moveTo>
                  <a:cubicBezTo>
                    <a:pt x="5524" y="108"/>
                    <a:pt x="6811" y="1383"/>
                    <a:pt x="6811" y="2958"/>
                  </a:cubicBezTo>
                  <a:cubicBezTo>
                    <a:pt x="6802" y="4680"/>
                    <a:pt x="5396" y="5815"/>
                    <a:pt x="3934" y="5815"/>
                  </a:cubicBezTo>
                  <a:cubicBezTo>
                    <a:pt x="3232" y="5815"/>
                    <a:pt x="2517" y="5553"/>
                    <a:pt x="1937" y="4970"/>
                  </a:cubicBezTo>
                  <a:cubicBezTo>
                    <a:pt x="138" y="3170"/>
                    <a:pt x="1412" y="108"/>
                    <a:pt x="3949" y="108"/>
                  </a:cubicBezTo>
                  <a:close/>
                  <a:moveTo>
                    <a:pt x="3929" y="0"/>
                  </a:moveTo>
                  <a:cubicBezTo>
                    <a:pt x="3204" y="0"/>
                    <a:pt x="2464" y="269"/>
                    <a:pt x="1862" y="871"/>
                  </a:cubicBezTo>
                  <a:cubicBezTo>
                    <a:pt x="0" y="2733"/>
                    <a:pt x="1325" y="5907"/>
                    <a:pt x="3949" y="5907"/>
                  </a:cubicBezTo>
                  <a:cubicBezTo>
                    <a:pt x="5586" y="5907"/>
                    <a:pt x="6898" y="4595"/>
                    <a:pt x="6911" y="2958"/>
                  </a:cubicBezTo>
                  <a:cubicBezTo>
                    <a:pt x="6911" y="1181"/>
                    <a:pt x="5451" y="0"/>
                    <a:pt x="3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6" name="Google Shape;1056;p46"/>
            <p:cNvSpPr/>
            <p:nvPr/>
          </p:nvSpPr>
          <p:spPr>
            <a:xfrm>
              <a:off x="7881412" y="3606145"/>
              <a:ext cx="542589" cy="633238"/>
            </a:xfrm>
            <a:custGeom>
              <a:avLst/>
              <a:gdLst/>
              <a:ahLst/>
              <a:cxnLst/>
              <a:rect l="l" t="t" r="r" b="b"/>
              <a:pathLst>
                <a:path w="9948" h="11610" extrusionOk="0">
                  <a:moveTo>
                    <a:pt x="825" y="0"/>
                  </a:moveTo>
                  <a:lnTo>
                    <a:pt x="0" y="11610"/>
                  </a:lnTo>
                  <a:lnTo>
                    <a:pt x="9948" y="11610"/>
                  </a:lnTo>
                  <a:lnTo>
                    <a:pt x="82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7" name="Google Shape;1057;p46"/>
            <p:cNvSpPr/>
            <p:nvPr/>
          </p:nvSpPr>
          <p:spPr>
            <a:xfrm>
              <a:off x="7790762" y="3606145"/>
              <a:ext cx="542589" cy="633238"/>
            </a:xfrm>
            <a:custGeom>
              <a:avLst/>
              <a:gdLst/>
              <a:ahLst/>
              <a:cxnLst/>
              <a:rect l="l" t="t" r="r" b="b"/>
              <a:pathLst>
                <a:path w="9948" h="11610" extrusionOk="0">
                  <a:moveTo>
                    <a:pt x="838" y="0"/>
                  </a:moveTo>
                  <a:lnTo>
                    <a:pt x="0" y="11610"/>
                  </a:lnTo>
                  <a:lnTo>
                    <a:pt x="9948" y="11610"/>
                  </a:lnTo>
                  <a:lnTo>
                    <a:pt x="91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8" name="Google Shape;1058;p46"/>
            <p:cNvSpPr/>
            <p:nvPr/>
          </p:nvSpPr>
          <p:spPr>
            <a:xfrm>
              <a:off x="7697385" y="3602054"/>
              <a:ext cx="244078" cy="266549"/>
            </a:xfrm>
            <a:custGeom>
              <a:avLst/>
              <a:gdLst/>
              <a:ahLst/>
              <a:cxnLst/>
              <a:rect l="l" t="t" r="r" b="b"/>
              <a:pathLst>
                <a:path w="4475" h="4887" extrusionOk="0">
                  <a:moveTo>
                    <a:pt x="2237" y="100"/>
                  </a:moveTo>
                  <a:cubicBezTo>
                    <a:pt x="3424" y="100"/>
                    <a:pt x="4374" y="1150"/>
                    <a:pt x="4374" y="2450"/>
                  </a:cubicBezTo>
                  <a:cubicBezTo>
                    <a:pt x="4374" y="3737"/>
                    <a:pt x="3424" y="4787"/>
                    <a:pt x="2237" y="4787"/>
                  </a:cubicBezTo>
                  <a:cubicBezTo>
                    <a:pt x="1063" y="4787"/>
                    <a:pt x="100" y="3737"/>
                    <a:pt x="100" y="2450"/>
                  </a:cubicBezTo>
                  <a:cubicBezTo>
                    <a:pt x="100" y="1150"/>
                    <a:pt x="1063" y="100"/>
                    <a:pt x="2237" y="100"/>
                  </a:cubicBezTo>
                  <a:close/>
                  <a:moveTo>
                    <a:pt x="2237" y="0"/>
                  </a:moveTo>
                  <a:cubicBezTo>
                    <a:pt x="1013" y="0"/>
                    <a:pt x="0" y="1100"/>
                    <a:pt x="0" y="2450"/>
                  </a:cubicBezTo>
                  <a:cubicBezTo>
                    <a:pt x="0" y="3787"/>
                    <a:pt x="1013" y="4887"/>
                    <a:pt x="2237" y="4887"/>
                  </a:cubicBezTo>
                  <a:cubicBezTo>
                    <a:pt x="3474" y="4887"/>
                    <a:pt x="4474" y="3787"/>
                    <a:pt x="4474" y="2450"/>
                  </a:cubicBezTo>
                  <a:cubicBezTo>
                    <a:pt x="4474" y="1100"/>
                    <a:pt x="3474" y="0"/>
                    <a:pt x="2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9" name="Google Shape;1059;p46"/>
            <p:cNvSpPr/>
            <p:nvPr/>
          </p:nvSpPr>
          <p:spPr>
            <a:xfrm>
              <a:off x="7680313" y="3602054"/>
              <a:ext cx="244078" cy="266549"/>
            </a:xfrm>
            <a:custGeom>
              <a:avLst/>
              <a:gdLst/>
              <a:ahLst/>
              <a:cxnLst/>
              <a:rect l="l" t="t" r="r" b="b"/>
              <a:pathLst>
                <a:path w="4475" h="4887" extrusionOk="0">
                  <a:moveTo>
                    <a:pt x="2238" y="100"/>
                  </a:moveTo>
                  <a:cubicBezTo>
                    <a:pt x="3425" y="100"/>
                    <a:pt x="4375" y="1150"/>
                    <a:pt x="4375" y="2450"/>
                  </a:cubicBezTo>
                  <a:cubicBezTo>
                    <a:pt x="4375" y="3737"/>
                    <a:pt x="3425" y="4787"/>
                    <a:pt x="2238" y="4787"/>
                  </a:cubicBezTo>
                  <a:cubicBezTo>
                    <a:pt x="1063" y="4787"/>
                    <a:pt x="101" y="3737"/>
                    <a:pt x="101" y="2450"/>
                  </a:cubicBezTo>
                  <a:cubicBezTo>
                    <a:pt x="101" y="1150"/>
                    <a:pt x="1063" y="100"/>
                    <a:pt x="2238" y="100"/>
                  </a:cubicBezTo>
                  <a:close/>
                  <a:moveTo>
                    <a:pt x="2238" y="0"/>
                  </a:moveTo>
                  <a:cubicBezTo>
                    <a:pt x="1013" y="0"/>
                    <a:pt x="1" y="1100"/>
                    <a:pt x="1" y="2450"/>
                  </a:cubicBezTo>
                  <a:cubicBezTo>
                    <a:pt x="1" y="3787"/>
                    <a:pt x="1013" y="4887"/>
                    <a:pt x="2238" y="4887"/>
                  </a:cubicBezTo>
                  <a:cubicBezTo>
                    <a:pt x="3475" y="4887"/>
                    <a:pt x="4475" y="3787"/>
                    <a:pt x="4475" y="2450"/>
                  </a:cubicBezTo>
                  <a:cubicBezTo>
                    <a:pt x="4475" y="1100"/>
                    <a:pt x="3475" y="0"/>
                    <a:pt x="2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0" name="Google Shape;1060;p46"/>
            <p:cNvSpPr/>
            <p:nvPr/>
          </p:nvSpPr>
          <p:spPr>
            <a:xfrm>
              <a:off x="7666023" y="3716539"/>
              <a:ext cx="444467" cy="521481"/>
            </a:xfrm>
            <a:custGeom>
              <a:avLst/>
              <a:gdLst/>
              <a:ahLst/>
              <a:cxnLst/>
              <a:rect l="l" t="t" r="r" b="b"/>
              <a:pathLst>
                <a:path w="8149" h="9561" extrusionOk="0">
                  <a:moveTo>
                    <a:pt x="625" y="1"/>
                  </a:moveTo>
                  <a:lnTo>
                    <a:pt x="1" y="9561"/>
                  </a:lnTo>
                  <a:lnTo>
                    <a:pt x="8148" y="956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1" name="Google Shape;1061;p46"/>
            <p:cNvSpPr/>
            <p:nvPr/>
          </p:nvSpPr>
          <p:spPr>
            <a:xfrm>
              <a:off x="7598554" y="3716539"/>
              <a:ext cx="408305" cy="521481"/>
            </a:xfrm>
            <a:custGeom>
              <a:avLst/>
              <a:gdLst/>
              <a:ahLst/>
              <a:cxnLst/>
              <a:rect l="l" t="t" r="r" b="b"/>
              <a:pathLst>
                <a:path w="7486" h="9561" extrusionOk="0">
                  <a:moveTo>
                    <a:pt x="613" y="1"/>
                  </a:moveTo>
                  <a:lnTo>
                    <a:pt x="25" y="9136"/>
                  </a:lnTo>
                  <a:cubicBezTo>
                    <a:pt x="0" y="9373"/>
                    <a:pt x="188" y="9561"/>
                    <a:pt x="413" y="9561"/>
                  </a:cubicBezTo>
                  <a:lnTo>
                    <a:pt x="7486" y="9561"/>
                  </a:lnTo>
                  <a:lnTo>
                    <a:pt x="6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2" name="Google Shape;1062;p46"/>
            <p:cNvSpPr/>
            <p:nvPr/>
          </p:nvSpPr>
          <p:spPr>
            <a:xfrm>
              <a:off x="7698749" y="3950363"/>
              <a:ext cx="205189" cy="45707"/>
            </a:xfrm>
            <a:custGeom>
              <a:avLst/>
              <a:gdLst/>
              <a:ahLst/>
              <a:cxnLst/>
              <a:rect l="l" t="t" r="r" b="b"/>
              <a:pathLst>
                <a:path w="3762" h="838" extrusionOk="0">
                  <a:moveTo>
                    <a:pt x="0" y="0"/>
                  </a:moveTo>
                  <a:lnTo>
                    <a:pt x="0" y="837"/>
                  </a:lnTo>
                  <a:lnTo>
                    <a:pt x="3762" y="837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3190875" y="119634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" name="Diagram 0"/>
          <p:cNvGraphicFramePr/>
          <p:nvPr/>
        </p:nvGraphicFramePr>
        <p:xfrm>
          <a:off x="508000" y="361950"/>
          <a:ext cx="4064000" cy="3970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756" name="Google Shape;1756;p60"/>
          <p:cNvPicPr preferRelativeResize="0"/>
          <p:nvPr/>
        </p:nvPicPr>
        <p:blipFill rotWithShape="1">
          <a:blip r:embed="rId6"/>
          <a:srcRect l="47426" r="8875"/>
          <a:stretch>
            <a:fillRect/>
          </a:stretch>
        </p:blipFill>
        <p:spPr>
          <a:xfrm>
            <a:off x="5376935" y="1179680"/>
            <a:ext cx="1823549" cy="2347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9" name="Google Shape;1759;p60"/>
          <p:cNvGrpSpPr/>
          <p:nvPr/>
        </p:nvGrpSpPr>
        <p:grpSpPr>
          <a:xfrm>
            <a:off x="5242360" y="957616"/>
            <a:ext cx="2082005" cy="2824691"/>
            <a:chOff x="1511100" y="1238286"/>
            <a:chExt cx="2082005" cy="2824691"/>
          </a:xfrm>
        </p:grpSpPr>
        <p:sp>
          <p:nvSpPr>
            <p:cNvPr id="1760" name="Google Shape;1760;p60"/>
            <p:cNvSpPr/>
            <p:nvPr/>
          </p:nvSpPr>
          <p:spPr>
            <a:xfrm>
              <a:off x="1511100" y="1238286"/>
              <a:ext cx="2082005" cy="2824691"/>
            </a:xfrm>
            <a:custGeom>
              <a:avLst/>
              <a:gdLst/>
              <a:ahLst/>
              <a:cxnLst/>
              <a:rect l="l" t="t" r="r" b="b"/>
              <a:pathLst>
                <a:path w="70249" h="95461" extrusionOk="0">
                  <a:moveTo>
                    <a:pt x="35124" y="3590"/>
                  </a:moveTo>
                  <a:lnTo>
                    <a:pt x="35466" y="3675"/>
                  </a:lnTo>
                  <a:lnTo>
                    <a:pt x="35723" y="3846"/>
                  </a:lnTo>
                  <a:lnTo>
                    <a:pt x="35894" y="4103"/>
                  </a:lnTo>
                  <a:lnTo>
                    <a:pt x="35979" y="4444"/>
                  </a:lnTo>
                  <a:lnTo>
                    <a:pt x="35894" y="4786"/>
                  </a:lnTo>
                  <a:lnTo>
                    <a:pt x="35723" y="5043"/>
                  </a:lnTo>
                  <a:lnTo>
                    <a:pt x="35466" y="5299"/>
                  </a:lnTo>
                  <a:lnTo>
                    <a:pt x="34783" y="5299"/>
                  </a:lnTo>
                  <a:lnTo>
                    <a:pt x="34526" y="5043"/>
                  </a:lnTo>
                  <a:lnTo>
                    <a:pt x="34355" y="4786"/>
                  </a:lnTo>
                  <a:lnTo>
                    <a:pt x="34270" y="4444"/>
                  </a:lnTo>
                  <a:lnTo>
                    <a:pt x="34355" y="4103"/>
                  </a:lnTo>
                  <a:lnTo>
                    <a:pt x="34526" y="3846"/>
                  </a:lnTo>
                  <a:lnTo>
                    <a:pt x="34783" y="3675"/>
                  </a:lnTo>
                  <a:lnTo>
                    <a:pt x="35124" y="3590"/>
                  </a:lnTo>
                  <a:close/>
                  <a:moveTo>
                    <a:pt x="64950" y="8547"/>
                  </a:moveTo>
                  <a:lnTo>
                    <a:pt x="64950" y="86914"/>
                  </a:lnTo>
                  <a:lnTo>
                    <a:pt x="5299" y="86914"/>
                  </a:lnTo>
                  <a:lnTo>
                    <a:pt x="5299" y="8547"/>
                  </a:lnTo>
                  <a:close/>
                  <a:moveTo>
                    <a:pt x="35552" y="89307"/>
                  </a:moveTo>
                  <a:lnTo>
                    <a:pt x="35894" y="89478"/>
                  </a:lnTo>
                  <a:lnTo>
                    <a:pt x="36235" y="89649"/>
                  </a:lnTo>
                  <a:lnTo>
                    <a:pt x="36492" y="89905"/>
                  </a:lnTo>
                  <a:lnTo>
                    <a:pt x="36748" y="90162"/>
                  </a:lnTo>
                  <a:lnTo>
                    <a:pt x="36919" y="90504"/>
                  </a:lnTo>
                  <a:lnTo>
                    <a:pt x="37005" y="90845"/>
                  </a:lnTo>
                  <a:lnTo>
                    <a:pt x="37090" y="91273"/>
                  </a:lnTo>
                  <a:lnTo>
                    <a:pt x="37005" y="91615"/>
                  </a:lnTo>
                  <a:lnTo>
                    <a:pt x="36919" y="92042"/>
                  </a:lnTo>
                  <a:lnTo>
                    <a:pt x="36748" y="92384"/>
                  </a:lnTo>
                  <a:lnTo>
                    <a:pt x="36492" y="92640"/>
                  </a:lnTo>
                  <a:lnTo>
                    <a:pt x="36235" y="92896"/>
                  </a:lnTo>
                  <a:lnTo>
                    <a:pt x="35894" y="93067"/>
                  </a:lnTo>
                  <a:lnTo>
                    <a:pt x="35552" y="93153"/>
                  </a:lnTo>
                  <a:lnTo>
                    <a:pt x="35124" y="93238"/>
                  </a:lnTo>
                  <a:lnTo>
                    <a:pt x="34697" y="93153"/>
                  </a:lnTo>
                  <a:lnTo>
                    <a:pt x="34355" y="93067"/>
                  </a:lnTo>
                  <a:lnTo>
                    <a:pt x="34013" y="92896"/>
                  </a:lnTo>
                  <a:lnTo>
                    <a:pt x="33757" y="92640"/>
                  </a:lnTo>
                  <a:lnTo>
                    <a:pt x="33501" y="92384"/>
                  </a:lnTo>
                  <a:lnTo>
                    <a:pt x="33330" y="92042"/>
                  </a:lnTo>
                  <a:lnTo>
                    <a:pt x="33244" y="91615"/>
                  </a:lnTo>
                  <a:lnTo>
                    <a:pt x="33159" y="91273"/>
                  </a:lnTo>
                  <a:lnTo>
                    <a:pt x="33244" y="90845"/>
                  </a:lnTo>
                  <a:lnTo>
                    <a:pt x="33330" y="90504"/>
                  </a:lnTo>
                  <a:lnTo>
                    <a:pt x="33501" y="90162"/>
                  </a:lnTo>
                  <a:lnTo>
                    <a:pt x="33757" y="89905"/>
                  </a:lnTo>
                  <a:lnTo>
                    <a:pt x="34013" y="89649"/>
                  </a:lnTo>
                  <a:lnTo>
                    <a:pt x="34355" y="89478"/>
                  </a:lnTo>
                  <a:lnTo>
                    <a:pt x="34697" y="89307"/>
                  </a:lnTo>
                  <a:close/>
                  <a:moveTo>
                    <a:pt x="3333" y="0"/>
                  </a:moveTo>
                  <a:lnTo>
                    <a:pt x="2649" y="86"/>
                  </a:lnTo>
                  <a:lnTo>
                    <a:pt x="2051" y="257"/>
                  </a:lnTo>
                  <a:lnTo>
                    <a:pt x="1453" y="599"/>
                  </a:lnTo>
                  <a:lnTo>
                    <a:pt x="1026" y="1026"/>
                  </a:lnTo>
                  <a:lnTo>
                    <a:pt x="598" y="1453"/>
                  </a:lnTo>
                  <a:lnTo>
                    <a:pt x="256" y="2052"/>
                  </a:lnTo>
                  <a:lnTo>
                    <a:pt x="85" y="2650"/>
                  </a:lnTo>
                  <a:lnTo>
                    <a:pt x="0" y="3333"/>
                  </a:lnTo>
                  <a:lnTo>
                    <a:pt x="0" y="92213"/>
                  </a:lnTo>
                  <a:lnTo>
                    <a:pt x="85" y="92811"/>
                  </a:lnTo>
                  <a:lnTo>
                    <a:pt x="256" y="93495"/>
                  </a:lnTo>
                  <a:lnTo>
                    <a:pt x="598" y="94007"/>
                  </a:lnTo>
                  <a:lnTo>
                    <a:pt x="1026" y="94520"/>
                  </a:lnTo>
                  <a:lnTo>
                    <a:pt x="1453" y="94862"/>
                  </a:lnTo>
                  <a:lnTo>
                    <a:pt x="2051" y="95204"/>
                  </a:lnTo>
                  <a:lnTo>
                    <a:pt x="2649" y="95375"/>
                  </a:lnTo>
                  <a:lnTo>
                    <a:pt x="3333" y="95460"/>
                  </a:lnTo>
                  <a:lnTo>
                    <a:pt x="66916" y="95460"/>
                  </a:lnTo>
                  <a:lnTo>
                    <a:pt x="67600" y="95375"/>
                  </a:lnTo>
                  <a:lnTo>
                    <a:pt x="68198" y="95204"/>
                  </a:lnTo>
                  <a:lnTo>
                    <a:pt x="68796" y="94862"/>
                  </a:lnTo>
                  <a:lnTo>
                    <a:pt x="69309" y="94520"/>
                  </a:lnTo>
                  <a:lnTo>
                    <a:pt x="69651" y="94007"/>
                  </a:lnTo>
                  <a:lnTo>
                    <a:pt x="69992" y="93495"/>
                  </a:lnTo>
                  <a:lnTo>
                    <a:pt x="70163" y="92811"/>
                  </a:lnTo>
                  <a:lnTo>
                    <a:pt x="70249" y="92213"/>
                  </a:lnTo>
                  <a:lnTo>
                    <a:pt x="70249" y="3333"/>
                  </a:lnTo>
                  <a:lnTo>
                    <a:pt x="70163" y="2650"/>
                  </a:lnTo>
                  <a:lnTo>
                    <a:pt x="69992" y="2052"/>
                  </a:lnTo>
                  <a:lnTo>
                    <a:pt x="69651" y="1453"/>
                  </a:lnTo>
                  <a:lnTo>
                    <a:pt x="69309" y="1026"/>
                  </a:lnTo>
                  <a:lnTo>
                    <a:pt x="68796" y="599"/>
                  </a:lnTo>
                  <a:lnTo>
                    <a:pt x="68198" y="257"/>
                  </a:lnTo>
                  <a:lnTo>
                    <a:pt x="67600" y="86"/>
                  </a:lnTo>
                  <a:lnTo>
                    <a:pt x="669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1" name="Google Shape;1761;p60"/>
            <p:cNvSpPr/>
            <p:nvPr/>
          </p:nvSpPr>
          <p:spPr>
            <a:xfrm>
              <a:off x="2485438" y="3858175"/>
              <a:ext cx="144000" cy="144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94" name="Google Shape;1794;p60"/>
          <p:cNvGrpSpPr/>
          <p:nvPr/>
        </p:nvGrpSpPr>
        <p:grpSpPr>
          <a:xfrm rot="-433983" flipH="1">
            <a:off x="8093267" y="721025"/>
            <a:ext cx="840946" cy="681460"/>
            <a:chOff x="3809935" y="3450645"/>
            <a:chExt cx="840982" cy="681489"/>
          </a:xfrm>
        </p:grpSpPr>
        <p:sp>
          <p:nvSpPr>
            <p:cNvPr id="1795" name="Google Shape;1795;p60"/>
            <p:cNvSpPr/>
            <p:nvPr/>
          </p:nvSpPr>
          <p:spPr>
            <a:xfrm>
              <a:off x="3869568" y="3513569"/>
              <a:ext cx="781348" cy="618565"/>
            </a:xfrm>
            <a:custGeom>
              <a:avLst/>
              <a:gdLst/>
              <a:ahLst/>
              <a:cxnLst/>
              <a:rect l="l" t="t" r="r" b="b"/>
              <a:pathLst>
                <a:path w="11635" h="9211" extrusionOk="0">
                  <a:moveTo>
                    <a:pt x="0" y="0"/>
                  </a:moveTo>
                  <a:lnTo>
                    <a:pt x="0" y="9210"/>
                  </a:lnTo>
                  <a:lnTo>
                    <a:pt x="11635" y="9210"/>
                  </a:lnTo>
                  <a:lnTo>
                    <a:pt x="11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6" name="Google Shape;1796;p60"/>
            <p:cNvSpPr/>
            <p:nvPr/>
          </p:nvSpPr>
          <p:spPr>
            <a:xfrm>
              <a:off x="3852779" y="3457360"/>
              <a:ext cx="781348" cy="618565"/>
            </a:xfrm>
            <a:custGeom>
              <a:avLst/>
              <a:gdLst/>
              <a:ahLst/>
              <a:cxnLst/>
              <a:rect l="l" t="t" r="r" b="b"/>
              <a:pathLst>
                <a:path w="11635" h="9211" extrusionOk="0">
                  <a:moveTo>
                    <a:pt x="0" y="0"/>
                  </a:moveTo>
                  <a:lnTo>
                    <a:pt x="0" y="9210"/>
                  </a:lnTo>
                  <a:lnTo>
                    <a:pt x="11635" y="9210"/>
                  </a:lnTo>
                  <a:lnTo>
                    <a:pt x="116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7" name="Google Shape;1797;p60"/>
            <p:cNvSpPr/>
            <p:nvPr/>
          </p:nvSpPr>
          <p:spPr>
            <a:xfrm>
              <a:off x="3809935" y="3757745"/>
              <a:ext cx="829230" cy="17729"/>
            </a:xfrm>
            <a:custGeom>
              <a:avLst/>
              <a:gdLst/>
              <a:ahLst/>
              <a:cxnLst/>
              <a:rect l="l" t="t" r="r" b="b"/>
              <a:pathLst>
                <a:path w="12348" h="264" extrusionOk="0">
                  <a:moveTo>
                    <a:pt x="1" y="1"/>
                  </a:moveTo>
                  <a:lnTo>
                    <a:pt x="1" y="201"/>
                  </a:lnTo>
                  <a:lnTo>
                    <a:pt x="12335" y="263"/>
                  </a:lnTo>
                  <a:lnTo>
                    <a:pt x="12348" y="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8" name="Google Shape;1798;p60"/>
            <p:cNvSpPr/>
            <p:nvPr/>
          </p:nvSpPr>
          <p:spPr>
            <a:xfrm>
              <a:off x="4200172" y="3450645"/>
              <a:ext cx="13498" cy="644554"/>
            </a:xfrm>
            <a:custGeom>
              <a:avLst/>
              <a:gdLst/>
              <a:ahLst/>
              <a:cxnLst/>
              <a:rect l="l" t="t" r="r" b="b"/>
              <a:pathLst>
                <a:path w="201" h="9598" extrusionOk="0">
                  <a:moveTo>
                    <a:pt x="1" y="0"/>
                  </a:moveTo>
                  <a:lnTo>
                    <a:pt x="1" y="9597"/>
                  </a:lnTo>
                  <a:lnTo>
                    <a:pt x="201" y="9597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9" name="Google Shape;1799;p60"/>
            <p:cNvSpPr/>
            <p:nvPr/>
          </p:nvSpPr>
          <p:spPr>
            <a:xfrm>
              <a:off x="4162431" y="3738471"/>
              <a:ext cx="84817" cy="98248"/>
            </a:xfrm>
            <a:custGeom>
              <a:avLst/>
              <a:gdLst/>
              <a:ahLst/>
              <a:cxnLst/>
              <a:rect l="l" t="t" r="r" b="b"/>
              <a:pathLst>
                <a:path w="1263" h="1463" extrusionOk="0">
                  <a:moveTo>
                    <a:pt x="650" y="0"/>
                  </a:moveTo>
                  <a:lnTo>
                    <a:pt x="563" y="325"/>
                  </a:lnTo>
                  <a:cubicBezTo>
                    <a:pt x="450" y="700"/>
                    <a:pt x="263" y="1038"/>
                    <a:pt x="1" y="1325"/>
                  </a:cubicBezTo>
                  <a:lnTo>
                    <a:pt x="151" y="1462"/>
                  </a:lnTo>
                  <a:cubicBezTo>
                    <a:pt x="363" y="1213"/>
                    <a:pt x="538" y="938"/>
                    <a:pt x="663" y="638"/>
                  </a:cubicBezTo>
                  <a:cubicBezTo>
                    <a:pt x="788" y="888"/>
                    <a:pt x="925" y="1125"/>
                    <a:pt x="1088" y="1350"/>
                  </a:cubicBezTo>
                  <a:cubicBezTo>
                    <a:pt x="1113" y="1388"/>
                    <a:pt x="1138" y="1413"/>
                    <a:pt x="1188" y="1425"/>
                  </a:cubicBezTo>
                  <a:lnTo>
                    <a:pt x="1225" y="1225"/>
                  </a:lnTo>
                  <a:cubicBezTo>
                    <a:pt x="1238" y="1225"/>
                    <a:pt x="1250" y="1238"/>
                    <a:pt x="1263" y="1238"/>
                  </a:cubicBezTo>
                  <a:cubicBezTo>
                    <a:pt x="1050" y="963"/>
                    <a:pt x="875" y="650"/>
                    <a:pt x="750" y="313"/>
                  </a:cubicBezTo>
                  <a:lnTo>
                    <a:pt x="6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0" name="Google Shape;1800;p60"/>
            <p:cNvSpPr/>
            <p:nvPr/>
          </p:nvSpPr>
          <p:spPr>
            <a:xfrm>
              <a:off x="4202724" y="3660639"/>
              <a:ext cx="125110" cy="106441"/>
            </a:xfrm>
            <a:custGeom>
              <a:avLst/>
              <a:gdLst/>
              <a:ahLst/>
              <a:cxnLst/>
              <a:rect l="l" t="t" r="r" b="b"/>
              <a:pathLst>
                <a:path w="1863" h="1585" extrusionOk="0">
                  <a:moveTo>
                    <a:pt x="1363" y="201"/>
                  </a:moveTo>
                  <a:cubicBezTo>
                    <a:pt x="1416" y="201"/>
                    <a:pt x="1468" y="218"/>
                    <a:pt x="1513" y="260"/>
                  </a:cubicBezTo>
                  <a:cubicBezTo>
                    <a:pt x="1638" y="372"/>
                    <a:pt x="1563" y="585"/>
                    <a:pt x="1475" y="710"/>
                  </a:cubicBezTo>
                  <a:cubicBezTo>
                    <a:pt x="1175" y="1084"/>
                    <a:pt x="738" y="1322"/>
                    <a:pt x="263" y="1384"/>
                  </a:cubicBezTo>
                  <a:cubicBezTo>
                    <a:pt x="300" y="1334"/>
                    <a:pt x="325" y="1284"/>
                    <a:pt x="375" y="1209"/>
                  </a:cubicBezTo>
                  <a:cubicBezTo>
                    <a:pt x="400" y="1184"/>
                    <a:pt x="413" y="1147"/>
                    <a:pt x="425" y="1134"/>
                  </a:cubicBezTo>
                  <a:cubicBezTo>
                    <a:pt x="488" y="1059"/>
                    <a:pt x="525" y="984"/>
                    <a:pt x="613" y="872"/>
                  </a:cubicBezTo>
                  <a:cubicBezTo>
                    <a:pt x="688" y="759"/>
                    <a:pt x="763" y="647"/>
                    <a:pt x="850" y="547"/>
                  </a:cubicBezTo>
                  <a:cubicBezTo>
                    <a:pt x="863" y="510"/>
                    <a:pt x="900" y="485"/>
                    <a:pt x="925" y="460"/>
                  </a:cubicBezTo>
                  <a:cubicBezTo>
                    <a:pt x="974" y="401"/>
                    <a:pt x="1180" y="201"/>
                    <a:pt x="1363" y="201"/>
                  </a:cubicBezTo>
                  <a:close/>
                  <a:moveTo>
                    <a:pt x="1370" y="0"/>
                  </a:moveTo>
                  <a:cubicBezTo>
                    <a:pt x="1164" y="0"/>
                    <a:pt x="944" y="141"/>
                    <a:pt x="775" y="310"/>
                  </a:cubicBezTo>
                  <a:cubicBezTo>
                    <a:pt x="750" y="347"/>
                    <a:pt x="713" y="372"/>
                    <a:pt x="688" y="410"/>
                  </a:cubicBezTo>
                  <a:cubicBezTo>
                    <a:pt x="600" y="522"/>
                    <a:pt x="513" y="647"/>
                    <a:pt x="438" y="759"/>
                  </a:cubicBezTo>
                  <a:cubicBezTo>
                    <a:pt x="375" y="847"/>
                    <a:pt x="325" y="934"/>
                    <a:pt x="263" y="1009"/>
                  </a:cubicBezTo>
                  <a:cubicBezTo>
                    <a:pt x="250" y="1034"/>
                    <a:pt x="225" y="1059"/>
                    <a:pt x="200" y="1097"/>
                  </a:cubicBezTo>
                  <a:cubicBezTo>
                    <a:pt x="150" y="1197"/>
                    <a:pt x="75" y="1297"/>
                    <a:pt x="0" y="1384"/>
                  </a:cubicBezTo>
                  <a:cubicBezTo>
                    <a:pt x="13" y="1378"/>
                    <a:pt x="22" y="1375"/>
                    <a:pt x="30" y="1375"/>
                  </a:cubicBezTo>
                  <a:cubicBezTo>
                    <a:pt x="38" y="1375"/>
                    <a:pt x="44" y="1378"/>
                    <a:pt x="50" y="1384"/>
                  </a:cubicBezTo>
                  <a:lnTo>
                    <a:pt x="13" y="1572"/>
                  </a:lnTo>
                  <a:cubicBezTo>
                    <a:pt x="75" y="1584"/>
                    <a:pt x="138" y="1584"/>
                    <a:pt x="200" y="1584"/>
                  </a:cubicBezTo>
                  <a:cubicBezTo>
                    <a:pt x="738" y="1584"/>
                    <a:pt x="1338" y="1209"/>
                    <a:pt x="1625" y="822"/>
                  </a:cubicBezTo>
                  <a:cubicBezTo>
                    <a:pt x="1787" y="610"/>
                    <a:pt x="1862" y="297"/>
                    <a:pt x="1650" y="110"/>
                  </a:cubicBezTo>
                  <a:cubicBezTo>
                    <a:pt x="1565" y="33"/>
                    <a:pt x="1469" y="0"/>
                    <a:pt x="1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1" name="Google Shape;1801;p60"/>
            <p:cNvSpPr/>
            <p:nvPr/>
          </p:nvSpPr>
          <p:spPr>
            <a:xfrm>
              <a:off x="4095276" y="3644454"/>
              <a:ext cx="120946" cy="125983"/>
            </a:xfrm>
            <a:custGeom>
              <a:avLst/>
              <a:gdLst/>
              <a:ahLst/>
              <a:cxnLst/>
              <a:rect l="l" t="t" r="r" b="b"/>
              <a:pathLst>
                <a:path w="1801" h="1876" extrusionOk="0">
                  <a:moveTo>
                    <a:pt x="579" y="198"/>
                  </a:moveTo>
                  <a:cubicBezTo>
                    <a:pt x="672" y="198"/>
                    <a:pt x="764" y="234"/>
                    <a:pt x="838" y="301"/>
                  </a:cubicBezTo>
                  <a:cubicBezTo>
                    <a:pt x="976" y="438"/>
                    <a:pt x="1088" y="601"/>
                    <a:pt x="1151" y="788"/>
                  </a:cubicBezTo>
                  <a:cubicBezTo>
                    <a:pt x="1201" y="876"/>
                    <a:pt x="1238" y="963"/>
                    <a:pt x="1288" y="1063"/>
                  </a:cubicBezTo>
                  <a:cubicBezTo>
                    <a:pt x="1388" y="1250"/>
                    <a:pt x="1475" y="1438"/>
                    <a:pt x="1550" y="1650"/>
                  </a:cubicBezTo>
                  <a:cubicBezTo>
                    <a:pt x="1475" y="1613"/>
                    <a:pt x="1400" y="1575"/>
                    <a:pt x="1326" y="1538"/>
                  </a:cubicBezTo>
                  <a:cubicBezTo>
                    <a:pt x="1276" y="1513"/>
                    <a:pt x="1226" y="1488"/>
                    <a:pt x="1188" y="1475"/>
                  </a:cubicBezTo>
                  <a:lnTo>
                    <a:pt x="1201" y="1475"/>
                  </a:lnTo>
                  <a:cubicBezTo>
                    <a:pt x="876" y="1338"/>
                    <a:pt x="476" y="1138"/>
                    <a:pt x="313" y="776"/>
                  </a:cubicBezTo>
                  <a:cubicBezTo>
                    <a:pt x="226" y="601"/>
                    <a:pt x="238" y="351"/>
                    <a:pt x="388" y="251"/>
                  </a:cubicBezTo>
                  <a:cubicBezTo>
                    <a:pt x="449" y="215"/>
                    <a:pt x="515" y="198"/>
                    <a:pt x="579" y="198"/>
                  </a:cubicBezTo>
                  <a:close/>
                  <a:moveTo>
                    <a:pt x="571" y="0"/>
                  </a:moveTo>
                  <a:cubicBezTo>
                    <a:pt x="466" y="0"/>
                    <a:pt x="360" y="29"/>
                    <a:pt x="263" y="88"/>
                  </a:cubicBezTo>
                  <a:cubicBezTo>
                    <a:pt x="13" y="251"/>
                    <a:pt x="1" y="613"/>
                    <a:pt x="126" y="863"/>
                  </a:cubicBezTo>
                  <a:cubicBezTo>
                    <a:pt x="313" y="1275"/>
                    <a:pt x="751" y="1500"/>
                    <a:pt x="1113" y="1663"/>
                  </a:cubicBezTo>
                  <a:cubicBezTo>
                    <a:pt x="1151" y="1675"/>
                    <a:pt x="1188" y="1700"/>
                    <a:pt x="1238" y="1713"/>
                  </a:cubicBezTo>
                  <a:cubicBezTo>
                    <a:pt x="1363" y="1800"/>
                    <a:pt x="1513" y="1850"/>
                    <a:pt x="1675" y="1875"/>
                  </a:cubicBezTo>
                  <a:lnTo>
                    <a:pt x="1688" y="1875"/>
                  </a:lnTo>
                  <a:lnTo>
                    <a:pt x="1800" y="1863"/>
                  </a:lnTo>
                  <a:lnTo>
                    <a:pt x="1775" y="1750"/>
                  </a:lnTo>
                  <a:cubicBezTo>
                    <a:pt x="1713" y="1475"/>
                    <a:pt x="1613" y="1213"/>
                    <a:pt x="1463" y="963"/>
                  </a:cubicBezTo>
                  <a:cubicBezTo>
                    <a:pt x="1425" y="876"/>
                    <a:pt x="1376" y="788"/>
                    <a:pt x="1338" y="701"/>
                  </a:cubicBezTo>
                  <a:cubicBezTo>
                    <a:pt x="1251" y="488"/>
                    <a:pt x="1126" y="301"/>
                    <a:pt x="963" y="151"/>
                  </a:cubicBezTo>
                  <a:cubicBezTo>
                    <a:pt x="849" y="51"/>
                    <a:pt x="711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02" name="Google Shape;1802;p60"/>
          <p:cNvGrpSpPr/>
          <p:nvPr/>
        </p:nvGrpSpPr>
        <p:grpSpPr>
          <a:xfrm>
            <a:off x="7966672" y="3253471"/>
            <a:ext cx="673174" cy="862229"/>
            <a:chOff x="423050" y="2039550"/>
            <a:chExt cx="318150" cy="407500"/>
          </a:xfrm>
        </p:grpSpPr>
        <p:sp>
          <p:nvSpPr>
            <p:cNvPr id="1803" name="Google Shape;1803;p60"/>
            <p:cNvSpPr/>
            <p:nvPr/>
          </p:nvSpPr>
          <p:spPr>
            <a:xfrm>
              <a:off x="423050" y="2039550"/>
              <a:ext cx="318150" cy="407500"/>
            </a:xfrm>
            <a:custGeom>
              <a:avLst/>
              <a:gdLst/>
              <a:ahLst/>
              <a:cxnLst/>
              <a:rect l="l" t="t" r="r" b="b"/>
              <a:pathLst>
                <a:path w="12726" h="16300" extrusionOk="0">
                  <a:moveTo>
                    <a:pt x="11315" y="0"/>
                  </a:moveTo>
                  <a:cubicBezTo>
                    <a:pt x="11239" y="0"/>
                    <a:pt x="11163" y="35"/>
                    <a:pt x="11115" y="98"/>
                  </a:cubicBezTo>
                  <a:lnTo>
                    <a:pt x="79" y="15076"/>
                  </a:lnTo>
                  <a:cubicBezTo>
                    <a:pt x="0" y="15181"/>
                    <a:pt x="26" y="15338"/>
                    <a:pt x="131" y="15416"/>
                  </a:cubicBezTo>
                  <a:lnTo>
                    <a:pt x="1270" y="16254"/>
                  </a:lnTo>
                  <a:cubicBezTo>
                    <a:pt x="1311" y="16285"/>
                    <a:pt x="1361" y="16300"/>
                    <a:pt x="1410" y="16300"/>
                  </a:cubicBezTo>
                  <a:cubicBezTo>
                    <a:pt x="1486" y="16300"/>
                    <a:pt x="1563" y="16265"/>
                    <a:pt x="1610" y="16202"/>
                  </a:cubicBezTo>
                  <a:lnTo>
                    <a:pt x="12647" y="1224"/>
                  </a:lnTo>
                  <a:cubicBezTo>
                    <a:pt x="12726" y="1120"/>
                    <a:pt x="12700" y="963"/>
                    <a:pt x="12595" y="884"/>
                  </a:cubicBezTo>
                  <a:lnTo>
                    <a:pt x="11456" y="46"/>
                  </a:lnTo>
                  <a:cubicBezTo>
                    <a:pt x="11414" y="15"/>
                    <a:pt x="11365" y="0"/>
                    <a:pt x="113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4" name="Google Shape;1804;p60"/>
            <p:cNvSpPr/>
            <p:nvPr/>
          </p:nvSpPr>
          <p:spPr>
            <a:xfrm>
              <a:off x="529150" y="2194150"/>
              <a:ext cx="108300" cy="97850"/>
            </a:xfrm>
            <a:custGeom>
              <a:avLst/>
              <a:gdLst/>
              <a:ahLst/>
              <a:cxnLst/>
              <a:rect l="l" t="t" r="r" b="b"/>
              <a:pathLst>
                <a:path w="4332" h="3914" extrusionOk="0">
                  <a:moveTo>
                    <a:pt x="2136" y="0"/>
                  </a:moveTo>
                  <a:cubicBezTo>
                    <a:pt x="1023" y="0"/>
                    <a:pt x="0" y="972"/>
                    <a:pt x="194" y="2254"/>
                  </a:cubicBezTo>
                  <a:cubicBezTo>
                    <a:pt x="354" y="3301"/>
                    <a:pt x="1236" y="3914"/>
                    <a:pt x="2134" y="3914"/>
                  </a:cubicBezTo>
                  <a:cubicBezTo>
                    <a:pt x="2707" y="3914"/>
                    <a:pt x="3287" y="3664"/>
                    <a:pt x="3690" y="3118"/>
                  </a:cubicBezTo>
                  <a:cubicBezTo>
                    <a:pt x="4331" y="2254"/>
                    <a:pt x="4148" y="1023"/>
                    <a:pt x="3284" y="382"/>
                  </a:cubicBezTo>
                  <a:cubicBezTo>
                    <a:pt x="2922" y="118"/>
                    <a:pt x="2524" y="0"/>
                    <a:pt x="2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5" name="Google Shape;1805;p60"/>
            <p:cNvSpPr/>
            <p:nvPr/>
          </p:nvSpPr>
          <p:spPr>
            <a:xfrm>
              <a:off x="576875" y="2211900"/>
              <a:ext cx="34050" cy="52700"/>
            </a:xfrm>
            <a:custGeom>
              <a:avLst/>
              <a:gdLst/>
              <a:ahLst/>
              <a:cxnLst/>
              <a:rect l="l" t="t" r="r" b="b"/>
              <a:pathLst>
                <a:path w="1362" h="2108" extrusionOk="0">
                  <a:moveTo>
                    <a:pt x="1076" y="1"/>
                  </a:moveTo>
                  <a:cubicBezTo>
                    <a:pt x="1052" y="1"/>
                    <a:pt x="1028" y="12"/>
                    <a:pt x="1009" y="39"/>
                  </a:cubicBezTo>
                  <a:lnTo>
                    <a:pt x="0" y="1400"/>
                  </a:lnTo>
                  <a:lnTo>
                    <a:pt x="1218" y="2094"/>
                  </a:lnTo>
                  <a:cubicBezTo>
                    <a:pt x="1231" y="2094"/>
                    <a:pt x="1244" y="2107"/>
                    <a:pt x="1257" y="2107"/>
                  </a:cubicBezTo>
                  <a:cubicBezTo>
                    <a:pt x="1336" y="2107"/>
                    <a:pt x="1362" y="1989"/>
                    <a:pt x="1297" y="1950"/>
                  </a:cubicBezTo>
                  <a:lnTo>
                    <a:pt x="236" y="1348"/>
                  </a:lnTo>
                  <a:lnTo>
                    <a:pt x="1139" y="130"/>
                  </a:lnTo>
                  <a:cubicBezTo>
                    <a:pt x="1186" y="65"/>
                    <a:pt x="1134" y="1"/>
                    <a:pt x="10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6" name="Google Shape;1806;p60"/>
            <p:cNvSpPr/>
            <p:nvPr/>
          </p:nvSpPr>
          <p:spPr>
            <a:xfrm>
              <a:off x="620100" y="2171075"/>
              <a:ext cx="19650" cy="17700"/>
            </a:xfrm>
            <a:custGeom>
              <a:avLst/>
              <a:gdLst/>
              <a:ahLst/>
              <a:cxnLst/>
              <a:rect l="l" t="t" r="r" b="b"/>
              <a:pathLst>
                <a:path w="786" h="708" extrusionOk="0">
                  <a:moveTo>
                    <a:pt x="386" y="0"/>
                  </a:moveTo>
                  <a:cubicBezTo>
                    <a:pt x="182" y="0"/>
                    <a:pt x="0" y="179"/>
                    <a:pt x="39" y="402"/>
                  </a:cubicBezTo>
                  <a:cubicBezTo>
                    <a:pt x="63" y="593"/>
                    <a:pt x="223" y="707"/>
                    <a:pt x="386" y="707"/>
                  </a:cubicBezTo>
                  <a:cubicBezTo>
                    <a:pt x="491" y="707"/>
                    <a:pt x="596" y="661"/>
                    <a:pt x="667" y="559"/>
                  </a:cubicBezTo>
                  <a:cubicBezTo>
                    <a:pt x="785" y="402"/>
                    <a:pt x="746" y="192"/>
                    <a:pt x="602" y="74"/>
                  </a:cubicBezTo>
                  <a:cubicBezTo>
                    <a:pt x="533" y="23"/>
                    <a:pt x="458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7" name="Google Shape;1807;p60"/>
            <p:cNvSpPr/>
            <p:nvPr/>
          </p:nvSpPr>
          <p:spPr>
            <a:xfrm>
              <a:off x="641050" y="2142550"/>
              <a:ext cx="19650" cy="17750"/>
            </a:xfrm>
            <a:custGeom>
              <a:avLst/>
              <a:gdLst/>
              <a:ahLst/>
              <a:cxnLst/>
              <a:rect l="l" t="t" r="r" b="b"/>
              <a:pathLst>
                <a:path w="786" h="710" extrusionOk="0">
                  <a:moveTo>
                    <a:pt x="386" y="0"/>
                  </a:moveTo>
                  <a:cubicBezTo>
                    <a:pt x="186" y="0"/>
                    <a:pt x="0" y="174"/>
                    <a:pt x="39" y="404"/>
                  </a:cubicBezTo>
                  <a:cubicBezTo>
                    <a:pt x="71" y="595"/>
                    <a:pt x="229" y="709"/>
                    <a:pt x="393" y="709"/>
                  </a:cubicBezTo>
                  <a:cubicBezTo>
                    <a:pt x="497" y="709"/>
                    <a:pt x="604" y="663"/>
                    <a:pt x="680" y="561"/>
                  </a:cubicBezTo>
                  <a:cubicBezTo>
                    <a:pt x="785" y="404"/>
                    <a:pt x="759" y="194"/>
                    <a:pt x="602" y="76"/>
                  </a:cubicBezTo>
                  <a:cubicBezTo>
                    <a:pt x="535" y="23"/>
                    <a:pt x="460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8" name="Google Shape;1808;p60"/>
            <p:cNvSpPr/>
            <p:nvPr/>
          </p:nvSpPr>
          <p:spPr>
            <a:xfrm>
              <a:off x="662225" y="2113925"/>
              <a:ext cx="19750" cy="17750"/>
            </a:xfrm>
            <a:custGeom>
              <a:avLst/>
              <a:gdLst/>
              <a:ahLst/>
              <a:cxnLst/>
              <a:rect l="l" t="t" r="r" b="b"/>
              <a:pathLst>
                <a:path w="790" h="710" extrusionOk="0">
                  <a:moveTo>
                    <a:pt x="388" y="1"/>
                  </a:moveTo>
                  <a:cubicBezTo>
                    <a:pt x="188" y="1"/>
                    <a:pt x="0" y="176"/>
                    <a:pt x="30" y="410"/>
                  </a:cubicBezTo>
                  <a:cubicBezTo>
                    <a:pt x="61" y="601"/>
                    <a:pt x="224" y="709"/>
                    <a:pt x="388" y="709"/>
                  </a:cubicBezTo>
                  <a:cubicBezTo>
                    <a:pt x="493" y="709"/>
                    <a:pt x="599" y="664"/>
                    <a:pt x="671" y="567"/>
                  </a:cubicBezTo>
                  <a:cubicBezTo>
                    <a:pt x="789" y="410"/>
                    <a:pt x="750" y="187"/>
                    <a:pt x="593" y="69"/>
                  </a:cubicBezTo>
                  <a:cubicBezTo>
                    <a:pt x="529" y="22"/>
                    <a:pt x="457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hopping Cart Theme for Business by Slidesgo">
  <a:themeElements>
    <a:clrScheme name="Simple Light">
      <a:dk1>
        <a:srgbClr val="333333"/>
      </a:dk1>
      <a:lt1>
        <a:srgbClr val="EBEBEB"/>
      </a:lt1>
      <a:dk2>
        <a:srgbClr val="FFFFFF"/>
      </a:dk2>
      <a:lt2>
        <a:srgbClr val="FFB554"/>
      </a:lt2>
      <a:accent1>
        <a:srgbClr val="FF3070"/>
      </a:accent1>
      <a:accent2>
        <a:srgbClr val="FF887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1030</Words>
  <Application>WPS Presentation</Application>
  <PresentationFormat/>
  <Paragraphs>92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3" baseType="lpstr">
      <vt:lpstr>Arial</vt:lpstr>
      <vt:lpstr>SimSun</vt:lpstr>
      <vt:lpstr>Wingdings</vt:lpstr>
      <vt:lpstr>Arial</vt:lpstr>
      <vt:lpstr>Lexend ExtraBold</vt:lpstr>
      <vt:lpstr>DM Sans</vt:lpstr>
      <vt:lpstr>Montserrat</vt:lpstr>
      <vt:lpstr>Alata</vt:lpstr>
      <vt:lpstr>PT Sans</vt:lpstr>
      <vt:lpstr>Proxima Nova Semibold</vt:lpstr>
      <vt:lpstr>Proxima Nova</vt:lpstr>
      <vt:lpstr>Microsoft YaHei</vt:lpstr>
      <vt:lpstr>Arial Unicode MS</vt:lpstr>
      <vt:lpstr>Open Sans</vt:lpstr>
      <vt:lpstr>Calibri</vt:lpstr>
      <vt:lpstr>Amatic SC</vt:lpstr>
      <vt:lpstr>Roboto Medium</vt:lpstr>
      <vt:lpstr>Segoe Print</vt:lpstr>
      <vt:lpstr>Roboto</vt:lpstr>
      <vt:lpstr>Shopping Cart Theme for Business by Slidesgo</vt:lpstr>
      <vt:lpstr>Sản phẩm cuối khóa</vt:lpstr>
      <vt:lpstr>Introduction:</vt:lpstr>
      <vt:lpstr>Table of contents</vt:lpstr>
      <vt:lpstr>01</vt:lpstr>
      <vt:lpstr>Nguồn gốc </vt:lpstr>
      <vt:lpstr>02</vt:lpstr>
      <vt:lpstr>Nhu Cầu và Lợi ích</vt:lpstr>
      <vt:lpstr>03</vt:lpstr>
      <vt:lpstr>PowerPoint 演示文稿</vt:lpstr>
      <vt:lpstr>Visit our website</vt:lpstr>
      <vt:lpstr>Awesome words</vt:lpstr>
      <vt:lpstr>Hạn chế 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Sản phẩm cuối khóa</dc:title>
  <dc:creator/>
  <cp:lastModifiedBy>google1598955230</cp:lastModifiedBy>
  <cp:revision>9</cp:revision>
  <dcterms:created xsi:type="dcterms:W3CDTF">2025-03-29T13:27:00Z</dcterms:created>
  <dcterms:modified xsi:type="dcterms:W3CDTF">2025-03-30T02:19:13Z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2B351CCA45554A5EA1F2345128069EBF_13</vt:lpwstr>
  </property>
  <property fmtid="{D5CDD505-2E9C-101B-9397-08002B2CF9AE}" pid="3" name="KSOProductBuildVer">
    <vt:lpwstr>1033-12.2.0.20326</vt:lpwstr>
  </property>
</Properties>
</file>