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40525" cx="11880850"/>
  <p:notesSz cx="7315200" cy="9601200"/>
  <p:embeddedFontLst>
    <p:embeddedFont>
      <p:font typeface="Helvetica Neue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000000"/>
          </p15:clr>
        </p15:guide>
        <p15:guide id="2" pos="3742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0" roundtripDataSignature="AMtx7mj5UKGajBYGyNRV6OUlc1OwzuZ1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31812" y="719137"/>
            <a:ext cx="625157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531812" y="719137"/>
            <a:ext cx="625157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eabe7b8d3_0_183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eabe7b8d3_0_18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Eventos focam no producer (consumers se adaptam a eventos)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Comandos focam no consumer (producers se adaptam a comandos)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abe7b8d3_0_208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eabe7b8d3_0_20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 posso ter outros tipos sistemas enviando mesmo comando, apesar de normalmente ser, ele não é 1x1 com producer.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Lembre-se: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comandos representam ordens, executados por um consumers (producers se adaptam a mensagem), cabe muito em um modelo onde vc quer um PROCESSAMENTO ASSINCRONO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eventos representam o passado, coisas que aconteceram (consumers se adaptam a mensagem), cabe muito em um modelo de NOTIFICAÇÃO.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Essa escolha não é exclusiva, ambos modelos cabem perfeitamente em um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eabe7b8d3_0_235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eabe7b8d3_0_23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 dai?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eabe7b8d3_0_246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eabe7b8d3_0_24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 dai?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eabe7b8d3_0_257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eabe7b8d3_0_25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 dai?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eabe7b8d3_0_268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eabe7b8d3_0_26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 dai?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eabe7b8d3_0_279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eabe7b8d3_0_27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 dai?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eabe7b8d3_0_984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eabe7b8d3_0_98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aplicações consumidores “registram” filas que fazem bind na exchange (pode ser criada de forma manual ou a própria aplicação pode criar)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eabe7b8d3_0_1004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eabe7b8d3_0_100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Uma aplicação publica mensagens, que são roteadas para essas filas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eabe7b8d3_0_1029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eabe7b8d3_0_102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Caso outra aplicação registra outra fila, ela não recebe as mensagens já enviadas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531812" y="719137"/>
            <a:ext cx="625157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eabe7b8d3_0_1053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eabe7b8d3_0_105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Novas mensagens são roteadas normalmente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 as 4 tipos de exchanges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eabe7b8d3_0_1283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eabe7b8d3_0_128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Consumo não ordenado e o que acontece se aparecer um novo consumidor?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eabe7b8d3_0_1318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eabe7b8d3_0_131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paralelismo do consumo depende da quantidade de consumidores, quanto mais, mais rápido.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 o ok do consumidor, a mensagem não é excluída da fila, uma vez consumida, ela é excluída.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eabe7b8d3_0_1361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eabe7b8d3_0_136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Tópicos tem partições, cada partição pode estar replicada para vários nós do kafka (mesmo esquema do cassandra)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partition key pode ser qualquer coisa, ela não identifica a partição, mas uma mesma PK sempre vai cair na mesma partição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eabe7b8d3_0_1397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eabe7b8d3_0_139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consumo é ordenado dentro de uma partição, se uma mensagem falha, o consumidor daquela partição trava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eeabe7b8d3_0_1449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eeabe7b8d3_0_144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 novo consumidor, consome todas as mensagens que estão no tópico (pode decidir se quer entrar no mais antigo ou no mais novo)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eabe7b8d3_0_1510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eeabe7b8d3_0_151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Podemos resetar o offset, causando um reprocessamento, no caso resetamos o vermelho para 4.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7:notes"/>
          <p:cNvSpPr/>
          <p:nvPr>
            <p:ph idx="2" type="sldImg"/>
          </p:nvPr>
        </p:nvSpPr>
        <p:spPr>
          <a:xfrm>
            <a:off x="546100" y="727075"/>
            <a:ext cx="622300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3" name="Google Shape;703;p27:notes"/>
          <p:cNvSpPr txBox="1"/>
          <p:nvPr>
            <p:ph idx="1" type="body"/>
          </p:nvPr>
        </p:nvSpPr>
        <p:spPr>
          <a:xfrm>
            <a:off x="1004887" y="4573587"/>
            <a:ext cx="5297487" cy="3800475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abe7b8d3_0_63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abe7b8d3_0_6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Menos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Menos disponibilidade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Será que tem consistência? (o intervalo de tempo entre as chamadas de dependência, ou para que execute a compensação?)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eabe7b8d3_0_80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eabe7b8d3_0_8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Reduz as dependências síncronas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Ganho de performance (menos coisas para eu fazer no fluxo síncrono)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Ganho disponibilidade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(consequentemente escalabilidade)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Consistência, garantia de que “realiza cobrança” e “atualiza estoque” vão ocorrer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eabe7b8d3_0_99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eabe7b8d3_0_9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Podemos minimizar os efeitos do eventual consistente…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eabe7b8d3_0_121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eabe7b8d3_0_12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broker armazena a mensagem e roteia para os consumidores.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Mensagens podem ser qualquer coisa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be7b8d3_0_136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abe7b8d3_0_13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Funciona, mas complexo tanto para producer quanto consumer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Seria uma “integração via banco de dados”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Então temos soluções melhores, vamos debater duas delas, com paradigmas diferentes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abe7b8d3_0_151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eabe7b8d3_0_15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que a mensagem aqui representa? um desejo, imperativos a uma ação. Essa forma de modelar chamamos de comand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Porém commands demandam ações do producer, nesse caso, envio de 3 mensagens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abe7b8d3_0_169:notes"/>
          <p:cNvSpPr/>
          <p:nvPr>
            <p:ph idx="2" type="sldImg"/>
          </p:nvPr>
        </p:nvSpPr>
        <p:spPr>
          <a:xfrm>
            <a:off x="481600" y="720090"/>
            <a:ext cx="635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eabe7b8d3_0_16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 que a mensagem aqui representa? algo que aconteceu. Essa forma de modelar chamamos de event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idx="1" type="body"/>
          </p:nvPr>
        </p:nvSpPr>
        <p:spPr>
          <a:xfrm>
            <a:off x="5098381" y="2702023"/>
            <a:ext cx="4585265" cy="790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/>
          <p:nvPr>
            <p:ph type="title"/>
          </p:nvPr>
        </p:nvSpPr>
        <p:spPr>
          <a:xfrm>
            <a:off x="701044" y="259985"/>
            <a:ext cx="8981798" cy="503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701044" y="259985"/>
            <a:ext cx="9168919" cy="503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594042" y="1531204"/>
            <a:ext cx="5249439" cy="638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594042" y="2169337"/>
            <a:ext cx="5249439" cy="394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9"/>
          <p:cNvSpPr txBox="1"/>
          <p:nvPr>
            <p:ph idx="3" type="body"/>
          </p:nvPr>
        </p:nvSpPr>
        <p:spPr>
          <a:xfrm>
            <a:off x="6035307" y="1531204"/>
            <a:ext cx="5251501" cy="638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9"/>
          <p:cNvSpPr txBox="1"/>
          <p:nvPr>
            <p:ph idx="4" type="body"/>
          </p:nvPr>
        </p:nvSpPr>
        <p:spPr>
          <a:xfrm>
            <a:off x="6035307" y="2169337"/>
            <a:ext cx="5251501" cy="394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701043" y="259985"/>
            <a:ext cx="9448988" cy="503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594043" y="1596126"/>
            <a:ext cx="5247375" cy="45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40"/>
          <p:cNvSpPr txBox="1"/>
          <p:nvPr>
            <p:ph idx="2" type="body"/>
          </p:nvPr>
        </p:nvSpPr>
        <p:spPr>
          <a:xfrm>
            <a:off x="6039432" y="1596126"/>
            <a:ext cx="5247375" cy="45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type="title"/>
          </p:nvPr>
        </p:nvSpPr>
        <p:spPr>
          <a:xfrm>
            <a:off x="938505" y="4395679"/>
            <a:ext cx="10098723" cy="135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" type="body"/>
          </p:nvPr>
        </p:nvSpPr>
        <p:spPr>
          <a:xfrm>
            <a:off x="938505" y="2899312"/>
            <a:ext cx="10098723" cy="14963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type="title"/>
          </p:nvPr>
        </p:nvSpPr>
        <p:spPr>
          <a:xfrm>
            <a:off x="701043" y="259984"/>
            <a:ext cx="9449600" cy="503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" type="body"/>
          </p:nvPr>
        </p:nvSpPr>
        <p:spPr>
          <a:xfrm>
            <a:off x="514350" y="1162050"/>
            <a:ext cx="11041062" cy="5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Layout Personalizado">
  <p:cSld name="4_Layout Personaliza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/>
          <p:nvPr>
            <p:ph idx="1" type="body"/>
          </p:nvPr>
        </p:nvSpPr>
        <p:spPr>
          <a:xfrm>
            <a:off x="5191942" y="2702023"/>
            <a:ext cx="4585265" cy="790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ctrTitle"/>
          </p:nvPr>
        </p:nvSpPr>
        <p:spPr>
          <a:xfrm>
            <a:off x="701043" y="259984"/>
            <a:ext cx="9168919" cy="502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subTitle"/>
          </p:nvPr>
        </p:nvSpPr>
        <p:spPr>
          <a:xfrm>
            <a:off x="513922" y="1265529"/>
            <a:ext cx="10285843" cy="517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e2858a600_2_137"/>
          <p:cNvSpPr txBox="1"/>
          <p:nvPr>
            <p:ph type="title"/>
          </p:nvPr>
        </p:nvSpPr>
        <p:spPr>
          <a:xfrm>
            <a:off x="404994" y="591855"/>
            <a:ext cx="110709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ee2858a600_2_137"/>
          <p:cNvSpPr txBox="1"/>
          <p:nvPr>
            <p:ph idx="1" type="body"/>
          </p:nvPr>
        </p:nvSpPr>
        <p:spPr>
          <a:xfrm>
            <a:off x="404994" y="1532718"/>
            <a:ext cx="11070900" cy="4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7" name="Google Shape;27;gee2858a600_2_137"/>
          <p:cNvSpPr txBox="1"/>
          <p:nvPr>
            <p:ph idx="12" type="sldNum"/>
          </p:nvPr>
        </p:nvSpPr>
        <p:spPr>
          <a:xfrm>
            <a:off x="11008312" y="6201779"/>
            <a:ext cx="712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725" lIns="119725" spcFirstLastPara="1" rIns="119725" wrap="square" tIns="1197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2328730" y="4788377"/>
            <a:ext cx="7128510" cy="5652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/>
          <p:nvPr>
            <p:ph idx="2" type="pic"/>
          </p:nvPr>
        </p:nvSpPr>
        <p:spPr>
          <a:xfrm>
            <a:off x="2328730" y="611215"/>
            <a:ext cx="7128510" cy="410432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5"/>
          <p:cNvSpPr txBox="1"/>
          <p:nvPr>
            <p:ph idx="1" type="body"/>
          </p:nvPr>
        </p:nvSpPr>
        <p:spPr>
          <a:xfrm>
            <a:off x="2328730" y="5353671"/>
            <a:ext cx="7128510" cy="802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594043" y="814169"/>
            <a:ext cx="3908718" cy="11590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4645082" y="814169"/>
            <a:ext cx="6641725" cy="5838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594043" y="1973260"/>
            <a:ext cx="3908718" cy="467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" y="0"/>
            <a:ext cx="11880850" cy="68405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title"/>
          </p:nvPr>
        </p:nvSpPr>
        <p:spPr>
          <a:xfrm>
            <a:off x="514350" y="260350"/>
            <a:ext cx="94488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514350" y="1162050"/>
            <a:ext cx="11041062" cy="5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cl0817\Desktop\MioloBranco.jpg" id="19" name="Google Shape;19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1880850" cy="684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1880850" cy="68405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5400"/>
            <a:ext cx="11880850" cy="686593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1" type="body"/>
          </p:nvPr>
        </p:nvSpPr>
        <p:spPr>
          <a:xfrm>
            <a:off x="5099050" y="2774950"/>
            <a:ext cx="45847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MBA Engenharia de Software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eabe7b8d3_0_183"/>
          <p:cNvSpPr/>
          <p:nvPr/>
        </p:nvSpPr>
        <p:spPr>
          <a:xfrm>
            <a:off x="1391394" y="3783414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geeabe7b8d3_0_183"/>
          <p:cNvSpPr/>
          <p:nvPr/>
        </p:nvSpPr>
        <p:spPr>
          <a:xfrm>
            <a:off x="3331137" y="3902252"/>
            <a:ext cx="991510" cy="454048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geeabe7b8d3_0_183"/>
          <p:cNvSpPr/>
          <p:nvPr/>
        </p:nvSpPr>
        <p:spPr>
          <a:xfrm>
            <a:off x="5252833" y="2866757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geeabe7b8d3_0_183"/>
          <p:cNvSpPr/>
          <p:nvPr/>
        </p:nvSpPr>
        <p:spPr>
          <a:xfrm>
            <a:off x="5252833" y="3783098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geeabe7b8d3_0_183"/>
          <p:cNvSpPr/>
          <p:nvPr/>
        </p:nvSpPr>
        <p:spPr>
          <a:xfrm>
            <a:off x="5252833" y="4699450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51C75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51C75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51C75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7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5" name="Google Shape;205;geeabe7b8d3_0_183"/>
          <p:cNvCxnSpPr>
            <a:stCxn id="200" idx="3"/>
            <a:endCxn id="201" idx="1"/>
          </p:cNvCxnSpPr>
          <p:nvPr/>
        </p:nvCxnSpPr>
        <p:spPr>
          <a:xfrm>
            <a:off x="2400894" y="4128264"/>
            <a:ext cx="930300" cy="9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geeabe7b8d3_0_183"/>
          <p:cNvCxnSpPr>
            <a:stCxn id="201" idx="3"/>
            <a:endCxn id="202" idx="1"/>
          </p:cNvCxnSpPr>
          <p:nvPr/>
        </p:nvCxnSpPr>
        <p:spPr>
          <a:xfrm flipH="1" rot="10800000">
            <a:off x="4322647" y="3211576"/>
            <a:ext cx="930300" cy="9177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eeabe7b8d3_0_183"/>
          <p:cNvCxnSpPr>
            <a:stCxn id="201" idx="3"/>
            <a:endCxn id="203" idx="1"/>
          </p:cNvCxnSpPr>
          <p:nvPr/>
        </p:nvCxnSpPr>
        <p:spPr>
          <a:xfrm flipH="1" rot="10800000">
            <a:off x="4322647" y="4128076"/>
            <a:ext cx="930300" cy="12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eeabe7b8d3_0_183"/>
          <p:cNvCxnSpPr>
            <a:stCxn id="201" idx="3"/>
            <a:endCxn id="204" idx="1"/>
          </p:cNvCxnSpPr>
          <p:nvPr/>
        </p:nvCxnSpPr>
        <p:spPr>
          <a:xfrm>
            <a:off x="4322647" y="4129276"/>
            <a:ext cx="930300" cy="9150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geeabe7b8d3_0_183"/>
          <p:cNvSpPr/>
          <p:nvPr/>
        </p:nvSpPr>
        <p:spPr>
          <a:xfrm>
            <a:off x="7394799" y="3901851"/>
            <a:ext cx="991510" cy="454048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geeabe7b8d3_0_183"/>
          <p:cNvSpPr/>
          <p:nvPr/>
        </p:nvSpPr>
        <p:spPr>
          <a:xfrm>
            <a:off x="9518713" y="2867636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7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geeabe7b8d3_0_183"/>
          <p:cNvSpPr/>
          <p:nvPr/>
        </p:nvSpPr>
        <p:spPr>
          <a:xfrm>
            <a:off x="9518713" y="3783976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geeabe7b8d3_0_183"/>
          <p:cNvSpPr/>
          <p:nvPr/>
        </p:nvSpPr>
        <p:spPr>
          <a:xfrm>
            <a:off x="9518713" y="4700329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13" name="Google Shape;213;geeabe7b8d3_0_183"/>
          <p:cNvCxnSpPr>
            <a:stCxn id="203" idx="3"/>
            <a:endCxn id="209" idx="1"/>
          </p:cNvCxnSpPr>
          <p:nvPr/>
        </p:nvCxnSpPr>
        <p:spPr>
          <a:xfrm>
            <a:off x="6262333" y="4127948"/>
            <a:ext cx="1132500" cy="9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geeabe7b8d3_0_183"/>
          <p:cNvCxnSpPr>
            <a:stCxn id="209" idx="3"/>
            <a:endCxn id="210" idx="1"/>
          </p:cNvCxnSpPr>
          <p:nvPr/>
        </p:nvCxnSpPr>
        <p:spPr>
          <a:xfrm flipH="1" rot="10800000">
            <a:off x="8386309" y="3212374"/>
            <a:ext cx="1132500" cy="9165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geeabe7b8d3_0_183"/>
          <p:cNvCxnSpPr>
            <a:stCxn id="209" idx="3"/>
            <a:endCxn id="211" idx="1"/>
          </p:cNvCxnSpPr>
          <p:nvPr/>
        </p:nvCxnSpPr>
        <p:spPr>
          <a:xfrm>
            <a:off x="8386309" y="4128874"/>
            <a:ext cx="1132500" cy="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geeabe7b8d3_0_183"/>
          <p:cNvCxnSpPr>
            <a:stCxn id="209" idx="3"/>
            <a:endCxn id="212" idx="1"/>
          </p:cNvCxnSpPr>
          <p:nvPr/>
        </p:nvCxnSpPr>
        <p:spPr>
          <a:xfrm>
            <a:off x="8386309" y="4128874"/>
            <a:ext cx="1132500" cy="916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geeabe7b8d3_0_183"/>
          <p:cNvCxnSpPr>
            <a:stCxn id="203" idx="3"/>
            <a:endCxn id="209" idx="2"/>
          </p:cNvCxnSpPr>
          <p:nvPr/>
        </p:nvCxnSpPr>
        <p:spPr>
          <a:xfrm>
            <a:off x="6262333" y="4127948"/>
            <a:ext cx="1628100" cy="228000"/>
          </a:xfrm>
          <a:prstGeom prst="curvedConnector4">
            <a:avLst>
              <a:gd fmla="val 34776" name="adj1"/>
              <a:gd fmla="val 239038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geeabe7b8d3_0_183"/>
          <p:cNvCxnSpPr>
            <a:stCxn id="203" idx="3"/>
            <a:endCxn id="209" idx="0"/>
          </p:cNvCxnSpPr>
          <p:nvPr/>
        </p:nvCxnSpPr>
        <p:spPr>
          <a:xfrm flipH="1" rot="10800000">
            <a:off x="6262333" y="3901748"/>
            <a:ext cx="1628100" cy="226200"/>
          </a:xfrm>
          <a:prstGeom prst="curvedConnector4">
            <a:avLst>
              <a:gd fmla="val 34776" name="adj1"/>
              <a:gd fmla="val 239966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geeabe7b8d3_0_183"/>
          <p:cNvSpPr txBox="1"/>
          <p:nvPr/>
        </p:nvSpPr>
        <p:spPr>
          <a:xfrm>
            <a:off x="2850384" y="2577083"/>
            <a:ext cx="1228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9725" lIns="119725" spcFirstLastPara="1" rIns="119725" wrap="square" tIns="119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Eventos</a:t>
            </a:r>
            <a:endParaRPr sz="1800"/>
          </a:p>
        </p:txBody>
      </p:sp>
      <p:sp>
        <p:nvSpPr>
          <p:cNvPr id="220" name="Google Shape;220;geeabe7b8d3_0_183"/>
          <p:cNvSpPr txBox="1"/>
          <p:nvPr/>
        </p:nvSpPr>
        <p:spPr>
          <a:xfrm>
            <a:off x="7106649" y="2680170"/>
            <a:ext cx="1683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9725" lIns="119725" spcFirstLastPara="1" rIns="119725" wrap="square" tIns="119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Comandos</a:t>
            </a:r>
            <a:endParaRPr sz="1800"/>
          </a:p>
        </p:txBody>
      </p:sp>
      <p:sp>
        <p:nvSpPr>
          <p:cNvPr id="221" name="Google Shape;221;geeabe7b8d3_0_183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Semântica da mensagem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eabe7b8d3_0_208"/>
          <p:cNvSpPr/>
          <p:nvPr/>
        </p:nvSpPr>
        <p:spPr>
          <a:xfrm>
            <a:off x="1391394" y="3783414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geeabe7b8d3_0_208"/>
          <p:cNvSpPr/>
          <p:nvPr/>
        </p:nvSpPr>
        <p:spPr>
          <a:xfrm>
            <a:off x="3331137" y="3902252"/>
            <a:ext cx="991510" cy="454048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geeabe7b8d3_0_208"/>
          <p:cNvSpPr/>
          <p:nvPr/>
        </p:nvSpPr>
        <p:spPr>
          <a:xfrm>
            <a:off x="5252833" y="2866757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geeabe7b8d3_0_208"/>
          <p:cNvSpPr/>
          <p:nvPr/>
        </p:nvSpPr>
        <p:spPr>
          <a:xfrm>
            <a:off x="5252833" y="3783098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7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geeabe7b8d3_0_208"/>
          <p:cNvSpPr/>
          <p:nvPr/>
        </p:nvSpPr>
        <p:spPr>
          <a:xfrm>
            <a:off x="5252833" y="4699450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51C75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51C75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51C75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7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1" name="Google Shape;231;geeabe7b8d3_0_208"/>
          <p:cNvCxnSpPr>
            <a:stCxn id="226" idx="3"/>
            <a:endCxn id="227" idx="1"/>
          </p:cNvCxnSpPr>
          <p:nvPr/>
        </p:nvCxnSpPr>
        <p:spPr>
          <a:xfrm>
            <a:off x="2400894" y="4128264"/>
            <a:ext cx="930300" cy="9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geeabe7b8d3_0_208"/>
          <p:cNvCxnSpPr>
            <a:stCxn id="227" idx="3"/>
            <a:endCxn id="228" idx="1"/>
          </p:cNvCxnSpPr>
          <p:nvPr/>
        </p:nvCxnSpPr>
        <p:spPr>
          <a:xfrm flipH="1" rot="10800000">
            <a:off x="4322647" y="3211576"/>
            <a:ext cx="930300" cy="9177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geeabe7b8d3_0_208"/>
          <p:cNvCxnSpPr>
            <a:stCxn id="227" idx="3"/>
            <a:endCxn id="229" idx="1"/>
          </p:cNvCxnSpPr>
          <p:nvPr/>
        </p:nvCxnSpPr>
        <p:spPr>
          <a:xfrm flipH="1" rot="10800000">
            <a:off x="4322647" y="4128076"/>
            <a:ext cx="930300" cy="12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geeabe7b8d3_0_208"/>
          <p:cNvCxnSpPr>
            <a:stCxn id="227" idx="3"/>
            <a:endCxn id="230" idx="1"/>
          </p:cNvCxnSpPr>
          <p:nvPr/>
        </p:nvCxnSpPr>
        <p:spPr>
          <a:xfrm>
            <a:off x="4322647" y="4129276"/>
            <a:ext cx="930300" cy="9150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geeabe7b8d3_0_208"/>
          <p:cNvSpPr/>
          <p:nvPr/>
        </p:nvSpPr>
        <p:spPr>
          <a:xfrm>
            <a:off x="7394799" y="3901851"/>
            <a:ext cx="991510" cy="454048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geeabe7b8d3_0_208"/>
          <p:cNvSpPr/>
          <p:nvPr/>
        </p:nvSpPr>
        <p:spPr>
          <a:xfrm>
            <a:off x="9518713" y="2867636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7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geeabe7b8d3_0_208"/>
          <p:cNvSpPr/>
          <p:nvPr/>
        </p:nvSpPr>
        <p:spPr>
          <a:xfrm>
            <a:off x="9518713" y="3783976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geeabe7b8d3_0_208"/>
          <p:cNvSpPr/>
          <p:nvPr/>
        </p:nvSpPr>
        <p:spPr>
          <a:xfrm>
            <a:off x="9518713" y="4700329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9" name="Google Shape;239;geeabe7b8d3_0_208"/>
          <p:cNvCxnSpPr>
            <a:stCxn id="235" idx="3"/>
            <a:endCxn id="236" idx="1"/>
          </p:cNvCxnSpPr>
          <p:nvPr/>
        </p:nvCxnSpPr>
        <p:spPr>
          <a:xfrm flipH="1" rot="10800000">
            <a:off x="8386309" y="3212374"/>
            <a:ext cx="1132500" cy="9165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geeabe7b8d3_0_208"/>
          <p:cNvCxnSpPr>
            <a:stCxn id="235" idx="3"/>
            <a:endCxn id="237" idx="1"/>
          </p:cNvCxnSpPr>
          <p:nvPr/>
        </p:nvCxnSpPr>
        <p:spPr>
          <a:xfrm>
            <a:off x="8386309" y="4128874"/>
            <a:ext cx="1132500" cy="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geeabe7b8d3_0_208"/>
          <p:cNvCxnSpPr>
            <a:stCxn id="235" idx="3"/>
            <a:endCxn id="238" idx="1"/>
          </p:cNvCxnSpPr>
          <p:nvPr/>
        </p:nvCxnSpPr>
        <p:spPr>
          <a:xfrm>
            <a:off x="8386309" y="4128874"/>
            <a:ext cx="1132500" cy="916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geeabe7b8d3_0_208"/>
          <p:cNvSpPr/>
          <p:nvPr/>
        </p:nvSpPr>
        <p:spPr>
          <a:xfrm>
            <a:off x="5252833" y="5620841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7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3" name="Google Shape;243;geeabe7b8d3_0_208"/>
          <p:cNvCxnSpPr>
            <a:stCxn id="242" idx="3"/>
            <a:endCxn id="235" idx="2"/>
          </p:cNvCxnSpPr>
          <p:nvPr/>
        </p:nvCxnSpPr>
        <p:spPr>
          <a:xfrm flipH="1" rot="10800000">
            <a:off x="6262333" y="4355891"/>
            <a:ext cx="1628100" cy="1609800"/>
          </a:xfrm>
          <a:prstGeom prst="curvedConnector2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geeabe7b8d3_0_208"/>
          <p:cNvSpPr/>
          <p:nvPr/>
        </p:nvSpPr>
        <p:spPr>
          <a:xfrm>
            <a:off x="5252833" y="1996500"/>
            <a:ext cx="1009500" cy="68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7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5" name="Google Shape;245;geeabe7b8d3_0_208"/>
          <p:cNvCxnSpPr>
            <a:stCxn id="244" idx="3"/>
            <a:endCxn id="235" idx="0"/>
          </p:cNvCxnSpPr>
          <p:nvPr/>
        </p:nvCxnSpPr>
        <p:spPr>
          <a:xfrm>
            <a:off x="6262333" y="2341350"/>
            <a:ext cx="1628100" cy="1560600"/>
          </a:xfrm>
          <a:prstGeom prst="curvedConnector2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geeabe7b8d3_0_208"/>
          <p:cNvCxnSpPr/>
          <p:nvPr/>
        </p:nvCxnSpPr>
        <p:spPr>
          <a:xfrm>
            <a:off x="6262393" y="4128017"/>
            <a:ext cx="1132200" cy="9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geeabe7b8d3_0_208"/>
          <p:cNvCxnSpPr/>
          <p:nvPr/>
        </p:nvCxnSpPr>
        <p:spPr>
          <a:xfrm>
            <a:off x="6262393" y="4128017"/>
            <a:ext cx="1628100" cy="227700"/>
          </a:xfrm>
          <a:prstGeom prst="curvedConnector4">
            <a:avLst>
              <a:gd fmla="val 34776" name="adj1"/>
              <a:gd fmla="val 239038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geeabe7b8d3_0_208"/>
          <p:cNvCxnSpPr>
            <a:endCxn id="235" idx="0"/>
          </p:cNvCxnSpPr>
          <p:nvPr/>
        </p:nvCxnSpPr>
        <p:spPr>
          <a:xfrm flipH="1" rot="10800000">
            <a:off x="6262454" y="3901851"/>
            <a:ext cx="1628100" cy="226200"/>
          </a:xfrm>
          <a:prstGeom prst="curvedConnector4">
            <a:avLst>
              <a:gd fmla="val 34776" name="adj1"/>
              <a:gd fmla="val 239991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geeabe7b8d3_0_208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Semântica da mensagem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eabe7b8d3_0_235"/>
          <p:cNvSpPr/>
          <p:nvPr/>
        </p:nvSpPr>
        <p:spPr>
          <a:xfrm>
            <a:off x="1391394" y="301556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Google Shape;255;geeabe7b8d3_0_235"/>
          <p:cNvSpPr/>
          <p:nvPr/>
        </p:nvSpPr>
        <p:spPr>
          <a:xfrm>
            <a:off x="5940409" y="3179710"/>
            <a:ext cx="1377004" cy="630822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Google Shape;256;geeabe7b8d3_0_235"/>
          <p:cNvSpPr/>
          <p:nvPr/>
        </p:nvSpPr>
        <p:spPr>
          <a:xfrm>
            <a:off x="9517446" y="301556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57" name="Google Shape;257;geeabe7b8d3_0_235"/>
          <p:cNvCxnSpPr>
            <a:stCxn id="254" idx="3"/>
            <a:endCxn id="255" idx="1"/>
          </p:cNvCxnSpPr>
          <p:nvPr/>
        </p:nvCxnSpPr>
        <p:spPr>
          <a:xfrm>
            <a:off x="2794494" y="3494362"/>
            <a:ext cx="3145800" cy="9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geeabe7b8d3_0_235"/>
          <p:cNvCxnSpPr>
            <a:stCxn id="255" idx="3"/>
            <a:endCxn id="256" idx="1"/>
          </p:cNvCxnSpPr>
          <p:nvPr/>
        </p:nvCxnSpPr>
        <p:spPr>
          <a:xfrm flipH="1" rot="10800000">
            <a:off x="7317413" y="3494221"/>
            <a:ext cx="2199900" cy="9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geeabe7b8d3_0_235"/>
          <p:cNvSpPr/>
          <p:nvPr/>
        </p:nvSpPr>
        <p:spPr>
          <a:xfrm>
            <a:off x="2992561" y="3740777"/>
            <a:ext cx="2750100" cy="556500"/>
          </a:xfrm>
          <a:prstGeom prst="wedgeRectCallout">
            <a:avLst>
              <a:gd fmla="val -25406" name="adj1"/>
              <a:gd fmla="val -86338" name="adj2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Usuário foi alterado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geeabe7b8d3_0_235"/>
          <p:cNvSpPr/>
          <p:nvPr/>
        </p:nvSpPr>
        <p:spPr>
          <a:xfrm>
            <a:off x="9458977" y="1931902"/>
            <a:ext cx="1520100" cy="699900"/>
          </a:xfrm>
          <a:prstGeom prst="wedgeRoundRectCallout">
            <a:avLst>
              <a:gd fmla="val 16970" name="adj1"/>
              <a:gd fmla="val 97890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Qual usuário?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geeabe7b8d3_0_235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Modelando a mensagem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eabe7b8d3_0_246"/>
          <p:cNvSpPr/>
          <p:nvPr/>
        </p:nvSpPr>
        <p:spPr>
          <a:xfrm>
            <a:off x="1391394" y="301556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7" name="Google Shape;267;geeabe7b8d3_0_246"/>
          <p:cNvSpPr/>
          <p:nvPr/>
        </p:nvSpPr>
        <p:spPr>
          <a:xfrm>
            <a:off x="5940409" y="3179710"/>
            <a:ext cx="1377004" cy="630822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8" name="Google Shape;268;geeabe7b8d3_0_246"/>
          <p:cNvSpPr/>
          <p:nvPr/>
        </p:nvSpPr>
        <p:spPr>
          <a:xfrm>
            <a:off x="9517446" y="301556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9" name="Google Shape;269;geeabe7b8d3_0_246"/>
          <p:cNvCxnSpPr>
            <a:stCxn id="266" idx="3"/>
            <a:endCxn id="267" idx="1"/>
          </p:cNvCxnSpPr>
          <p:nvPr/>
        </p:nvCxnSpPr>
        <p:spPr>
          <a:xfrm>
            <a:off x="2794494" y="3494362"/>
            <a:ext cx="3145800" cy="9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geeabe7b8d3_0_246"/>
          <p:cNvCxnSpPr>
            <a:stCxn id="267" idx="3"/>
            <a:endCxn id="268" idx="1"/>
          </p:cNvCxnSpPr>
          <p:nvPr/>
        </p:nvCxnSpPr>
        <p:spPr>
          <a:xfrm flipH="1" rot="10800000">
            <a:off x="7317413" y="3494221"/>
            <a:ext cx="2199900" cy="9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geeabe7b8d3_0_246"/>
          <p:cNvSpPr/>
          <p:nvPr/>
        </p:nvSpPr>
        <p:spPr>
          <a:xfrm>
            <a:off x="2992561" y="3740777"/>
            <a:ext cx="2750100" cy="1138200"/>
          </a:xfrm>
          <a:prstGeom prst="wedgeRectCallout">
            <a:avLst>
              <a:gd fmla="val -25756" name="adj1"/>
              <a:gd fmla="val -66900" name="adj2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UserUpdatedEvent {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id: 123,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name: “João”,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status: “active”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}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geeabe7b8d3_0_246"/>
          <p:cNvSpPr/>
          <p:nvPr/>
        </p:nvSpPr>
        <p:spPr>
          <a:xfrm>
            <a:off x="9458977" y="1931902"/>
            <a:ext cx="1520100" cy="699900"/>
          </a:xfrm>
          <a:prstGeom prst="wedgeRoundRectCallout">
            <a:avLst>
              <a:gd fmla="val 16970" name="adj1"/>
              <a:gd fmla="val 97890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O que alterou?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" name="Google Shape;273;geeabe7b8d3_0_246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Modelando a mensagem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eabe7b8d3_0_257"/>
          <p:cNvSpPr/>
          <p:nvPr/>
        </p:nvSpPr>
        <p:spPr>
          <a:xfrm>
            <a:off x="1391394" y="301556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geeabe7b8d3_0_257"/>
          <p:cNvSpPr/>
          <p:nvPr/>
        </p:nvSpPr>
        <p:spPr>
          <a:xfrm>
            <a:off x="5940409" y="3179710"/>
            <a:ext cx="1377004" cy="630822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0" name="Google Shape;280;geeabe7b8d3_0_257"/>
          <p:cNvSpPr/>
          <p:nvPr/>
        </p:nvSpPr>
        <p:spPr>
          <a:xfrm>
            <a:off x="9517446" y="301556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81" name="Google Shape;281;geeabe7b8d3_0_257"/>
          <p:cNvCxnSpPr>
            <a:stCxn id="278" idx="3"/>
            <a:endCxn id="279" idx="1"/>
          </p:cNvCxnSpPr>
          <p:nvPr/>
        </p:nvCxnSpPr>
        <p:spPr>
          <a:xfrm>
            <a:off x="2794494" y="3494362"/>
            <a:ext cx="3145800" cy="9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geeabe7b8d3_0_257"/>
          <p:cNvCxnSpPr>
            <a:stCxn id="279" idx="3"/>
            <a:endCxn id="280" idx="1"/>
          </p:cNvCxnSpPr>
          <p:nvPr/>
        </p:nvCxnSpPr>
        <p:spPr>
          <a:xfrm flipH="1" rot="10800000">
            <a:off x="7317413" y="3494221"/>
            <a:ext cx="2199900" cy="9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geeabe7b8d3_0_257"/>
          <p:cNvSpPr/>
          <p:nvPr/>
        </p:nvSpPr>
        <p:spPr>
          <a:xfrm>
            <a:off x="2992561" y="3740777"/>
            <a:ext cx="2750100" cy="1305900"/>
          </a:xfrm>
          <a:prstGeom prst="wedgeRectCallout">
            <a:avLst>
              <a:gd fmla="val -26456" name="adj1"/>
              <a:gd fmla="val -66241" name="adj2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UserUpdatedEvent {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id: 123,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name: “João”,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status: “active”,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eventType: “status_changed”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}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geeabe7b8d3_0_257"/>
          <p:cNvSpPr/>
          <p:nvPr/>
        </p:nvSpPr>
        <p:spPr>
          <a:xfrm>
            <a:off x="9458977" y="1931902"/>
            <a:ext cx="1520100" cy="699900"/>
          </a:xfrm>
          <a:prstGeom prst="wedgeRoundRectCallout">
            <a:avLst>
              <a:gd fmla="val 16970" name="adj1"/>
              <a:gd fmla="val 97890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Como era antes?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Google Shape;285;geeabe7b8d3_0_257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Modelando a mensagem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eabe7b8d3_0_268"/>
          <p:cNvSpPr/>
          <p:nvPr/>
        </p:nvSpPr>
        <p:spPr>
          <a:xfrm>
            <a:off x="1391394" y="301556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" name="Google Shape;291;geeabe7b8d3_0_268"/>
          <p:cNvSpPr/>
          <p:nvPr/>
        </p:nvSpPr>
        <p:spPr>
          <a:xfrm>
            <a:off x="5940409" y="3179710"/>
            <a:ext cx="1377004" cy="630822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2" name="Google Shape;292;geeabe7b8d3_0_268"/>
          <p:cNvSpPr/>
          <p:nvPr/>
        </p:nvSpPr>
        <p:spPr>
          <a:xfrm>
            <a:off x="9517446" y="301556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93" name="Google Shape;293;geeabe7b8d3_0_268"/>
          <p:cNvCxnSpPr>
            <a:stCxn id="290" idx="3"/>
            <a:endCxn id="291" idx="1"/>
          </p:cNvCxnSpPr>
          <p:nvPr/>
        </p:nvCxnSpPr>
        <p:spPr>
          <a:xfrm>
            <a:off x="2794494" y="3494362"/>
            <a:ext cx="3145800" cy="9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geeabe7b8d3_0_268"/>
          <p:cNvCxnSpPr>
            <a:stCxn id="291" idx="3"/>
            <a:endCxn id="292" idx="1"/>
          </p:cNvCxnSpPr>
          <p:nvPr/>
        </p:nvCxnSpPr>
        <p:spPr>
          <a:xfrm flipH="1" rot="10800000">
            <a:off x="7317413" y="3494221"/>
            <a:ext cx="2199900" cy="9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geeabe7b8d3_0_268"/>
          <p:cNvSpPr/>
          <p:nvPr/>
        </p:nvSpPr>
        <p:spPr>
          <a:xfrm>
            <a:off x="2992561" y="3740777"/>
            <a:ext cx="2750100" cy="1995600"/>
          </a:xfrm>
          <a:prstGeom prst="wedgeRectCallout">
            <a:avLst>
              <a:gd fmla="val -27857" name="adj1"/>
              <a:gd fmla="val -59639" name="adj2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UserUpdatedEvent {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id: 123,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name: “João”,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status: “active”,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eventType: “status_changed”,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statusChangeDetails: {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currentStatus: “active”,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prevStatus: “inactive”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}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swald"/>
                <a:ea typeface="Oswald"/>
                <a:cs typeface="Oswald"/>
                <a:sym typeface="Oswald"/>
              </a:rPr>
              <a:t>}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6" name="Google Shape;296;geeabe7b8d3_0_268"/>
          <p:cNvSpPr/>
          <p:nvPr/>
        </p:nvSpPr>
        <p:spPr>
          <a:xfrm>
            <a:off x="9100011" y="1583987"/>
            <a:ext cx="2128200" cy="1184100"/>
          </a:xfrm>
          <a:prstGeom prst="wedgeRoundRectCallout">
            <a:avLst>
              <a:gd fmla="val 21406" name="adj1"/>
              <a:gd fmla="val 65649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Como ter certeza de que já não processei isso antes?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7" name="Google Shape;297;geeabe7b8d3_0_268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Modelando a mensagem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eabe7b8d3_0_279"/>
          <p:cNvSpPr/>
          <p:nvPr/>
        </p:nvSpPr>
        <p:spPr>
          <a:xfrm>
            <a:off x="1391394" y="301556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3" name="Google Shape;303;geeabe7b8d3_0_279"/>
          <p:cNvSpPr/>
          <p:nvPr/>
        </p:nvSpPr>
        <p:spPr>
          <a:xfrm>
            <a:off x="5940409" y="3179710"/>
            <a:ext cx="1377004" cy="630822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4" name="Google Shape;304;geeabe7b8d3_0_279"/>
          <p:cNvSpPr/>
          <p:nvPr/>
        </p:nvSpPr>
        <p:spPr>
          <a:xfrm>
            <a:off x="9517446" y="301556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05" name="Google Shape;305;geeabe7b8d3_0_279"/>
          <p:cNvCxnSpPr>
            <a:stCxn id="302" idx="3"/>
            <a:endCxn id="303" idx="1"/>
          </p:cNvCxnSpPr>
          <p:nvPr/>
        </p:nvCxnSpPr>
        <p:spPr>
          <a:xfrm>
            <a:off x="2794494" y="3494362"/>
            <a:ext cx="3145800" cy="9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geeabe7b8d3_0_279"/>
          <p:cNvCxnSpPr>
            <a:stCxn id="303" idx="3"/>
            <a:endCxn id="304" idx="1"/>
          </p:cNvCxnSpPr>
          <p:nvPr/>
        </p:nvCxnSpPr>
        <p:spPr>
          <a:xfrm flipH="1" rot="10800000">
            <a:off x="7317413" y="3494221"/>
            <a:ext cx="2199900" cy="9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geeabe7b8d3_0_279"/>
          <p:cNvSpPr/>
          <p:nvPr/>
        </p:nvSpPr>
        <p:spPr>
          <a:xfrm>
            <a:off x="2992561" y="3740777"/>
            <a:ext cx="2750100" cy="2743800"/>
          </a:xfrm>
          <a:prstGeom prst="wedgeRectCallout">
            <a:avLst>
              <a:gd fmla="val -27975" name="adj1"/>
              <a:gd fmla="val -57206" name="adj2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UserUpdatedEvent {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eventData: {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id: “abc”,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createdAt: “....”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},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id: 123,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name: “João”,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status: “active”,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eventType: “status_changed”,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statusChangeDetails: {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currentStatus: “active”,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prevStatus: “inactive”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}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geeabe7b8d3_0_279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Modelando a mensagem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eabe7b8d3_0_984"/>
          <p:cNvSpPr/>
          <p:nvPr/>
        </p:nvSpPr>
        <p:spPr>
          <a:xfrm>
            <a:off x="3938325" y="2138903"/>
            <a:ext cx="4439400" cy="397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Google Shape;314;geeabe7b8d3_0_984"/>
          <p:cNvSpPr/>
          <p:nvPr/>
        </p:nvSpPr>
        <p:spPr>
          <a:xfrm>
            <a:off x="6962167" y="3067730"/>
            <a:ext cx="9711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5" name="Google Shape;315;geeabe7b8d3_0_984"/>
          <p:cNvSpPr/>
          <p:nvPr/>
        </p:nvSpPr>
        <p:spPr>
          <a:xfrm>
            <a:off x="5969218" y="3067730"/>
            <a:ext cx="9822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6" name="Google Shape;316;geeabe7b8d3_0_984"/>
          <p:cNvSpPr/>
          <p:nvPr/>
        </p:nvSpPr>
        <p:spPr>
          <a:xfrm>
            <a:off x="4986943" y="3067730"/>
            <a:ext cx="9822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7" name="Google Shape;317;geeabe7b8d3_0_984"/>
          <p:cNvSpPr/>
          <p:nvPr/>
        </p:nvSpPr>
        <p:spPr>
          <a:xfrm>
            <a:off x="4986897" y="3067730"/>
            <a:ext cx="982200" cy="315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8" name="Google Shape;318;geeabe7b8d3_0_984"/>
          <p:cNvSpPr/>
          <p:nvPr/>
        </p:nvSpPr>
        <p:spPr>
          <a:xfrm>
            <a:off x="1429918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9" name="Google Shape;319;geeabe7b8d3_0_984"/>
          <p:cNvSpPr/>
          <p:nvPr/>
        </p:nvSpPr>
        <p:spPr>
          <a:xfrm>
            <a:off x="9472879" y="2459699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Google Shape;320;geeabe7b8d3_0_984"/>
          <p:cNvSpPr/>
          <p:nvPr/>
        </p:nvSpPr>
        <p:spPr>
          <a:xfrm>
            <a:off x="9472879" y="3732796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1" name="Google Shape;321;geeabe7b8d3_0_984"/>
          <p:cNvSpPr/>
          <p:nvPr/>
        </p:nvSpPr>
        <p:spPr>
          <a:xfrm>
            <a:off x="9472879" y="500591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geeabe7b8d3_0_984"/>
          <p:cNvSpPr/>
          <p:nvPr/>
        </p:nvSpPr>
        <p:spPr>
          <a:xfrm>
            <a:off x="4324625" y="2734947"/>
            <a:ext cx="404700" cy="2953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exchange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3" name="Google Shape;323;geeabe7b8d3_0_984"/>
          <p:cNvSpPr/>
          <p:nvPr/>
        </p:nvSpPr>
        <p:spPr>
          <a:xfrm>
            <a:off x="5968490" y="3067730"/>
            <a:ext cx="982200" cy="315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4" name="Google Shape;324;geeabe7b8d3_0_984"/>
          <p:cNvSpPr/>
          <p:nvPr/>
        </p:nvSpPr>
        <p:spPr>
          <a:xfrm>
            <a:off x="6950765" y="3067730"/>
            <a:ext cx="982200" cy="315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Google Shape;325;geeabe7b8d3_0_984"/>
          <p:cNvSpPr/>
          <p:nvPr/>
        </p:nvSpPr>
        <p:spPr>
          <a:xfrm>
            <a:off x="4986930" y="2732586"/>
            <a:ext cx="2946000" cy="33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26" name="Google Shape;326;geeabe7b8d3_0_984"/>
          <p:cNvCxnSpPr>
            <a:stCxn id="321" idx="1"/>
            <a:endCxn id="316" idx="2"/>
          </p:cNvCxnSpPr>
          <p:nvPr/>
        </p:nvCxnSpPr>
        <p:spPr>
          <a:xfrm flipH="1">
            <a:off x="5478079" y="5484711"/>
            <a:ext cx="3994800" cy="203400"/>
          </a:xfrm>
          <a:prstGeom prst="bentConnector4">
            <a:avLst>
              <a:gd fmla="val 6200" name="adj1"/>
              <a:gd fmla="val 569445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geeabe7b8d3_0_984"/>
          <p:cNvCxnSpPr>
            <a:stCxn id="320" idx="1"/>
            <a:endCxn id="315" idx="2"/>
          </p:cNvCxnSpPr>
          <p:nvPr/>
        </p:nvCxnSpPr>
        <p:spPr>
          <a:xfrm flipH="1">
            <a:off x="6460279" y="4211596"/>
            <a:ext cx="3012600" cy="1476600"/>
          </a:xfrm>
          <a:prstGeom prst="bentConnector4">
            <a:avLst>
              <a:gd fmla="val 15572" name="adj1"/>
              <a:gd fmla="val 152004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geeabe7b8d3_0_984"/>
          <p:cNvCxnSpPr>
            <a:stCxn id="319" idx="1"/>
            <a:endCxn id="314" idx="2"/>
          </p:cNvCxnSpPr>
          <p:nvPr/>
        </p:nvCxnSpPr>
        <p:spPr>
          <a:xfrm flipH="1">
            <a:off x="7447579" y="2938499"/>
            <a:ext cx="2025300" cy="2749800"/>
          </a:xfrm>
          <a:prstGeom prst="bentConnector4">
            <a:avLst>
              <a:gd fmla="val 38012" name="adj1"/>
              <a:gd fmla="val 120755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geeabe7b8d3_0_984"/>
          <p:cNvSpPr txBox="1"/>
          <p:nvPr/>
        </p:nvSpPr>
        <p:spPr>
          <a:xfrm>
            <a:off x="690562" y="241300"/>
            <a:ext cx="111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Rabbit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Roteamento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eabe7b8d3_0_1004"/>
          <p:cNvSpPr/>
          <p:nvPr/>
        </p:nvSpPr>
        <p:spPr>
          <a:xfrm>
            <a:off x="3938325" y="2138903"/>
            <a:ext cx="4439400" cy="397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Google Shape;335;geeabe7b8d3_0_1004"/>
          <p:cNvSpPr/>
          <p:nvPr/>
        </p:nvSpPr>
        <p:spPr>
          <a:xfrm>
            <a:off x="6962167" y="3067730"/>
            <a:ext cx="9711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" name="Google Shape;336;geeabe7b8d3_0_1004"/>
          <p:cNvSpPr/>
          <p:nvPr/>
        </p:nvSpPr>
        <p:spPr>
          <a:xfrm>
            <a:off x="5969218" y="3067730"/>
            <a:ext cx="9822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7" name="Google Shape;337;geeabe7b8d3_0_1004"/>
          <p:cNvSpPr/>
          <p:nvPr/>
        </p:nvSpPr>
        <p:spPr>
          <a:xfrm>
            <a:off x="4986943" y="3067730"/>
            <a:ext cx="9822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8" name="Google Shape;338;geeabe7b8d3_0_1004"/>
          <p:cNvSpPr/>
          <p:nvPr/>
        </p:nvSpPr>
        <p:spPr>
          <a:xfrm>
            <a:off x="4986897" y="3067730"/>
            <a:ext cx="982200" cy="315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9" name="Google Shape;339;geeabe7b8d3_0_1004"/>
          <p:cNvSpPr/>
          <p:nvPr/>
        </p:nvSpPr>
        <p:spPr>
          <a:xfrm>
            <a:off x="1429918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0" name="Google Shape;340;geeabe7b8d3_0_1004"/>
          <p:cNvSpPr/>
          <p:nvPr/>
        </p:nvSpPr>
        <p:spPr>
          <a:xfrm>
            <a:off x="9472879" y="2459699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geeabe7b8d3_0_1004"/>
          <p:cNvSpPr/>
          <p:nvPr/>
        </p:nvSpPr>
        <p:spPr>
          <a:xfrm>
            <a:off x="9472879" y="3732796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geeabe7b8d3_0_1004"/>
          <p:cNvSpPr/>
          <p:nvPr/>
        </p:nvSpPr>
        <p:spPr>
          <a:xfrm>
            <a:off x="9472879" y="500591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3" name="Google Shape;343;geeabe7b8d3_0_1004"/>
          <p:cNvSpPr/>
          <p:nvPr/>
        </p:nvSpPr>
        <p:spPr>
          <a:xfrm>
            <a:off x="4324625" y="2734947"/>
            <a:ext cx="404700" cy="2953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exchange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4" name="Google Shape;344;geeabe7b8d3_0_1004"/>
          <p:cNvSpPr/>
          <p:nvPr/>
        </p:nvSpPr>
        <p:spPr>
          <a:xfrm>
            <a:off x="5968490" y="3067730"/>
            <a:ext cx="982200" cy="315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" name="Google Shape;345;geeabe7b8d3_0_1004"/>
          <p:cNvSpPr/>
          <p:nvPr/>
        </p:nvSpPr>
        <p:spPr>
          <a:xfrm>
            <a:off x="6950765" y="3067730"/>
            <a:ext cx="982200" cy="315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Google Shape;346;geeabe7b8d3_0_1004"/>
          <p:cNvSpPr/>
          <p:nvPr/>
        </p:nvSpPr>
        <p:spPr>
          <a:xfrm>
            <a:off x="4986930" y="2732586"/>
            <a:ext cx="2946000" cy="33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7" name="Google Shape;347;geeabe7b8d3_0_1004"/>
          <p:cNvSpPr/>
          <p:nvPr/>
        </p:nvSpPr>
        <p:spPr>
          <a:xfrm>
            <a:off x="2752924" y="3067813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M1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8" name="Google Shape;348;geeabe7b8d3_0_1004"/>
          <p:cNvSpPr/>
          <p:nvPr/>
        </p:nvSpPr>
        <p:spPr>
          <a:xfrm>
            <a:off x="5100281" y="353852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M1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9" name="Google Shape;349;geeabe7b8d3_0_1004"/>
          <p:cNvSpPr/>
          <p:nvPr/>
        </p:nvSpPr>
        <p:spPr>
          <a:xfrm>
            <a:off x="6087932" y="353852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M1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0" name="Google Shape;350;geeabe7b8d3_0_1004"/>
          <p:cNvSpPr/>
          <p:nvPr/>
        </p:nvSpPr>
        <p:spPr>
          <a:xfrm>
            <a:off x="7064913" y="353852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M1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51" name="Google Shape;351;geeabe7b8d3_0_1004"/>
          <p:cNvCxnSpPr>
            <a:stCxn id="343" idx="2"/>
            <a:endCxn id="350" idx="2"/>
          </p:cNvCxnSpPr>
          <p:nvPr/>
        </p:nvCxnSpPr>
        <p:spPr>
          <a:xfrm rot="-5400000">
            <a:off x="5067725" y="3313197"/>
            <a:ext cx="1834200" cy="2915700"/>
          </a:xfrm>
          <a:prstGeom prst="bentConnector3">
            <a:avLst>
              <a:gd fmla="val -1726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geeabe7b8d3_0_1004"/>
          <p:cNvCxnSpPr>
            <a:stCxn id="343" idx="2"/>
            <a:endCxn id="348" idx="2"/>
          </p:cNvCxnSpPr>
          <p:nvPr/>
        </p:nvCxnSpPr>
        <p:spPr>
          <a:xfrm rot="-5400000">
            <a:off x="4085375" y="4295547"/>
            <a:ext cx="1834200" cy="951000"/>
          </a:xfrm>
          <a:prstGeom prst="bentConnector3">
            <a:avLst>
              <a:gd fmla="val -1726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geeabe7b8d3_0_1004"/>
          <p:cNvCxnSpPr>
            <a:stCxn id="343" idx="2"/>
            <a:endCxn id="349" idx="2"/>
          </p:cNvCxnSpPr>
          <p:nvPr/>
        </p:nvCxnSpPr>
        <p:spPr>
          <a:xfrm rot="-5400000">
            <a:off x="4579175" y="3801747"/>
            <a:ext cx="1834200" cy="1938600"/>
          </a:xfrm>
          <a:prstGeom prst="bentConnector3">
            <a:avLst>
              <a:gd fmla="val -1726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geeabe7b8d3_0_1004"/>
          <p:cNvCxnSpPr>
            <a:stCxn id="339" idx="3"/>
            <a:endCxn id="343" idx="0"/>
          </p:cNvCxnSpPr>
          <p:nvPr/>
        </p:nvCxnSpPr>
        <p:spPr>
          <a:xfrm flipH="1" rot="10800000">
            <a:off x="2833018" y="2734953"/>
            <a:ext cx="1694100" cy="1389300"/>
          </a:xfrm>
          <a:prstGeom prst="bentConnector4">
            <a:avLst>
              <a:gd fmla="val 44031" name="adj1"/>
              <a:gd fmla="val 122798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geeabe7b8d3_0_1004"/>
          <p:cNvSpPr txBox="1"/>
          <p:nvPr/>
        </p:nvSpPr>
        <p:spPr>
          <a:xfrm>
            <a:off x="690562" y="241300"/>
            <a:ext cx="111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Rabbit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Roteamento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eabe7b8d3_0_1029"/>
          <p:cNvSpPr/>
          <p:nvPr/>
        </p:nvSpPr>
        <p:spPr>
          <a:xfrm>
            <a:off x="3938325" y="2138903"/>
            <a:ext cx="4439400" cy="397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1" name="Google Shape;361;geeabe7b8d3_0_1029"/>
          <p:cNvSpPr/>
          <p:nvPr/>
        </p:nvSpPr>
        <p:spPr>
          <a:xfrm>
            <a:off x="6464902" y="3067730"/>
            <a:ext cx="7257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2" name="Google Shape;362;geeabe7b8d3_0_1029"/>
          <p:cNvSpPr/>
          <p:nvPr/>
        </p:nvSpPr>
        <p:spPr>
          <a:xfrm>
            <a:off x="5721844" y="3067730"/>
            <a:ext cx="7341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3" name="Google Shape;363;geeabe7b8d3_0_1029"/>
          <p:cNvSpPr/>
          <p:nvPr/>
        </p:nvSpPr>
        <p:spPr>
          <a:xfrm>
            <a:off x="4986931" y="3067730"/>
            <a:ext cx="734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Google Shape;364;geeabe7b8d3_0_1029"/>
          <p:cNvSpPr/>
          <p:nvPr/>
        </p:nvSpPr>
        <p:spPr>
          <a:xfrm>
            <a:off x="4986897" y="3067730"/>
            <a:ext cx="734400" cy="315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5" name="Google Shape;365;geeabe7b8d3_0_1029"/>
          <p:cNvSpPr/>
          <p:nvPr/>
        </p:nvSpPr>
        <p:spPr>
          <a:xfrm>
            <a:off x="1429918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Google Shape;366;geeabe7b8d3_0_1029"/>
          <p:cNvSpPr/>
          <p:nvPr/>
        </p:nvSpPr>
        <p:spPr>
          <a:xfrm>
            <a:off x="9482819" y="3182872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7" name="Google Shape;367;geeabe7b8d3_0_1029"/>
          <p:cNvSpPr/>
          <p:nvPr/>
        </p:nvSpPr>
        <p:spPr>
          <a:xfrm>
            <a:off x="9482819" y="4226812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Google Shape;368;geeabe7b8d3_0_1029"/>
          <p:cNvSpPr/>
          <p:nvPr/>
        </p:nvSpPr>
        <p:spPr>
          <a:xfrm>
            <a:off x="9482819" y="5270766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9" name="Google Shape;369;geeabe7b8d3_0_1029"/>
          <p:cNvSpPr/>
          <p:nvPr/>
        </p:nvSpPr>
        <p:spPr>
          <a:xfrm>
            <a:off x="4324625" y="2734947"/>
            <a:ext cx="404700" cy="2953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exchange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0" name="Google Shape;370;geeabe7b8d3_0_1029"/>
          <p:cNvSpPr/>
          <p:nvPr/>
        </p:nvSpPr>
        <p:spPr>
          <a:xfrm>
            <a:off x="5721300" y="3067730"/>
            <a:ext cx="734100" cy="315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1" name="Google Shape;371;geeabe7b8d3_0_1029"/>
          <p:cNvSpPr/>
          <p:nvPr/>
        </p:nvSpPr>
        <p:spPr>
          <a:xfrm>
            <a:off x="6456379" y="3067730"/>
            <a:ext cx="734400" cy="315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Google Shape;372;geeabe7b8d3_0_1029"/>
          <p:cNvSpPr/>
          <p:nvPr/>
        </p:nvSpPr>
        <p:spPr>
          <a:xfrm>
            <a:off x="4986930" y="2732586"/>
            <a:ext cx="2946000" cy="33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3" name="Google Shape;373;geeabe7b8d3_0_1029"/>
          <p:cNvSpPr/>
          <p:nvPr/>
        </p:nvSpPr>
        <p:spPr>
          <a:xfrm>
            <a:off x="5100294" y="3538527"/>
            <a:ext cx="520182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M1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4" name="Google Shape;374;geeabe7b8d3_0_1029"/>
          <p:cNvSpPr/>
          <p:nvPr/>
        </p:nvSpPr>
        <p:spPr>
          <a:xfrm>
            <a:off x="5833480" y="353852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M1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Google Shape;375;geeabe7b8d3_0_1029"/>
          <p:cNvSpPr/>
          <p:nvPr/>
        </p:nvSpPr>
        <p:spPr>
          <a:xfrm>
            <a:off x="6568188" y="353852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M1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6" name="Google Shape;376;geeabe7b8d3_0_1029"/>
          <p:cNvSpPr/>
          <p:nvPr/>
        </p:nvSpPr>
        <p:spPr>
          <a:xfrm>
            <a:off x="7188018" y="3067730"/>
            <a:ext cx="7437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7" name="Google Shape;377;geeabe7b8d3_0_1029"/>
          <p:cNvSpPr/>
          <p:nvPr/>
        </p:nvSpPr>
        <p:spPr>
          <a:xfrm>
            <a:off x="7179509" y="3067730"/>
            <a:ext cx="743700" cy="3156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8" name="Google Shape;378;geeabe7b8d3_0_1029"/>
          <p:cNvSpPr/>
          <p:nvPr/>
        </p:nvSpPr>
        <p:spPr>
          <a:xfrm>
            <a:off x="9482819" y="2138918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79" name="Google Shape;379;geeabe7b8d3_0_1029"/>
          <p:cNvCxnSpPr>
            <a:stCxn id="378" idx="1"/>
            <a:endCxn id="376" idx="2"/>
          </p:cNvCxnSpPr>
          <p:nvPr/>
        </p:nvCxnSpPr>
        <p:spPr>
          <a:xfrm flipH="1">
            <a:off x="7559819" y="2531468"/>
            <a:ext cx="1923000" cy="3156900"/>
          </a:xfrm>
          <a:prstGeom prst="bentConnector4">
            <a:avLst>
              <a:gd fmla="val 40333" name="adj1"/>
              <a:gd fmla="val 120578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geeabe7b8d3_0_1029"/>
          <p:cNvSpPr txBox="1"/>
          <p:nvPr/>
        </p:nvSpPr>
        <p:spPr>
          <a:xfrm>
            <a:off x="690562" y="241300"/>
            <a:ext cx="111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Rabbit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Roteamento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5400"/>
            <a:ext cx="11880850" cy="686593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1" type="body"/>
          </p:nvPr>
        </p:nvSpPr>
        <p:spPr>
          <a:xfrm>
            <a:off x="5284787" y="2774950"/>
            <a:ext cx="45847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Architecture / API / Mobile Architecture – </a:t>
            </a:r>
            <a:r>
              <a:rPr lang="en-US"/>
              <a:t>Eventos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103437" y="5791200"/>
            <a:ext cx="8702675" cy="114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4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Prof . Luiz Gustavo Roos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EMAIL: luizroos@gmail.com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1200">
                <a:solidFill>
                  <a:srgbClr val="D9D9D9"/>
                </a:solidFill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eabe7b8d3_0_1053"/>
          <p:cNvSpPr/>
          <p:nvPr/>
        </p:nvSpPr>
        <p:spPr>
          <a:xfrm>
            <a:off x="3938325" y="2138903"/>
            <a:ext cx="4439400" cy="397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6" name="Google Shape;386;geeabe7b8d3_0_1053"/>
          <p:cNvSpPr/>
          <p:nvPr/>
        </p:nvSpPr>
        <p:spPr>
          <a:xfrm>
            <a:off x="6464902" y="3067730"/>
            <a:ext cx="7257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7" name="Google Shape;387;geeabe7b8d3_0_1053"/>
          <p:cNvSpPr/>
          <p:nvPr/>
        </p:nvSpPr>
        <p:spPr>
          <a:xfrm>
            <a:off x="5721844" y="3067730"/>
            <a:ext cx="7341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8" name="Google Shape;388;geeabe7b8d3_0_1053"/>
          <p:cNvSpPr/>
          <p:nvPr/>
        </p:nvSpPr>
        <p:spPr>
          <a:xfrm>
            <a:off x="4986931" y="3067730"/>
            <a:ext cx="734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9" name="Google Shape;389;geeabe7b8d3_0_1053"/>
          <p:cNvSpPr/>
          <p:nvPr/>
        </p:nvSpPr>
        <p:spPr>
          <a:xfrm>
            <a:off x="4986897" y="3067730"/>
            <a:ext cx="734400" cy="315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0" name="Google Shape;390;geeabe7b8d3_0_1053"/>
          <p:cNvSpPr/>
          <p:nvPr/>
        </p:nvSpPr>
        <p:spPr>
          <a:xfrm>
            <a:off x="1429918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1" name="Google Shape;391;geeabe7b8d3_0_1053"/>
          <p:cNvSpPr/>
          <p:nvPr/>
        </p:nvSpPr>
        <p:spPr>
          <a:xfrm>
            <a:off x="9482819" y="3182872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geeabe7b8d3_0_1053"/>
          <p:cNvSpPr/>
          <p:nvPr/>
        </p:nvSpPr>
        <p:spPr>
          <a:xfrm>
            <a:off x="9482819" y="4226812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geeabe7b8d3_0_1053"/>
          <p:cNvSpPr/>
          <p:nvPr/>
        </p:nvSpPr>
        <p:spPr>
          <a:xfrm>
            <a:off x="9482819" y="5270766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geeabe7b8d3_0_1053"/>
          <p:cNvSpPr/>
          <p:nvPr/>
        </p:nvSpPr>
        <p:spPr>
          <a:xfrm>
            <a:off x="4324625" y="2734947"/>
            <a:ext cx="404700" cy="2953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exchange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5" name="Google Shape;395;geeabe7b8d3_0_1053"/>
          <p:cNvSpPr/>
          <p:nvPr/>
        </p:nvSpPr>
        <p:spPr>
          <a:xfrm>
            <a:off x="5721300" y="3067730"/>
            <a:ext cx="734100" cy="315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Google Shape;396;geeabe7b8d3_0_1053"/>
          <p:cNvSpPr/>
          <p:nvPr/>
        </p:nvSpPr>
        <p:spPr>
          <a:xfrm>
            <a:off x="6456379" y="3067730"/>
            <a:ext cx="734400" cy="315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7" name="Google Shape;397;geeabe7b8d3_0_1053"/>
          <p:cNvSpPr/>
          <p:nvPr/>
        </p:nvSpPr>
        <p:spPr>
          <a:xfrm>
            <a:off x="4986930" y="2732586"/>
            <a:ext cx="2946000" cy="33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Queue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8" name="Google Shape;398;geeabe7b8d3_0_1053"/>
          <p:cNvSpPr/>
          <p:nvPr/>
        </p:nvSpPr>
        <p:spPr>
          <a:xfrm>
            <a:off x="5100294" y="3538527"/>
            <a:ext cx="520182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M1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geeabe7b8d3_0_1053"/>
          <p:cNvSpPr/>
          <p:nvPr/>
        </p:nvSpPr>
        <p:spPr>
          <a:xfrm>
            <a:off x="5833480" y="353852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M1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0" name="Google Shape;400;geeabe7b8d3_0_1053"/>
          <p:cNvSpPr/>
          <p:nvPr/>
        </p:nvSpPr>
        <p:spPr>
          <a:xfrm>
            <a:off x="6568188" y="353852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M1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1" name="Google Shape;401;geeabe7b8d3_0_1053"/>
          <p:cNvSpPr/>
          <p:nvPr/>
        </p:nvSpPr>
        <p:spPr>
          <a:xfrm>
            <a:off x="7188018" y="3067730"/>
            <a:ext cx="7437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2" name="Google Shape;402;geeabe7b8d3_0_1053"/>
          <p:cNvSpPr/>
          <p:nvPr/>
        </p:nvSpPr>
        <p:spPr>
          <a:xfrm>
            <a:off x="7179509" y="3067730"/>
            <a:ext cx="743700" cy="3156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3" name="Google Shape;403;geeabe7b8d3_0_1053"/>
          <p:cNvSpPr/>
          <p:nvPr/>
        </p:nvSpPr>
        <p:spPr>
          <a:xfrm>
            <a:off x="9482819" y="2138918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4" name="Google Shape;404;geeabe7b8d3_0_1053"/>
          <p:cNvSpPr/>
          <p:nvPr/>
        </p:nvSpPr>
        <p:spPr>
          <a:xfrm>
            <a:off x="2752924" y="3067813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M2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05" name="Google Shape;405;geeabe7b8d3_0_1053"/>
          <p:cNvCxnSpPr/>
          <p:nvPr/>
        </p:nvCxnSpPr>
        <p:spPr>
          <a:xfrm flipH="1" rot="10800000">
            <a:off x="2833168" y="2734930"/>
            <a:ext cx="1693500" cy="1389300"/>
          </a:xfrm>
          <a:prstGeom prst="bentConnector4">
            <a:avLst>
              <a:gd fmla="val 44031" name="adj1"/>
              <a:gd fmla="val 122798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geeabe7b8d3_0_1053"/>
          <p:cNvSpPr/>
          <p:nvPr/>
        </p:nvSpPr>
        <p:spPr>
          <a:xfrm>
            <a:off x="5094739" y="3966517"/>
            <a:ext cx="520182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M2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7" name="Google Shape;407;geeabe7b8d3_0_1053"/>
          <p:cNvSpPr/>
          <p:nvPr/>
        </p:nvSpPr>
        <p:spPr>
          <a:xfrm>
            <a:off x="5827925" y="396651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M2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8" name="Google Shape;408;geeabe7b8d3_0_1053"/>
          <p:cNvSpPr/>
          <p:nvPr/>
        </p:nvSpPr>
        <p:spPr>
          <a:xfrm>
            <a:off x="6562634" y="396651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M2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9" name="Google Shape;409;geeabe7b8d3_0_1053"/>
          <p:cNvSpPr/>
          <p:nvPr/>
        </p:nvSpPr>
        <p:spPr>
          <a:xfrm>
            <a:off x="7292047" y="353852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M2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10" name="Google Shape;410;geeabe7b8d3_0_1053"/>
          <p:cNvCxnSpPr>
            <a:stCxn id="394" idx="2"/>
            <a:endCxn id="406" idx="2"/>
          </p:cNvCxnSpPr>
          <p:nvPr/>
        </p:nvCxnSpPr>
        <p:spPr>
          <a:xfrm rot="-5400000">
            <a:off x="4237925" y="4571097"/>
            <a:ext cx="1406100" cy="828000"/>
          </a:xfrm>
          <a:prstGeom prst="bentConnector3">
            <a:avLst>
              <a:gd fmla="val -2251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geeabe7b8d3_0_1053"/>
          <p:cNvCxnSpPr>
            <a:stCxn id="394" idx="2"/>
            <a:endCxn id="407" idx="2"/>
          </p:cNvCxnSpPr>
          <p:nvPr/>
        </p:nvCxnSpPr>
        <p:spPr>
          <a:xfrm rot="-5400000">
            <a:off x="4604225" y="4204797"/>
            <a:ext cx="1406100" cy="1560600"/>
          </a:xfrm>
          <a:prstGeom prst="bentConnector3">
            <a:avLst>
              <a:gd fmla="val -2251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geeabe7b8d3_0_1053"/>
          <p:cNvCxnSpPr>
            <a:stCxn id="394" idx="2"/>
            <a:endCxn id="408" idx="2"/>
          </p:cNvCxnSpPr>
          <p:nvPr/>
        </p:nvCxnSpPr>
        <p:spPr>
          <a:xfrm rot="-5400000">
            <a:off x="4971575" y="3837447"/>
            <a:ext cx="1406100" cy="2295300"/>
          </a:xfrm>
          <a:prstGeom prst="bentConnector3">
            <a:avLst>
              <a:gd fmla="val -2251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geeabe7b8d3_0_1053"/>
          <p:cNvCxnSpPr>
            <a:stCxn id="394" idx="2"/>
            <a:endCxn id="409" idx="2"/>
          </p:cNvCxnSpPr>
          <p:nvPr/>
        </p:nvCxnSpPr>
        <p:spPr>
          <a:xfrm rot="-5400000">
            <a:off x="5122175" y="3258747"/>
            <a:ext cx="1834200" cy="3024600"/>
          </a:xfrm>
          <a:prstGeom prst="bentConnector3">
            <a:avLst>
              <a:gd fmla="val -1726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geeabe7b8d3_0_1053"/>
          <p:cNvSpPr txBox="1"/>
          <p:nvPr/>
        </p:nvSpPr>
        <p:spPr>
          <a:xfrm>
            <a:off x="690562" y="241300"/>
            <a:ext cx="111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Rabbit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Roteamento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eabe7b8d3_0_1283"/>
          <p:cNvSpPr/>
          <p:nvPr/>
        </p:nvSpPr>
        <p:spPr>
          <a:xfrm>
            <a:off x="3938325" y="2138903"/>
            <a:ext cx="4439400" cy="397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" name="Google Shape;420;geeabe7b8d3_0_1283"/>
          <p:cNvSpPr/>
          <p:nvPr/>
        </p:nvSpPr>
        <p:spPr>
          <a:xfrm>
            <a:off x="6962167" y="3067730"/>
            <a:ext cx="9711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Google Shape;421;geeabe7b8d3_0_1283"/>
          <p:cNvSpPr/>
          <p:nvPr/>
        </p:nvSpPr>
        <p:spPr>
          <a:xfrm>
            <a:off x="5969218" y="3067730"/>
            <a:ext cx="9822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2" name="Google Shape;422;geeabe7b8d3_0_1283"/>
          <p:cNvSpPr/>
          <p:nvPr/>
        </p:nvSpPr>
        <p:spPr>
          <a:xfrm>
            <a:off x="4986943" y="3067730"/>
            <a:ext cx="9822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3" name="Google Shape;423;geeabe7b8d3_0_1283"/>
          <p:cNvSpPr/>
          <p:nvPr/>
        </p:nvSpPr>
        <p:spPr>
          <a:xfrm>
            <a:off x="4986897" y="3067730"/>
            <a:ext cx="982200" cy="315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4" name="Google Shape;424;geeabe7b8d3_0_1283"/>
          <p:cNvSpPr/>
          <p:nvPr/>
        </p:nvSpPr>
        <p:spPr>
          <a:xfrm>
            <a:off x="1429918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5" name="Google Shape;425;geeabe7b8d3_0_1283"/>
          <p:cNvSpPr/>
          <p:nvPr/>
        </p:nvSpPr>
        <p:spPr>
          <a:xfrm>
            <a:off x="9472879" y="228501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6" name="Google Shape;426;geeabe7b8d3_0_1283"/>
          <p:cNvSpPr/>
          <p:nvPr/>
        </p:nvSpPr>
        <p:spPr>
          <a:xfrm>
            <a:off x="9482819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7" name="Google Shape;427;geeabe7b8d3_0_1283"/>
          <p:cNvSpPr/>
          <p:nvPr/>
        </p:nvSpPr>
        <p:spPr>
          <a:xfrm>
            <a:off x="9472879" y="500591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8" name="Google Shape;428;geeabe7b8d3_0_1283"/>
          <p:cNvSpPr/>
          <p:nvPr/>
        </p:nvSpPr>
        <p:spPr>
          <a:xfrm>
            <a:off x="4324625" y="2734947"/>
            <a:ext cx="404700" cy="2953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exchange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29" name="Google Shape;429;geeabe7b8d3_0_1283"/>
          <p:cNvCxnSpPr>
            <a:stCxn id="424" idx="3"/>
            <a:endCxn id="419" idx="1"/>
          </p:cNvCxnSpPr>
          <p:nvPr/>
        </p:nvCxnSpPr>
        <p:spPr>
          <a:xfrm>
            <a:off x="2833018" y="4124253"/>
            <a:ext cx="1105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geeabe7b8d3_0_1283"/>
          <p:cNvSpPr/>
          <p:nvPr/>
        </p:nvSpPr>
        <p:spPr>
          <a:xfrm>
            <a:off x="5968490" y="3067730"/>
            <a:ext cx="982200" cy="315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1" name="Google Shape;431;geeabe7b8d3_0_1283"/>
          <p:cNvSpPr/>
          <p:nvPr/>
        </p:nvSpPr>
        <p:spPr>
          <a:xfrm>
            <a:off x="6950765" y="3067730"/>
            <a:ext cx="982200" cy="315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2" name="Google Shape;432;geeabe7b8d3_0_1283"/>
          <p:cNvSpPr/>
          <p:nvPr/>
        </p:nvSpPr>
        <p:spPr>
          <a:xfrm>
            <a:off x="4986930" y="2732586"/>
            <a:ext cx="2946000" cy="33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Queue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3" name="Google Shape;433;geeabe7b8d3_0_1283"/>
          <p:cNvSpPr/>
          <p:nvPr/>
        </p:nvSpPr>
        <p:spPr>
          <a:xfrm>
            <a:off x="5100281" y="353852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M1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4" name="Google Shape;434;geeabe7b8d3_0_1283"/>
          <p:cNvSpPr/>
          <p:nvPr/>
        </p:nvSpPr>
        <p:spPr>
          <a:xfrm>
            <a:off x="6087932" y="353852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M1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Google Shape;435;geeabe7b8d3_0_1283"/>
          <p:cNvSpPr/>
          <p:nvPr/>
        </p:nvSpPr>
        <p:spPr>
          <a:xfrm>
            <a:off x="7064913" y="353852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M1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6" name="Google Shape;436;geeabe7b8d3_0_1283"/>
          <p:cNvSpPr/>
          <p:nvPr/>
        </p:nvSpPr>
        <p:spPr>
          <a:xfrm>
            <a:off x="5099551" y="396651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M2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7" name="Google Shape;437;geeabe7b8d3_0_1283"/>
          <p:cNvSpPr/>
          <p:nvPr/>
        </p:nvSpPr>
        <p:spPr>
          <a:xfrm>
            <a:off x="6087201" y="396651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M2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8" name="Google Shape;438;geeabe7b8d3_0_1283"/>
          <p:cNvSpPr/>
          <p:nvPr/>
        </p:nvSpPr>
        <p:spPr>
          <a:xfrm>
            <a:off x="7064182" y="396651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M2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9" name="Google Shape;439;geeabe7b8d3_0_1283"/>
          <p:cNvSpPr/>
          <p:nvPr/>
        </p:nvSpPr>
        <p:spPr>
          <a:xfrm>
            <a:off x="5104894" y="4394490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M3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0" name="Google Shape;440;geeabe7b8d3_0_1283"/>
          <p:cNvSpPr/>
          <p:nvPr/>
        </p:nvSpPr>
        <p:spPr>
          <a:xfrm>
            <a:off x="6092545" y="4394490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M3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Google Shape;441;geeabe7b8d3_0_1283"/>
          <p:cNvSpPr/>
          <p:nvPr/>
        </p:nvSpPr>
        <p:spPr>
          <a:xfrm>
            <a:off x="7069525" y="4394490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M4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2" name="Google Shape;442;geeabe7b8d3_0_1283"/>
          <p:cNvSpPr/>
          <p:nvPr/>
        </p:nvSpPr>
        <p:spPr>
          <a:xfrm>
            <a:off x="5099551" y="4822464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M5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3" name="Google Shape;443;geeabe7b8d3_0_1283"/>
          <p:cNvSpPr/>
          <p:nvPr/>
        </p:nvSpPr>
        <p:spPr>
          <a:xfrm>
            <a:off x="7064182" y="4822464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M5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4" name="Google Shape;444;geeabe7b8d3_0_1283"/>
          <p:cNvSpPr/>
          <p:nvPr/>
        </p:nvSpPr>
        <p:spPr>
          <a:xfrm>
            <a:off x="5110237" y="525043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M6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Google Shape;445;geeabe7b8d3_0_1283"/>
          <p:cNvSpPr/>
          <p:nvPr/>
        </p:nvSpPr>
        <p:spPr>
          <a:xfrm>
            <a:off x="6087932" y="4822464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M6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" name="Google Shape;446;geeabe7b8d3_0_1283"/>
          <p:cNvSpPr/>
          <p:nvPr/>
        </p:nvSpPr>
        <p:spPr>
          <a:xfrm>
            <a:off x="7074869" y="525043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M7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47" name="Google Shape;447;geeabe7b8d3_0_1283"/>
          <p:cNvCxnSpPr>
            <a:stCxn id="419" idx="3"/>
            <a:endCxn id="425" idx="1"/>
          </p:cNvCxnSpPr>
          <p:nvPr/>
        </p:nvCxnSpPr>
        <p:spPr>
          <a:xfrm flipH="1" rot="10800000">
            <a:off x="8377725" y="2763803"/>
            <a:ext cx="1095300" cy="1360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geeabe7b8d3_0_1283"/>
          <p:cNvCxnSpPr>
            <a:stCxn id="419" idx="3"/>
            <a:endCxn id="426" idx="1"/>
          </p:cNvCxnSpPr>
          <p:nvPr/>
        </p:nvCxnSpPr>
        <p:spPr>
          <a:xfrm>
            <a:off x="8377725" y="4124303"/>
            <a:ext cx="11052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geeabe7b8d3_0_1283"/>
          <p:cNvCxnSpPr>
            <a:stCxn id="419" idx="3"/>
            <a:endCxn id="427" idx="1"/>
          </p:cNvCxnSpPr>
          <p:nvPr/>
        </p:nvCxnSpPr>
        <p:spPr>
          <a:xfrm>
            <a:off x="8377725" y="4124303"/>
            <a:ext cx="1095300" cy="1360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geeabe7b8d3_0_1283"/>
          <p:cNvSpPr txBox="1"/>
          <p:nvPr/>
        </p:nvSpPr>
        <p:spPr>
          <a:xfrm>
            <a:off x="690562" y="241300"/>
            <a:ext cx="111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Rabbit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Consumo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eabe7b8d3_0_1318"/>
          <p:cNvSpPr/>
          <p:nvPr/>
        </p:nvSpPr>
        <p:spPr>
          <a:xfrm>
            <a:off x="3938325" y="2138903"/>
            <a:ext cx="4439400" cy="397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geeabe7b8d3_0_1318"/>
          <p:cNvSpPr/>
          <p:nvPr/>
        </p:nvSpPr>
        <p:spPr>
          <a:xfrm>
            <a:off x="6962167" y="3067730"/>
            <a:ext cx="9711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7" name="Google Shape;457;geeabe7b8d3_0_1318"/>
          <p:cNvSpPr/>
          <p:nvPr/>
        </p:nvSpPr>
        <p:spPr>
          <a:xfrm>
            <a:off x="5969218" y="3067730"/>
            <a:ext cx="9822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8" name="Google Shape;458;geeabe7b8d3_0_1318"/>
          <p:cNvSpPr/>
          <p:nvPr/>
        </p:nvSpPr>
        <p:spPr>
          <a:xfrm>
            <a:off x="4986943" y="3067730"/>
            <a:ext cx="9822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9" name="Google Shape;459;geeabe7b8d3_0_1318"/>
          <p:cNvSpPr/>
          <p:nvPr/>
        </p:nvSpPr>
        <p:spPr>
          <a:xfrm>
            <a:off x="4986897" y="3067730"/>
            <a:ext cx="982200" cy="315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Google Shape;460;geeabe7b8d3_0_1318"/>
          <p:cNvSpPr/>
          <p:nvPr/>
        </p:nvSpPr>
        <p:spPr>
          <a:xfrm>
            <a:off x="1429918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1" name="Google Shape;461;geeabe7b8d3_0_1318"/>
          <p:cNvSpPr/>
          <p:nvPr/>
        </p:nvSpPr>
        <p:spPr>
          <a:xfrm>
            <a:off x="9472879" y="2285810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2" name="Google Shape;462;geeabe7b8d3_0_1318"/>
          <p:cNvSpPr/>
          <p:nvPr/>
        </p:nvSpPr>
        <p:spPr>
          <a:xfrm>
            <a:off x="9482819" y="364585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3" name="Google Shape;463;geeabe7b8d3_0_1318"/>
          <p:cNvSpPr/>
          <p:nvPr/>
        </p:nvSpPr>
        <p:spPr>
          <a:xfrm>
            <a:off x="9472879" y="500591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4" name="Google Shape;464;geeabe7b8d3_0_1318"/>
          <p:cNvSpPr/>
          <p:nvPr/>
        </p:nvSpPr>
        <p:spPr>
          <a:xfrm>
            <a:off x="4324625" y="2734947"/>
            <a:ext cx="404700" cy="2953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exchange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65" name="Google Shape;465;geeabe7b8d3_0_1318"/>
          <p:cNvCxnSpPr>
            <a:stCxn id="460" idx="3"/>
            <a:endCxn id="455" idx="1"/>
          </p:cNvCxnSpPr>
          <p:nvPr/>
        </p:nvCxnSpPr>
        <p:spPr>
          <a:xfrm>
            <a:off x="2833018" y="4124253"/>
            <a:ext cx="1105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geeabe7b8d3_0_1318"/>
          <p:cNvSpPr/>
          <p:nvPr/>
        </p:nvSpPr>
        <p:spPr>
          <a:xfrm>
            <a:off x="5968490" y="3067730"/>
            <a:ext cx="982200" cy="315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7" name="Google Shape;467;geeabe7b8d3_0_1318"/>
          <p:cNvSpPr/>
          <p:nvPr/>
        </p:nvSpPr>
        <p:spPr>
          <a:xfrm>
            <a:off x="6950765" y="3067730"/>
            <a:ext cx="982200" cy="315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8" name="Google Shape;468;geeabe7b8d3_0_1318"/>
          <p:cNvSpPr/>
          <p:nvPr/>
        </p:nvSpPr>
        <p:spPr>
          <a:xfrm>
            <a:off x="4986930" y="2732586"/>
            <a:ext cx="2946000" cy="33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Queue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9" name="Google Shape;469;geeabe7b8d3_0_1318"/>
          <p:cNvSpPr/>
          <p:nvPr/>
        </p:nvSpPr>
        <p:spPr>
          <a:xfrm>
            <a:off x="5100281" y="353852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M1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0" name="Google Shape;470;geeabe7b8d3_0_1318"/>
          <p:cNvSpPr/>
          <p:nvPr/>
        </p:nvSpPr>
        <p:spPr>
          <a:xfrm>
            <a:off x="6087932" y="353852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M1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1" name="Google Shape;471;geeabe7b8d3_0_1318"/>
          <p:cNvSpPr/>
          <p:nvPr/>
        </p:nvSpPr>
        <p:spPr>
          <a:xfrm>
            <a:off x="7064913" y="353852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M1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Google Shape;472;geeabe7b8d3_0_1318"/>
          <p:cNvSpPr/>
          <p:nvPr/>
        </p:nvSpPr>
        <p:spPr>
          <a:xfrm>
            <a:off x="5099551" y="396651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M2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3" name="Google Shape;473;geeabe7b8d3_0_1318"/>
          <p:cNvSpPr/>
          <p:nvPr/>
        </p:nvSpPr>
        <p:spPr>
          <a:xfrm>
            <a:off x="6087201" y="396651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M2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Google Shape;474;geeabe7b8d3_0_1318"/>
          <p:cNvSpPr/>
          <p:nvPr/>
        </p:nvSpPr>
        <p:spPr>
          <a:xfrm>
            <a:off x="7064182" y="396651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M2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5" name="Google Shape;475;geeabe7b8d3_0_1318"/>
          <p:cNvSpPr/>
          <p:nvPr/>
        </p:nvSpPr>
        <p:spPr>
          <a:xfrm>
            <a:off x="5104894" y="4394490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M3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6" name="Google Shape;476;geeabe7b8d3_0_1318"/>
          <p:cNvSpPr/>
          <p:nvPr/>
        </p:nvSpPr>
        <p:spPr>
          <a:xfrm>
            <a:off x="6092545" y="4394490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M3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Google Shape;477;geeabe7b8d3_0_1318"/>
          <p:cNvSpPr/>
          <p:nvPr/>
        </p:nvSpPr>
        <p:spPr>
          <a:xfrm>
            <a:off x="7069525" y="4394490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M4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8" name="Google Shape;478;geeabe7b8d3_0_1318"/>
          <p:cNvSpPr/>
          <p:nvPr/>
        </p:nvSpPr>
        <p:spPr>
          <a:xfrm>
            <a:off x="5099551" y="4822464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M5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9" name="Google Shape;479;geeabe7b8d3_0_1318"/>
          <p:cNvSpPr/>
          <p:nvPr/>
        </p:nvSpPr>
        <p:spPr>
          <a:xfrm>
            <a:off x="7064182" y="4822464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M5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geeabe7b8d3_0_1318"/>
          <p:cNvSpPr/>
          <p:nvPr/>
        </p:nvSpPr>
        <p:spPr>
          <a:xfrm>
            <a:off x="5110237" y="525043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M6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1" name="Google Shape;481;geeabe7b8d3_0_1318"/>
          <p:cNvSpPr/>
          <p:nvPr/>
        </p:nvSpPr>
        <p:spPr>
          <a:xfrm>
            <a:off x="6087932" y="4822464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M6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geeabe7b8d3_0_1318"/>
          <p:cNvSpPr/>
          <p:nvPr/>
        </p:nvSpPr>
        <p:spPr>
          <a:xfrm>
            <a:off x="7074869" y="5250437"/>
            <a:ext cx="755514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M7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3" name="Google Shape;483;geeabe7b8d3_0_1318"/>
          <p:cNvSpPr/>
          <p:nvPr/>
        </p:nvSpPr>
        <p:spPr>
          <a:xfrm>
            <a:off x="9673070" y="2489640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4" name="Google Shape;484;geeabe7b8d3_0_1318"/>
          <p:cNvSpPr/>
          <p:nvPr/>
        </p:nvSpPr>
        <p:spPr>
          <a:xfrm>
            <a:off x="9673070" y="3844579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5" name="Google Shape;485;geeabe7b8d3_0_1318"/>
          <p:cNvSpPr/>
          <p:nvPr/>
        </p:nvSpPr>
        <p:spPr>
          <a:xfrm>
            <a:off x="9670894" y="520859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86" name="Google Shape;486;geeabe7b8d3_0_1318"/>
          <p:cNvCxnSpPr>
            <a:stCxn id="455" idx="3"/>
            <a:endCxn id="462" idx="1"/>
          </p:cNvCxnSpPr>
          <p:nvPr/>
        </p:nvCxnSpPr>
        <p:spPr>
          <a:xfrm>
            <a:off x="8377725" y="4124303"/>
            <a:ext cx="11052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geeabe7b8d3_0_1318"/>
          <p:cNvCxnSpPr>
            <a:stCxn id="455" idx="3"/>
            <a:endCxn id="461" idx="1"/>
          </p:cNvCxnSpPr>
          <p:nvPr/>
        </p:nvCxnSpPr>
        <p:spPr>
          <a:xfrm flipH="1" rot="10800000">
            <a:off x="8377725" y="2764703"/>
            <a:ext cx="1095300" cy="1359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geeabe7b8d3_0_1318"/>
          <p:cNvCxnSpPr>
            <a:stCxn id="455" idx="3"/>
            <a:endCxn id="463" idx="1"/>
          </p:cNvCxnSpPr>
          <p:nvPr/>
        </p:nvCxnSpPr>
        <p:spPr>
          <a:xfrm>
            <a:off x="8377725" y="4124303"/>
            <a:ext cx="1095300" cy="1360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geeabe7b8d3_0_1318"/>
          <p:cNvSpPr txBox="1"/>
          <p:nvPr/>
        </p:nvSpPr>
        <p:spPr>
          <a:xfrm>
            <a:off x="690562" y="241300"/>
            <a:ext cx="111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Rabbit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Consumo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eabe7b8d3_0_1361"/>
          <p:cNvSpPr/>
          <p:nvPr/>
        </p:nvSpPr>
        <p:spPr>
          <a:xfrm>
            <a:off x="3938325" y="2138903"/>
            <a:ext cx="4439400" cy="397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Google Shape;495;geeabe7b8d3_0_1361"/>
          <p:cNvSpPr/>
          <p:nvPr/>
        </p:nvSpPr>
        <p:spPr>
          <a:xfrm>
            <a:off x="6763665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6" name="Google Shape;496;geeabe7b8d3_0_1361"/>
          <p:cNvSpPr/>
          <p:nvPr/>
        </p:nvSpPr>
        <p:spPr>
          <a:xfrm>
            <a:off x="5594290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Google Shape;497;geeabe7b8d3_0_1361"/>
          <p:cNvSpPr/>
          <p:nvPr/>
        </p:nvSpPr>
        <p:spPr>
          <a:xfrm>
            <a:off x="4424915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8" name="Google Shape;498;geeabe7b8d3_0_1361"/>
          <p:cNvSpPr/>
          <p:nvPr/>
        </p:nvSpPr>
        <p:spPr>
          <a:xfrm>
            <a:off x="4424915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P1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9" name="Google Shape;499;geeabe7b8d3_0_1361"/>
          <p:cNvSpPr/>
          <p:nvPr/>
        </p:nvSpPr>
        <p:spPr>
          <a:xfrm>
            <a:off x="1429918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00" name="Google Shape;500;geeabe7b8d3_0_1361"/>
          <p:cNvCxnSpPr>
            <a:stCxn id="499" idx="3"/>
            <a:endCxn id="494" idx="1"/>
          </p:cNvCxnSpPr>
          <p:nvPr/>
        </p:nvCxnSpPr>
        <p:spPr>
          <a:xfrm>
            <a:off x="2833018" y="4124253"/>
            <a:ext cx="1105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1" name="Google Shape;501;geeabe7b8d3_0_1361"/>
          <p:cNvSpPr/>
          <p:nvPr/>
        </p:nvSpPr>
        <p:spPr>
          <a:xfrm>
            <a:off x="5594387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P2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2" name="Google Shape;502;geeabe7b8d3_0_1361"/>
          <p:cNvSpPr/>
          <p:nvPr/>
        </p:nvSpPr>
        <p:spPr>
          <a:xfrm>
            <a:off x="6763762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P3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3" name="Google Shape;503;geeabe7b8d3_0_1361"/>
          <p:cNvSpPr/>
          <p:nvPr/>
        </p:nvSpPr>
        <p:spPr>
          <a:xfrm>
            <a:off x="4425012" y="2732569"/>
            <a:ext cx="3508200" cy="33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Topic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4" name="Google Shape;504;geeabe7b8d3_0_1361"/>
          <p:cNvSpPr/>
          <p:nvPr/>
        </p:nvSpPr>
        <p:spPr>
          <a:xfrm>
            <a:off x="2908728" y="2333123"/>
            <a:ext cx="860706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M7</a:t>
            </a: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900">
                <a:latin typeface="Oswald"/>
                <a:ea typeface="Oswald"/>
                <a:cs typeface="Oswald"/>
                <a:sym typeface="Oswald"/>
              </a:rPr>
              <a:t>pk=e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5" name="Google Shape;505;geeabe7b8d3_0_1361"/>
          <p:cNvSpPr/>
          <p:nvPr/>
        </p:nvSpPr>
        <p:spPr>
          <a:xfrm>
            <a:off x="4506612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M1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6" name="Google Shape;506;geeabe7b8d3_0_1361"/>
          <p:cNvSpPr/>
          <p:nvPr/>
        </p:nvSpPr>
        <p:spPr>
          <a:xfrm>
            <a:off x="5680827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M2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7" name="Google Shape;507;geeabe7b8d3_0_1361"/>
          <p:cNvSpPr/>
          <p:nvPr/>
        </p:nvSpPr>
        <p:spPr>
          <a:xfrm>
            <a:off x="6855042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M3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8" name="Google Shape;508;geeabe7b8d3_0_1361"/>
          <p:cNvSpPr/>
          <p:nvPr/>
        </p:nvSpPr>
        <p:spPr>
          <a:xfrm>
            <a:off x="4506612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M5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9" name="Google Shape;509;geeabe7b8d3_0_1361"/>
          <p:cNvSpPr/>
          <p:nvPr/>
        </p:nvSpPr>
        <p:spPr>
          <a:xfrm>
            <a:off x="6855042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M4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geeabe7b8d3_0_1361"/>
          <p:cNvSpPr/>
          <p:nvPr/>
        </p:nvSpPr>
        <p:spPr>
          <a:xfrm>
            <a:off x="5680827" y="4481352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M8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1" name="Google Shape;511;geeabe7b8d3_0_1361"/>
          <p:cNvSpPr/>
          <p:nvPr/>
        </p:nvSpPr>
        <p:spPr>
          <a:xfrm>
            <a:off x="4506612" y="448196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M6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2" name="Google Shape;512;geeabe7b8d3_0_1361"/>
          <p:cNvSpPr/>
          <p:nvPr/>
        </p:nvSpPr>
        <p:spPr>
          <a:xfrm>
            <a:off x="5680827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M7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3" name="Google Shape;513;geeabe7b8d3_0_1361"/>
          <p:cNvSpPr/>
          <p:nvPr/>
        </p:nvSpPr>
        <p:spPr>
          <a:xfrm>
            <a:off x="9472879" y="228501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4" name="Google Shape;514;geeabe7b8d3_0_1361"/>
          <p:cNvSpPr/>
          <p:nvPr/>
        </p:nvSpPr>
        <p:spPr>
          <a:xfrm>
            <a:off x="9482819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5" name="Google Shape;515;geeabe7b8d3_0_1361"/>
          <p:cNvSpPr/>
          <p:nvPr/>
        </p:nvSpPr>
        <p:spPr>
          <a:xfrm>
            <a:off x="9472879" y="500591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16" name="Google Shape;516;geeabe7b8d3_0_1361"/>
          <p:cNvCxnSpPr>
            <a:stCxn id="494" idx="3"/>
            <a:endCxn id="514" idx="1"/>
          </p:cNvCxnSpPr>
          <p:nvPr/>
        </p:nvCxnSpPr>
        <p:spPr>
          <a:xfrm>
            <a:off x="8377725" y="4124303"/>
            <a:ext cx="11052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geeabe7b8d3_0_1361"/>
          <p:cNvCxnSpPr>
            <a:stCxn id="494" idx="3"/>
            <a:endCxn id="513" idx="1"/>
          </p:cNvCxnSpPr>
          <p:nvPr/>
        </p:nvCxnSpPr>
        <p:spPr>
          <a:xfrm flipH="1" rot="10800000">
            <a:off x="8377725" y="2763803"/>
            <a:ext cx="1095300" cy="1360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geeabe7b8d3_0_1361"/>
          <p:cNvCxnSpPr>
            <a:stCxn id="494" idx="3"/>
            <a:endCxn id="515" idx="1"/>
          </p:cNvCxnSpPr>
          <p:nvPr/>
        </p:nvCxnSpPr>
        <p:spPr>
          <a:xfrm>
            <a:off x="8377725" y="4124303"/>
            <a:ext cx="1095300" cy="1360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geeabe7b8d3_0_1361"/>
          <p:cNvSpPr/>
          <p:nvPr/>
        </p:nvSpPr>
        <p:spPr>
          <a:xfrm>
            <a:off x="2908728" y="2742444"/>
            <a:ext cx="860706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M5</a:t>
            </a: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900">
                <a:latin typeface="Oswald"/>
                <a:ea typeface="Oswald"/>
                <a:cs typeface="Oswald"/>
                <a:sym typeface="Oswald"/>
              </a:rPr>
              <a:t>pk=a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0" name="Google Shape;520;geeabe7b8d3_0_1361"/>
          <p:cNvSpPr/>
          <p:nvPr/>
        </p:nvSpPr>
        <p:spPr>
          <a:xfrm>
            <a:off x="2908728" y="3151765"/>
            <a:ext cx="860706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M3</a:t>
            </a: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900">
                <a:latin typeface="Oswald"/>
                <a:ea typeface="Oswald"/>
                <a:cs typeface="Oswald"/>
                <a:sym typeface="Oswald"/>
              </a:rPr>
              <a:t>pk=c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Google Shape;521;geeabe7b8d3_0_1361"/>
          <p:cNvSpPr/>
          <p:nvPr/>
        </p:nvSpPr>
        <p:spPr>
          <a:xfrm>
            <a:off x="2908728" y="3561086"/>
            <a:ext cx="860706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M1</a:t>
            </a: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900">
                <a:latin typeface="Oswald"/>
                <a:ea typeface="Oswald"/>
                <a:cs typeface="Oswald"/>
                <a:sym typeface="Oswald"/>
              </a:rPr>
              <a:t>pk=a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2" name="Google Shape;522;geeabe7b8d3_0_1361"/>
          <p:cNvSpPr/>
          <p:nvPr/>
        </p:nvSpPr>
        <p:spPr>
          <a:xfrm>
            <a:off x="2908728" y="4372746"/>
            <a:ext cx="860706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M2</a:t>
            </a: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900">
                <a:latin typeface="Oswald"/>
                <a:ea typeface="Oswald"/>
                <a:cs typeface="Oswald"/>
                <a:sym typeface="Oswald"/>
              </a:rPr>
              <a:t>pk=b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3" name="Google Shape;523;geeabe7b8d3_0_1361"/>
          <p:cNvSpPr/>
          <p:nvPr/>
        </p:nvSpPr>
        <p:spPr>
          <a:xfrm>
            <a:off x="2908728" y="4782067"/>
            <a:ext cx="860706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M4</a:t>
            </a: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900">
                <a:latin typeface="Oswald"/>
                <a:ea typeface="Oswald"/>
                <a:cs typeface="Oswald"/>
                <a:sym typeface="Oswald"/>
              </a:rPr>
              <a:t>pk=d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4" name="Google Shape;524;geeabe7b8d3_0_1361"/>
          <p:cNvSpPr/>
          <p:nvPr/>
        </p:nvSpPr>
        <p:spPr>
          <a:xfrm>
            <a:off x="2908728" y="5194729"/>
            <a:ext cx="860706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M6</a:t>
            </a: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900">
                <a:latin typeface="Oswald"/>
                <a:ea typeface="Oswald"/>
                <a:cs typeface="Oswald"/>
                <a:sym typeface="Oswald"/>
              </a:rPr>
              <a:t>pk=a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5" name="Google Shape;525;geeabe7b8d3_0_1361"/>
          <p:cNvSpPr/>
          <p:nvPr/>
        </p:nvSpPr>
        <p:spPr>
          <a:xfrm>
            <a:off x="2908728" y="5606478"/>
            <a:ext cx="860706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M8</a:t>
            </a: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900">
                <a:latin typeface="Oswald"/>
                <a:ea typeface="Oswald"/>
                <a:cs typeface="Oswald"/>
                <a:sym typeface="Oswald"/>
              </a:rPr>
              <a:t>pk=e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6" name="Google Shape;526;geeabe7b8d3_0_1361"/>
          <p:cNvSpPr txBox="1"/>
          <p:nvPr/>
        </p:nvSpPr>
        <p:spPr>
          <a:xfrm>
            <a:off x="690562" y="241300"/>
            <a:ext cx="111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Kafka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Producer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eeabe7b8d3_0_1397"/>
          <p:cNvSpPr/>
          <p:nvPr/>
        </p:nvSpPr>
        <p:spPr>
          <a:xfrm>
            <a:off x="3938325" y="2138903"/>
            <a:ext cx="4439400" cy="397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2" name="Google Shape;532;geeabe7b8d3_0_1397"/>
          <p:cNvSpPr/>
          <p:nvPr/>
        </p:nvSpPr>
        <p:spPr>
          <a:xfrm>
            <a:off x="6763665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3" name="Google Shape;533;geeabe7b8d3_0_1397"/>
          <p:cNvSpPr/>
          <p:nvPr/>
        </p:nvSpPr>
        <p:spPr>
          <a:xfrm>
            <a:off x="5594290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4" name="Google Shape;534;geeabe7b8d3_0_1397"/>
          <p:cNvSpPr/>
          <p:nvPr/>
        </p:nvSpPr>
        <p:spPr>
          <a:xfrm>
            <a:off x="4424915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5" name="Google Shape;535;geeabe7b8d3_0_1397"/>
          <p:cNvSpPr/>
          <p:nvPr/>
        </p:nvSpPr>
        <p:spPr>
          <a:xfrm>
            <a:off x="4424915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P1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6" name="Google Shape;536;geeabe7b8d3_0_1397"/>
          <p:cNvSpPr/>
          <p:nvPr/>
        </p:nvSpPr>
        <p:spPr>
          <a:xfrm>
            <a:off x="1429918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37" name="Google Shape;537;geeabe7b8d3_0_1397"/>
          <p:cNvCxnSpPr>
            <a:stCxn id="536" idx="3"/>
            <a:endCxn id="531" idx="1"/>
          </p:cNvCxnSpPr>
          <p:nvPr/>
        </p:nvCxnSpPr>
        <p:spPr>
          <a:xfrm>
            <a:off x="2833018" y="4124253"/>
            <a:ext cx="1105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geeabe7b8d3_0_1397"/>
          <p:cNvSpPr/>
          <p:nvPr/>
        </p:nvSpPr>
        <p:spPr>
          <a:xfrm>
            <a:off x="5594387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P2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9" name="Google Shape;539;geeabe7b8d3_0_1397"/>
          <p:cNvSpPr/>
          <p:nvPr/>
        </p:nvSpPr>
        <p:spPr>
          <a:xfrm>
            <a:off x="6763762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P3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0" name="Google Shape;540;geeabe7b8d3_0_1397"/>
          <p:cNvSpPr/>
          <p:nvPr/>
        </p:nvSpPr>
        <p:spPr>
          <a:xfrm>
            <a:off x="4425012" y="2732569"/>
            <a:ext cx="3508200" cy="33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Topic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1" name="Google Shape;541;geeabe7b8d3_0_1397"/>
          <p:cNvSpPr/>
          <p:nvPr/>
        </p:nvSpPr>
        <p:spPr>
          <a:xfrm>
            <a:off x="4506612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M1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2" name="Google Shape;542;geeabe7b8d3_0_1397"/>
          <p:cNvSpPr/>
          <p:nvPr/>
        </p:nvSpPr>
        <p:spPr>
          <a:xfrm>
            <a:off x="5680827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M2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Google Shape;543;geeabe7b8d3_0_1397"/>
          <p:cNvSpPr/>
          <p:nvPr/>
        </p:nvSpPr>
        <p:spPr>
          <a:xfrm>
            <a:off x="6855042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M3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Google Shape;544;geeabe7b8d3_0_1397"/>
          <p:cNvSpPr/>
          <p:nvPr/>
        </p:nvSpPr>
        <p:spPr>
          <a:xfrm>
            <a:off x="4506612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M5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5" name="Google Shape;545;geeabe7b8d3_0_1397"/>
          <p:cNvSpPr/>
          <p:nvPr/>
        </p:nvSpPr>
        <p:spPr>
          <a:xfrm>
            <a:off x="5680827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M7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6" name="Google Shape;546;geeabe7b8d3_0_1397"/>
          <p:cNvSpPr/>
          <p:nvPr/>
        </p:nvSpPr>
        <p:spPr>
          <a:xfrm>
            <a:off x="6855042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M4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7" name="Google Shape;547;geeabe7b8d3_0_1397"/>
          <p:cNvSpPr/>
          <p:nvPr/>
        </p:nvSpPr>
        <p:spPr>
          <a:xfrm>
            <a:off x="4506612" y="448196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M6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8" name="Google Shape;548;geeabe7b8d3_0_1397"/>
          <p:cNvSpPr/>
          <p:nvPr/>
        </p:nvSpPr>
        <p:spPr>
          <a:xfrm>
            <a:off x="5680827" y="448196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M8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9" name="Google Shape;549;geeabe7b8d3_0_1397"/>
          <p:cNvSpPr/>
          <p:nvPr/>
        </p:nvSpPr>
        <p:spPr>
          <a:xfrm>
            <a:off x="9472879" y="2285012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0" name="Google Shape;550;geeabe7b8d3_0_1397"/>
          <p:cNvSpPr/>
          <p:nvPr/>
        </p:nvSpPr>
        <p:spPr>
          <a:xfrm>
            <a:off x="9482819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1" name="Google Shape;551;geeabe7b8d3_0_1397"/>
          <p:cNvSpPr/>
          <p:nvPr/>
        </p:nvSpPr>
        <p:spPr>
          <a:xfrm>
            <a:off x="9472879" y="500591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2" name="Google Shape;552;geeabe7b8d3_0_1397"/>
          <p:cNvCxnSpPr>
            <a:stCxn id="531" idx="3"/>
            <a:endCxn id="550" idx="1"/>
          </p:cNvCxnSpPr>
          <p:nvPr/>
        </p:nvCxnSpPr>
        <p:spPr>
          <a:xfrm>
            <a:off x="8377725" y="4124303"/>
            <a:ext cx="11052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geeabe7b8d3_0_1397"/>
          <p:cNvCxnSpPr>
            <a:stCxn id="531" idx="3"/>
            <a:endCxn id="549" idx="1"/>
          </p:cNvCxnSpPr>
          <p:nvPr/>
        </p:nvCxnSpPr>
        <p:spPr>
          <a:xfrm flipH="1" rot="10800000">
            <a:off x="8377725" y="2763803"/>
            <a:ext cx="1095300" cy="1360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geeabe7b8d3_0_1397"/>
          <p:cNvCxnSpPr>
            <a:stCxn id="531" idx="3"/>
            <a:endCxn id="551" idx="1"/>
          </p:cNvCxnSpPr>
          <p:nvPr/>
        </p:nvCxnSpPr>
        <p:spPr>
          <a:xfrm>
            <a:off x="8377725" y="4124303"/>
            <a:ext cx="1095300" cy="1360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geeabe7b8d3_0_1397"/>
          <p:cNvSpPr/>
          <p:nvPr/>
        </p:nvSpPr>
        <p:spPr>
          <a:xfrm>
            <a:off x="5068234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6" name="Google Shape;556;geeabe7b8d3_0_1397"/>
          <p:cNvSpPr/>
          <p:nvPr/>
        </p:nvSpPr>
        <p:spPr>
          <a:xfrm>
            <a:off x="5290317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7" name="Google Shape;557;geeabe7b8d3_0_1397"/>
          <p:cNvSpPr/>
          <p:nvPr/>
        </p:nvSpPr>
        <p:spPr>
          <a:xfrm>
            <a:off x="5068234" y="368910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8" name="Google Shape;558;geeabe7b8d3_0_1397"/>
          <p:cNvSpPr/>
          <p:nvPr/>
        </p:nvSpPr>
        <p:spPr>
          <a:xfrm>
            <a:off x="6249140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9" name="Google Shape;559;geeabe7b8d3_0_1397"/>
          <p:cNvSpPr/>
          <p:nvPr/>
        </p:nvSpPr>
        <p:spPr>
          <a:xfrm>
            <a:off x="6468983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0" name="Google Shape;560;geeabe7b8d3_0_1397"/>
          <p:cNvSpPr/>
          <p:nvPr/>
        </p:nvSpPr>
        <p:spPr>
          <a:xfrm>
            <a:off x="6249140" y="368910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1" name="Google Shape;561;geeabe7b8d3_0_1397"/>
          <p:cNvSpPr/>
          <p:nvPr/>
        </p:nvSpPr>
        <p:spPr>
          <a:xfrm>
            <a:off x="7423193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2" name="Google Shape;562;geeabe7b8d3_0_1397"/>
          <p:cNvSpPr/>
          <p:nvPr/>
        </p:nvSpPr>
        <p:spPr>
          <a:xfrm>
            <a:off x="7643035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3" name="Google Shape;563;geeabe7b8d3_0_1397"/>
          <p:cNvSpPr/>
          <p:nvPr/>
        </p:nvSpPr>
        <p:spPr>
          <a:xfrm>
            <a:off x="7423193" y="369137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4" name="Google Shape;564;geeabe7b8d3_0_1397"/>
          <p:cNvSpPr/>
          <p:nvPr/>
        </p:nvSpPr>
        <p:spPr>
          <a:xfrm>
            <a:off x="5068234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5" name="Google Shape;565;geeabe7b8d3_0_1397"/>
          <p:cNvSpPr/>
          <p:nvPr/>
        </p:nvSpPr>
        <p:spPr>
          <a:xfrm>
            <a:off x="5290317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Google Shape;566;geeabe7b8d3_0_1397"/>
          <p:cNvSpPr/>
          <p:nvPr/>
        </p:nvSpPr>
        <p:spPr>
          <a:xfrm>
            <a:off x="5068234" y="4173538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7" name="Google Shape;567;geeabe7b8d3_0_1397"/>
          <p:cNvSpPr/>
          <p:nvPr/>
        </p:nvSpPr>
        <p:spPr>
          <a:xfrm>
            <a:off x="6249140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8" name="Google Shape;568;geeabe7b8d3_0_1397"/>
          <p:cNvSpPr/>
          <p:nvPr/>
        </p:nvSpPr>
        <p:spPr>
          <a:xfrm>
            <a:off x="6468983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9" name="Google Shape;569;geeabe7b8d3_0_1397"/>
          <p:cNvSpPr/>
          <p:nvPr/>
        </p:nvSpPr>
        <p:spPr>
          <a:xfrm>
            <a:off x="6249140" y="4173538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0" name="Google Shape;570;geeabe7b8d3_0_1397"/>
          <p:cNvSpPr/>
          <p:nvPr/>
        </p:nvSpPr>
        <p:spPr>
          <a:xfrm>
            <a:off x="7423193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1" name="Google Shape;571;geeabe7b8d3_0_1397"/>
          <p:cNvSpPr/>
          <p:nvPr/>
        </p:nvSpPr>
        <p:spPr>
          <a:xfrm>
            <a:off x="7643035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2" name="Google Shape;572;geeabe7b8d3_0_1397"/>
          <p:cNvSpPr/>
          <p:nvPr/>
        </p:nvSpPr>
        <p:spPr>
          <a:xfrm>
            <a:off x="7423193" y="4170047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3" name="Google Shape;573;geeabe7b8d3_0_1397"/>
          <p:cNvSpPr/>
          <p:nvPr/>
        </p:nvSpPr>
        <p:spPr>
          <a:xfrm>
            <a:off x="5068234" y="452923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Google Shape;574;geeabe7b8d3_0_1397"/>
          <p:cNvSpPr/>
          <p:nvPr/>
        </p:nvSpPr>
        <p:spPr>
          <a:xfrm>
            <a:off x="5290317" y="452923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5" name="Google Shape;575;geeabe7b8d3_0_1397"/>
          <p:cNvSpPr/>
          <p:nvPr/>
        </p:nvSpPr>
        <p:spPr>
          <a:xfrm>
            <a:off x="5068234" y="465849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6" name="Google Shape;576;geeabe7b8d3_0_1397"/>
          <p:cNvSpPr/>
          <p:nvPr/>
        </p:nvSpPr>
        <p:spPr>
          <a:xfrm>
            <a:off x="6249140" y="452923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7" name="Google Shape;577;geeabe7b8d3_0_1397"/>
          <p:cNvSpPr/>
          <p:nvPr/>
        </p:nvSpPr>
        <p:spPr>
          <a:xfrm>
            <a:off x="6468983" y="452923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8" name="Google Shape;578;geeabe7b8d3_0_1397"/>
          <p:cNvSpPr/>
          <p:nvPr/>
        </p:nvSpPr>
        <p:spPr>
          <a:xfrm>
            <a:off x="6218931" y="3887635"/>
            <a:ext cx="231000" cy="236700"/>
          </a:xfrm>
          <a:prstGeom prst="mathMultiply">
            <a:avLst>
              <a:gd fmla="val 23520" name="adj1"/>
            </a:avLst>
          </a:prstGeom>
          <a:solidFill>
            <a:srgbClr val="EA9999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eeabe7b8d3_0_1397"/>
          <p:cNvSpPr txBox="1"/>
          <p:nvPr/>
        </p:nvSpPr>
        <p:spPr>
          <a:xfrm>
            <a:off x="690562" y="241300"/>
            <a:ext cx="111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Kafka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Consumer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eabe7b8d3_0_1449"/>
          <p:cNvSpPr/>
          <p:nvPr/>
        </p:nvSpPr>
        <p:spPr>
          <a:xfrm>
            <a:off x="3938325" y="2138903"/>
            <a:ext cx="4439400" cy="397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5" name="Google Shape;585;geeabe7b8d3_0_1449"/>
          <p:cNvSpPr/>
          <p:nvPr/>
        </p:nvSpPr>
        <p:spPr>
          <a:xfrm>
            <a:off x="6763665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6" name="Google Shape;586;geeabe7b8d3_0_1449"/>
          <p:cNvSpPr/>
          <p:nvPr/>
        </p:nvSpPr>
        <p:spPr>
          <a:xfrm>
            <a:off x="5594290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7" name="Google Shape;587;geeabe7b8d3_0_1449"/>
          <p:cNvSpPr/>
          <p:nvPr/>
        </p:nvSpPr>
        <p:spPr>
          <a:xfrm>
            <a:off x="4424915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8" name="Google Shape;588;geeabe7b8d3_0_1449"/>
          <p:cNvSpPr/>
          <p:nvPr/>
        </p:nvSpPr>
        <p:spPr>
          <a:xfrm>
            <a:off x="4424915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P1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9" name="Google Shape;589;geeabe7b8d3_0_1449"/>
          <p:cNvSpPr/>
          <p:nvPr/>
        </p:nvSpPr>
        <p:spPr>
          <a:xfrm>
            <a:off x="1429918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90" name="Google Shape;590;geeabe7b8d3_0_1449"/>
          <p:cNvCxnSpPr>
            <a:stCxn id="589" idx="3"/>
            <a:endCxn id="584" idx="1"/>
          </p:cNvCxnSpPr>
          <p:nvPr/>
        </p:nvCxnSpPr>
        <p:spPr>
          <a:xfrm>
            <a:off x="2833018" y="4124253"/>
            <a:ext cx="1105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geeabe7b8d3_0_1449"/>
          <p:cNvSpPr/>
          <p:nvPr/>
        </p:nvSpPr>
        <p:spPr>
          <a:xfrm>
            <a:off x="5594387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P2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2" name="Google Shape;592;geeabe7b8d3_0_1449"/>
          <p:cNvSpPr/>
          <p:nvPr/>
        </p:nvSpPr>
        <p:spPr>
          <a:xfrm>
            <a:off x="6763762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P3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Google Shape;593;geeabe7b8d3_0_1449"/>
          <p:cNvSpPr/>
          <p:nvPr/>
        </p:nvSpPr>
        <p:spPr>
          <a:xfrm>
            <a:off x="4425012" y="2732569"/>
            <a:ext cx="3508200" cy="33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Topic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4" name="Google Shape;594;geeabe7b8d3_0_1449"/>
          <p:cNvSpPr/>
          <p:nvPr/>
        </p:nvSpPr>
        <p:spPr>
          <a:xfrm>
            <a:off x="4506612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M1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5" name="Google Shape;595;geeabe7b8d3_0_1449"/>
          <p:cNvSpPr/>
          <p:nvPr/>
        </p:nvSpPr>
        <p:spPr>
          <a:xfrm>
            <a:off x="5680827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M2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6" name="Google Shape;596;geeabe7b8d3_0_1449"/>
          <p:cNvSpPr/>
          <p:nvPr/>
        </p:nvSpPr>
        <p:spPr>
          <a:xfrm>
            <a:off x="6855042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M3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7" name="Google Shape;597;geeabe7b8d3_0_1449"/>
          <p:cNvSpPr/>
          <p:nvPr/>
        </p:nvSpPr>
        <p:spPr>
          <a:xfrm>
            <a:off x="4506612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M5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8" name="Google Shape;598;geeabe7b8d3_0_1449"/>
          <p:cNvSpPr/>
          <p:nvPr/>
        </p:nvSpPr>
        <p:spPr>
          <a:xfrm>
            <a:off x="5680827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M7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9" name="Google Shape;599;geeabe7b8d3_0_1449"/>
          <p:cNvSpPr/>
          <p:nvPr/>
        </p:nvSpPr>
        <p:spPr>
          <a:xfrm>
            <a:off x="6855042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M4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0" name="Google Shape;600;geeabe7b8d3_0_1449"/>
          <p:cNvSpPr/>
          <p:nvPr/>
        </p:nvSpPr>
        <p:spPr>
          <a:xfrm>
            <a:off x="4506612" y="448196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M6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1" name="Google Shape;601;geeabe7b8d3_0_1449"/>
          <p:cNvSpPr/>
          <p:nvPr/>
        </p:nvSpPr>
        <p:spPr>
          <a:xfrm>
            <a:off x="5680827" y="448196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M8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Google Shape;602;geeabe7b8d3_0_1449"/>
          <p:cNvSpPr/>
          <p:nvPr/>
        </p:nvSpPr>
        <p:spPr>
          <a:xfrm>
            <a:off x="5068234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geeabe7b8d3_0_1449"/>
          <p:cNvSpPr/>
          <p:nvPr/>
        </p:nvSpPr>
        <p:spPr>
          <a:xfrm>
            <a:off x="5290317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4" name="Google Shape;604;geeabe7b8d3_0_1449"/>
          <p:cNvSpPr/>
          <p:nvPr/>
        </p:nvSpPr>
        <p:spPr>
          <a:xfrm>
            <a:off x="5068234" y="368910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Google Shape;605;geeabe7b8d3_0_1449"/>
          <p:cNvSpPr/>
          <p:nvPr/>
        </p:nvSpPr>
        <p:spPr>
          <a:xfrm>
            <a:off x="6249140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6" name="Google Shape;606;geeabe7b8d3_0_1449"/>
          <p:cNvSpPr/>
          <p:nvPr/>
        </p:nvSpPr>
        <p:spPr>
          <a:xfrm>
            <a:off x="6468983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7" name="Google Shape;607;geeabe7b8d3_0_1449"/>
          <p:cNvSpPr/>
          <p:nvPr/>
        </p:nvSpPr>
        <p:spPr>
          <a:xfrm>
            <a:off x="6249140" y="368910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8" name="Google Shape;608;geeabe7b8d3_0_1449"/>
          <p:cNvSpPr/>
          <p:nvPr/>
        </p:nvSpPr>
        <p:spPr>
          <a:xfrm>
            <a:off x="7423193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9" name="Google Shape;609;geeabe7b8d3_0_1449"/>
          <p:cNvSpPr/>
          <p:nvPr/>
        </p:nvSpPr>
        <p:spPr>
          <a:xfrm>
            <a:off x="7643035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0" name="Google Shape;610;geeabe7b8d3_0_1449"/>
          <p:cNvSpPr/>
          <p:nvPr/>
        </p:nvSpPr>
        <p:spPr>
          <a:xfrm>
            <a:off x="7423193" y="369137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1" name="Google Shape;611;geeabe7b8d3_0_1449"/>
          <p:cNvSpPr/>
          <p:nvPr/>
        </p:nvSpPr>
        <p:spPr>
          <a:xfrm>
            <a:off x="5068234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2" name="Google Shape;612;geeabe7b8d3_0_1449"/>
          <p:cNvSpPr/>
          <p:nvPr/>
        </p:nvSpPr>
        <p:spPr>
          <a:xfrm>
            <a:off x="5290317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3" name="Google Shape;613;geeabe7b8d3_0_1449"/>
          <p:cNvSpPr/>
          <p:nvPr/>
        </p:nvSpPr>
        <p:spPr>
          <a:xfrm>
            <a:off x="5068234" y="4173538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Google Shape;614;geeabe7b8d3_0_1449"/>
          <p:cNvSpPr/>
          <p:nvPr/>
        </p:nvSpPr>
        <p:spPr>
          <a:xfrm>
            <a:off x="6249140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5" name="Google Shape;615;geeabe7b8d3_0_1449"/>
          <p:cNvSpPr/>
          <p:nvPr/>
        </p:nvSpPr>
        <p:spPr>
          <a:xfrm>
            <a:off x="6468983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6" name="Google Shape;616;geeabe7b8d3_0_1449"/>
          <p:cNvSpPr/>
          <p:nvPr/>
        </p:nvSpPr>
        <p:spPr>
          <a:xfrm>
            <a:off x="6249140" y="4173538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7" name="Google Shape;617;geeabe7b8d3_0_1449"/>
          <p:cNvSpPr/>
          <p:nvPr/>
        </p:nvSpPr>
        <p:spPr>
          <a:xfrm>
            <a:off x="7423193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8" name="Google Shape;618;geeabe7b8d3_0_1449"/>
          <p:cNvSpPr/>
          <p:nvPr/>
        </p:nvSpPr>
        <p:spPr>
          <a:xfrm>
            <a:off x="7643035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9" name="Google Shape;619;geeabe7b8d3_0_1449"/>
          <p:cNvSpPr/>
          <p:nvPr/>
        </p:nvSpPr>
        <p:spPr>
          <a:xfrm>
            <a:off x="7423193" y="4170047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0" name="Google Shape;620;geeabe7b8d3_0_1449"/>
          <p:cNvSpPr/>
          <p:nvPr/>
        </p:nvSpPr>
        <p:spPr>
          <a:xfrm>
            <a:off x="5068234" y="452923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1" name="Google Shape;621;geeabe7b8d3_0_1449"/>
          <p:cNvSpPr/>
          <p:nvPr/>
        </p:nvSpPr>
        <p:spPr>
          <a:xfrm>
            <a:off x="5290317" y="452923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2" name="Google Shape;622;geeabe7b8d3_0_1449"/>
          <p:cNvSpPr/>
          <p:nvPr/>
        </p:nvSpPr>
        <p:spPr>
          <a:xfrm>
            <a:off x="5068234" y="465849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3" name="Google Shape;623;geeabe7b8d3_0_1449"/>
          <p:cNvSpPr/>
          <p:nvPr/>
        </p:nvSpPr>
        <p:spPr>
          <a:xfrm>
            <a:off x="6249140" y="452923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4" name="Google Shape;624;geeabe7b8d3_0_1449"/>
          <p:cNvSpPr/>
          <p:nvPr/>
        </p:nvSpPr>
        <p:spPr>
          <a:xfrm>
            <a:off x="6468983" y="452923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5" name="Google Shape;625;geeabe7b8d3_0_1449"/>
          <p:cNvSpPr/>
          <p:nvPr/>
        </p:nvSpPr>
        <p:spPr>
          <a:xfrm>
            <a:off x="9482819" y="3182872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6" name="Google Shape;626;geeabe7b8d3_0_1449"/>
          <p:cNvSpPr/>
          <p:nvPr/>
        </p:nvSpPr>
        <p:spPr>
          <a:xfrm>
            <a:off x="9482819" y="4226812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7" name="Google Shape;627;geeabe7b8d3_0_1449"/>
          <p:cNvSpPr/>
          <p:nvPr/>
        </p:nvSpPr>
        <p:spPr>
          <a:xfrm>
            <a:off x="9482819" y="5270766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8" name="Google Shape;628;geeabe7b8d3_0_1449"/>
          <p:cNvSpPr/>
          <p:nvPr/>
        </p:nvSpPr>
        <p:spPr>
          <a:xfrm>
            <a:off x="9482819" y="2138918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29" name="Google Shape;629;geeabe7b8d3_0_1449"/>
          <p:cNvCxnSpPr>
            <a:stCxn id="584" idx="3"/>
            <a:endCxn id="628" idx="1"/>
          </p:cNvCxnSpPr>
          <p:nvPr/>
        </p:nvCxnSpPr>
        <p:spPr>
          <a:xfrm flipH="1" rot="10800000">
            <a:off x="8377725" y="2531603"/>
            <a:ext cx="1105200" cy="15927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geeabe7b8d3_0_1449"/>
          <p:cNvCxnSpPr>
            <a:stCxn id="584" idx="3"/>
            <a:endCxn id="627" idx="1"/>
          </p:cNvCxnSpPr>
          <p:nvPr/>
        </p:nvCxnSpPr>
        <p:spPr>
          <a:xfrm>
            <a:off x="8377725" y="4124303"/>
            <a:ext cx="1105200" cy="15390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geeabe7b8d3_0_1449"/>
          <p:cNvCxnSpPr>
            <a:stCxn id="584" idx="3"/>
            <a:endCxn id="625" idx="1"/>
          </p:cNvCxnSpPr>
          <p:nvPr/>
        </p:nvCxnSpPr>
        <p:spPr>
          <a:xfrm flipH="1" rot="10800000">
            <a:off x="8377725" y="3575303"/>
            <a:ext cx="1105200" cy="5490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geeabe7b8d3_0_1449"/>
          <p:cNvCxnSpPr>
            <a:stCxn id="584" idx="3"/>
            <a:endCxn id="626" idx="1"/>
          </p:cNvCxnSpPr>
          <p:nvPr/>
        </p:nvCxnSpPr>
        <p:spPr>
          <a:xfrm>
            <a:off x="8377725" y="4124303"/>
            <a:ext cx="1105200" cy="4950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geeabe7b8d3_0_1449"/>
          <p:cNvSpPr/>
          <p:nvPr/>
        </p:nvSpPr>
        <p:spPr>
          <a:xfrm>
            <a:off x="5290317" y="368910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4" name="Google Shape;634;geeabe7b8d3_0_1449"/>
          <p:cNvSpPr/>
          <p:nvPr/>
        </p:nvSpPr>
        <p:spPr>
          <a:xfrm>
            <a:off x="6468593" y="369137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5" name="Google Shape;635;geeabe7b8d3_0_1449"/>
          <p:cNvSpPr/>
          <p:nvPr/>
        </p:nvSpPr>
        <p:spPr>
          <a:xfrm>
            <a:off x="7642483" y="369137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6" name="Google Shape;636;geeabe7b8d3_0_1449"/>
          <p:cNvSpPr/>
          <p:nvPr/>
        </p:nvSpPr>
        <p:spPr>
          <a:xfrm>
            <a:off x="5292900" y="4172408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7" name="Google Shape;637;geeabe7b8d3_0_1449"/>
          <p:cNvSpPr/>
          <p:nvPr/>
        </p:nvSpPr>
        <p:spPr>
          <a:xfrm>
            <a:off x="6471175" y="417466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8" name="Google Shape;638;geeabe7b8d3_0_1449"/>
          <p:cNvSpPr/>
          <p:nvPr/>
        </p:nvSpPr>
        <p:spPr>
          <a:xfrm>
            <a:off x="7645065" y="417466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9" name="Google Shape;639;geeabe7b8d3_0_1449"/>
          <p:cNvSpPr/>
          <p:nvPr/>
        </p:nvSpPr>
        <p:spPr>
          <a:xfrm>
            <a:off x="5280979" y="4655706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0" name="Google Shape;640;geeabe7b8d3_0_1449"/>
          <p:cNvSpPr/>
          <p:nvPr/>
        </p:nvSpPr>
        <p:spPr>
          <a:xfrm>
            <a:off x="6249124" y="4657967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1" name="Google Shape;641;geeabe7b8d3_0_1449"/>
          <p:cNvSpPr txBox="1"/>
          <p:nvPr/>
        </p:nvSpPr>
        <p:spPr>
          <a:xfrm>
            <a:off x="690562" y="241300"/>
            <a:ext cx="111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Kafka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Consumer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eeabe7b8d3_0_1510"/>
          <p:cNvSpPr/>
          <p:nvPr/>
        </p:nvSpPr>
        <p:spPr>
          <a:xfrm>
            <a:off x="3938325" y="2138903"/>
            <a:ext cx="4439400" cy="397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7" name="Google Shape;647;geeabe7b8d3_0_1510"/>
          <p:cNvSpPr/>
          <p:nvPr/>
        </p:nvSpPr>
        <p:spPr>
          <a:xfrm>
            <a:off x="6763665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8" name="Google Shape;648;geeabe7b8d3_0_1510"/>
          <p:cNvSpPr/>
          <p:nvPr/>
        </p:nvSpPr>
        <p:spPr>
          <a:xfrm>
            <a:off x="5594290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9" name="Google Shape;649;geeabe7b8d3_0_1510"/>
          <p:cNvSpPr/>
          <p:nvPr/>
        </p:nvSpPr>
        <p:spPr>
          <a:xfrm>
            <a:off x="4424915" y="3067730"/>
            <a:ext cx="1169400" cy="26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0" name="Google Shape;650;geeabe7b8d3_0_1510"/>
          <p:cNvSpPr/>
          <p:nvPr/>
        </p:nvSpPr>
        <p:spPr>
          <a:xfrm>
            <a:off x="4424915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P1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1" name="Google Shape;651;geeabe7b8d3_0_1510"/>
          <p:cNvSpPr/>
          <p:nvPr/>
        </p:nvSpPr>
        <p:spPr>
          <a:xfrm>
            <a:off x="1429918" y="364545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52" name="Google Shape;652;geeabe7b8d3_0_1510"/>
          <p:cNvCxnSpPr>
            <a:stCxn id="651" idx="3"/>
            <a:endCxn id="646" idx="1"/>
          </p:cNvCxnSpPr>
          <p:nvPr/>
        </p:nvCxnSpPr>
        <p:spPr>
          <a:xfrm>
            <a:off x="2833018" y="4124253"/>
            <a:ext cx="1105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" name="Google Shape;653;geeabe7b8d3_0_1510"/>
          <p:cNvSpPr/>
          <p:nvPr/>
        </p:nvSpPr>
        <p:spPr>
          <a:xfrm>
            <a:off x="5594387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P2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4" name="Google Shape;654;geeabe7b8d3_0_1510"/>
          <p:cNvSpPr/>
          <p:nvPr/>
        </p:nvSpPr>
        <p:spPr>
          <a:xfrm>
            <a:off x="6763762" y="3067730"/>
            <a:ext cx="1169400" cy="315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P3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5" name="Google Shape;655;geeabe7b8d3_0_1510"/>
          <p:cNvSpPr/>
          <p:nvPr/>
        </p:nvSpPr>
        <p:spPr>
          <a:xfrm>
            <a:off x="4425012" y="2732569"/>
            <a:ext cx="3508200" cy="33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Topic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6" name="Google Shape;656;geeabe7b8d3_0_1510"/>
          <p:cNvSpPr/>
          <p:nvPr/>
        </p:nvSpPr>
        <p:spPr>
          <a:xfrm>
            <a:off x="4506612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M1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7" name="Google Shape;657;geeabe7b8d3_0_1510"/>
          <p:cNvSpPr/>
          <p:nvPr/>
        </p:nvSpPr>
        <p:spPr>
          <a:xfrm>
            <a:off x="5680827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M2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8" name="Google Shape;658;geeabe7b8d3_0_1510"/>
          <p:cNvSpPr/>
          <p:nvPr/>
        </p:nvSpPr>
        <p:spPr>
          <a:xfrm>
            <a:off x="6855042" y="3513109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M3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9" name="Google Shape;659;geeabe7b8d3_0_1510"/>
          <p:cNvSpPr/>
          <p:nvPr/>
        </p:nvSpPr>
        <p:spPr>
          <a:xfrm>
            <a:off x="4506612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M5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0" name="Google Shape;660;geeabe7b8d3_0_1510"/>
          <p:cNvSpPr/>
          <p:nvPr/>
        </p:nvSpPr>
        <p:spPr>
          <a:xfrm>
            <a:off x="5680827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M7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1" name="Google Shape;661;geeabe7b8d3_0_1510"/>
          <p:cNvSpPr/>
          <p:nvPr/>
        </p:nvSpPr>
        <p:spPr>
          <a:xfrm>
            <a:off x="6855042" y="3997538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M4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2" name="Google Shape;662;geeabe7b8d3_0_1510"/>
          <p:cNvSpPr/>
          <p:nvPr/>
        </p:nvSpPr>
        <p:spPr>
          <a:xfrm>
            <a:off x="4506612" y="448196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M6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3" name="Google Shape;663;geeabe7b8d3_0_1510"/>
          <p:cNvSpPr/>
          <p:nvPr/>
        </p:nvSpPr>
        <p:spPr>
          <a:xfrm>
            <a:off x="5680827" y="4481967"/>
            <a:ext cx="519210" cy="315414"/>
          </a:xfrm>
          <a:prstGeom prst="flowChartTermina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M8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Google Shape;664;geeabe7b8d3_0_1510"/>
          <p:cNvSpPr/>
          <p:nvPr/>
        </p:nvSpPr>
        <p:spPr>
          <a:xfrm>
            <a:off x="5068234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5" name="Google Shape;665;geeabe7b8d3_0_1510"/>
          <p:cNvSpPr/>
          <p:nvPr/>
        </p:nvSpPr>
        <p:spPr>
          <a:xfrm>
            <a:off x="5290317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6" name="Google Shape;666;geeabe7b8d3_0_1510"/>
          <p:cNvSpPr/>
          <p:nvPr/>
        </p:nvSpPr>
        <p:spPr>
          <a:xfrm>
            <a:off x="5068234" y="368910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7" name="Google Shape;667;geeabe7b8d3_0_1510"/>
          <p:cNvSpPr/>
          <p:nvPr/>
        </p:nvSpPr>
        <p:spPr>
          <a:xfrm>
            <a:off x="6249140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8" name="Google Shape;668;geeabe7b8d3_0_1510"/>
          <p:cNvSpPr/>
          <p:nvPr/>
        </p:nvSpPr>
        <p:spPr>
          <a:xfrm>
            <a:off x="6468983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9" name="Google Shape;669;geeabe7b8d3_0_1510"/>
          <p:cNvSpPr/>
          <p:nvPr/>
        </p:nvSpPr>
        <p:spPr>
          <a:xfrm>
            <a:off x="6249140" y="368910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0" name="Google Shape;670;geeabe7b8d3_0_1510"/>
          <p:cNvSpPr/>
          <p:nvPr/>
        </p:nvSpPr>
        <p:spPr>
          <a:xfrm>
            <a:off x="7423193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1" name="Google Shape;671;geeabe7b8d3_0_1510"/>
          <p:cNvSpPr/>
          <p:nvPr/>
        </p:nvSpPr>
        <p:spPr>
          <a:xfrm>
            <a:off x="7643035" y="356210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2" name="Google Shape;672;geeabe7b8d3_0_1510"/>
          <p:cNvSpPr/>
          <p:nvPr/>
        </p:nvSpPr>
        <p:spPr>
          <a:xfrm>
            <a:off x="7423193" y="369137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3" name="Google Shape;673;geeabe7b8d3_0_1510"/>
          <p:cNvSpPr/>
          <p:nvPr/>
        </p:nvSpPr>
        <p:spPr>
          <a:xfrm>
            <a:off x="5290317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4" name="Google Shape;674;geeabe7b8d3_0_1510"/>
          <p:cNvSpPr/>
          <p:nvPr/>
        </p:nvSpPr>
        <p:spPr>
          <a:xfrm>
            <a:off x="5068234" y="4173538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5" name="Google Shape;675;geeabe7b8d3_0_1510"/>
          <p:cNvSpPr/>
          <p:nvPr/>
        </p:nvSpPr>
        <p:spPr>
          <a:xfrm>
            <a:off x="6468983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6" name="Google Shape;676;geeabe7b8d3_0_1510"/>
          <p:cNvSpPr/>
          <p:nvPr/>
        </p:nvSpPr>
        <p:spPr>
          <a:xfrm>
            <a:off x="6249140" y="4173538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7" name="Google Shape;677;geeabe7b8d3_0_1510"/>
          <p:cNvSpPr/>
          <p:nvPr/>
        </p:nvSpPr>
        <p:spPr>
          <a:xfrm>
            <a:off x="7423193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8" name="Google Shape;678;geeabe7b8d3_0_1510"/>
          <p:cNvSpPr/>
          <p:nvPr/>
        </p:nvSpPr>
        <p:spPr>
          <a:xfrm>
            <a:off x="7643035" y="4045665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9" name="Google Shape;679;geeabe7b8d3_0_1510"/>
          <p:cNvSpPr/>
          <p:nvPr/>
        </p:nvSpPr>
        <p:spPr>
          <a:xfrm>
            <a:off x="7423193" y="4170047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0" name="Google Shape;680;geeabe7b8d3_0_1510"/>
          <p:cNvSpPr/>
          <p:nvPr/>
        </p:nvSpPr>
        <p:spPr>
          <a:xfrm>
            <a:off x="5290317" y="452923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1" name="Google Shape;681;geeabe7b8d3_0_1510"/>
          <p:cNvSpPr/>
          <p:nvPr/>
        </p:nvSpPr>
        <p:spPr>
          <a:xfrm>
            <a:off x="5068234" y="465849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2" name="Google Shape;682;geeabe7b8d3_0_1510"/>
          <p:cNvSpPr/>
          <p:nvPr/>
        </p:nvSpPr>
        <p:spPr>
          <a:xfrm>
            <a:off x="6249140" y="452923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3" name="Google Shape;683;geeabe7b8d3_0_1510"/>
          <p:cNvSpPr/>
          <p:nvPr/>
        </p:nvSpPr>
        <p:spPr>
          <a:xfrm>
            <a:off x="6468983" y="452923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4" name="Google Shape;684;geeabe7b8d3_0_1510"/>
          <p:cNvSpPr/>
          <p:nvPr/>
        </p:nvSpPr>
        <p:spPr>
          <a:xfrm>
            <a:off x="9482819" y="3182872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5" name="Google Shape;685;geeabe7b8d3_0_1510"/>
          <p:cNvSpPr/>
          <p:nvPr/>
        </p:nvSpPr>
        <p:spPr>
          <a:xfrm>
            <a:off x="9482819" y="4226812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6" name="Google Shape;686;geeabe7b8d3_0_1510"/>
          <p:cNvSpPr/>
          <p:nvPr/>
        </p:nvSpPr>
        <p:spPr>
          <a:xfrm>
            <a:off x="9482819" y="5270766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7" name="Google Shape;687;geeabe7b8d3_0_1510"/>
          <p:cNvSpPr/>
          <p:nvPr/>
        </p:nvSpPr>
        <p:spPr>
          <a:xfrm>
            <a:off x="9482819" y="2138918"/>
            <a:ext cx="1347000" cy="78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88" name="Google Shape;688;geeabe7b8d3_0_1510"/>
          <p:cNvCxnSpPr>
            <a:stCxn id="646" idx="3"/>
            <a:endCxn id="687" idx="1"/>
          </p:cNvCxnSpPr>
          <p:nvPr/>
        </p:nvCxnSpPr>
        <p:spPr>
          <a:xfrm flipH="1" rot="10800000">
            <a:off x="8377725" y="2531603"/>
            <a:ext cx="1105200" cy="15927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geeabe7b8d3_0_1510"/>
          <p:cNvCxnSpPr>
            <a:stCxn id="646" idx="3"/>
            <a:endCxn id="686" idx="1"/>
          </p:cNvCxnSpPr>
          <p:nvPr/>
        </p:nvCxnSpPr>
        <p:spPr>
          <a:xfrm>
            <a:off x="8377725" y="4124303"/>
            <a:ext cx="1105200" cy="15390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geeabe7b8d3_0_1510"/>
          <p:cNvCxnSpPr>
            <a:stCxn id="646" idx="3"/>
            <a:endCxn id="684" idx="1"/>
          </p:cNvCxnSpPr>
          <p:nvPr/>
        </p:nvCxnSpPr>
        <p:spPr>
          <a:xfrm flipH="1" rot="10800000">
            <a:off x="8377725" y="3575303"/>
            <a:ext cx="1105200" cy="5490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geeabe7b8d3_0_1510"/>
          <p:cNvCxnSpPr>
            <a:stCxn id="646" idx="3"/>
            <a:endCxn id="685" idx="1"/>
          </p:cNvCxnSpPr>
          <p:nvPr/>
        </p:nvCxnSpPr>
        <p:spPr>
          <a:xfrm>
            <a:off x="8377725" y="4124303"/>
            <a:ext cx="1105200" cy="4950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geeabe7b8d3_0_1510"/>
          <p:cNvSpPr/>
          <p:nvPr/>
        </p:nvSpPr>
        <p:spPr>
          <a:xfrm>
            <a:off x="5290317" y="368910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3" name="Google Shape;693;geeabe7b8d3_0_1510"/>
          <p:cNvSpPr/>
          <p:nvPr/>
        </p:nvSpPr>
        <p:spPr>
          <a:xfrm>
            <a:off x="6468593" y="369137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4" name="Google Shape;694;geeabe7b8d3_0_1510"/>
          <p:cNvSpPr/>
          <p:nvPr/>
        </p:nvSpPr>
        <p:spPr>
          <a:xfrm>
            <a:off x="7642483" y="3691370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5" name="Google Shape;695;geeabe7b8d3_0_1510"/>
          <p:cNvSpPr/>
          <p:nvPr/>
        </p:nvSpPr>
        <p:spPr>
          <a:xfrm>
            <a:off x="5292900" y="4172408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6" name="Google Shape;696;geeabe7b8d3_0_1510"/>
          <p:cNvSpPr/>
          <p:nvPr/>
        </p:nvSpPr>
        <p:spPr>
          <a:xfrm>
            <a:off x="6471175" y="417466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7" name="Google Shape;697;geeabe7b8d3_0_1510"/>
          <p:cNvSpPr/>
          <p:nvPr/>
        </p:nvSpPr>
        <p:spPr>
          <a:xfrm>
            <a:off x="7645065" y="4174669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8" name="Google Shape;698;geeabe7b8d3_0_1510"/>
          <p:cNvSpPr/>
          <p:nvPr/>
        </p:nvSpPr>
        <p:spPr>
          <a:xfrm>
            <a:off x="5280979" y="4655706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9" name="Google Shape;699;geeabe7b8d3_0_1510"/>
          <p:cNvSpPr/>
          <p:nvPr/>
        </p:nvSpPr>
        <p:spPr>
          <a:xfrm>
            <a:off x="6249124" y="4657967"/>
            <a:ext cx="170400" cy="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0" name="Google Shape;700;geeabe7b8d3_0_1510"/>
          <p:cNvSpPr txBox="1"/>
          <p:nvPr/>
        </p:nvSpPr>
        <p:spPr>
          <a:xfrm>
            <a:off x="690562" y="241300"/>
            <a:ext cx="111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Kafka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Consumer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7"/>
          <p:cNvSpPr txBox="1"/>
          <p:nvPr/>
        </p:nvSpPr>
        <p:spPr>
          <a:xfrm>
            <a:off x="5099050" y="2559050"/>
            <a:ext cx="60801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Copyright © </a:t>
            </a:r>
            <a:r>
              <a:rPr b="1" i="0" lang="en-US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2021  </a:t>
            </a:r>
            <a:r>
              <a:rPr b="0" i="0" lang="en-US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Prof. Luiz Gustavo Roos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proíbido sem o consentimento formal, por escrito, do Professor (Luiz Gustavo Roos).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eabe7b8d3_0_63"/>
          <p:cNvSpPr/>
          <p:nvPr/>
        </p:nvSpPr>
        <p:spPr>
          <a:xfrm>
            <a:off x="498067" y="341534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Pedido API</a:t>
            </a:r>
            <a:endParaRPr sz="1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geeabe7b8d3_0_63"/>
          <p:cNvSpPr/>
          <p:nvPr/>
        </p:nvSpPr>
        <p:spPr>
          <a:xfrm>
            <a:off x="2997476" y="1930949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Cobrança API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geeabe7b8d3_0_63"/>
          <p:cNvSpPr/>
          <p:nvPr/>
        </p:nvSpPr>
        <p:spPr>
          <a:xfrm>
            <a:off x="2997476" y="5019277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Produto API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6" name="Google Shape;76;geeabe7b8d3_0_63"/>
          <p:cNvCxnSpPr>
            <a:stCxn id="73" idx="0"/>
            <a:endCxn id="74" idx="1"/>
          </p:cNvCxnSpPr>
          <p:nvPr/>
        </p:nvCxnSpPr>
        <p:spPr>
          <a:xfrm rot="-5400000">
            <a:off x="1595767" y="2013591"/>
            <a:ext cx="1005600" cy="17979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geeabe7b8d3_0_63"/>
          <p:cNvCxnSpPr>
            <a:stCxn id="73" idx="2"/>
            <a:endCxn id="75" idx="1"/>
          </p:cNvCxnSpPr>
          <p:nvPr/>
        </p:nvCxnSpPr>
        <p:spPr>
          <a:xfrm flipH="1" rot="-5400000">
            <a:off x="1536067" y="4036491"/>
            <a:ext cx="1125000" cy="17979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geeabe7b8d3_0_63"/>
          <p:cNvSpPr/>
          <p:nvPr/>
        </p:nvSpPr>
        <p:spPr>
          <a:xfrm>
            <a:off x="989421" y="1930934"/>
            <a:ext cx="1403100" cy="478800"/>
          </a:xfrm>
          <a:prstGeom prst="wedgeRoundRectCallout">
            <a:avLst>
              <a:gd fmla="val -9002" name="adj1"/>
              <a:gd fmla="val 124220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Realiza cobrança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geeabe7b8d3_0_63"/>
          <p:cNvSpPr/>
          <p:nvPr/>
        </p:nvSpPr>
        <p:spPr>
          <a:xfrm>
            <a:off x="825449" y="5586628"/>
            <a:ext cx="1403100" cy="478800"/>
          </a:xfrm>
          <a:prstGeom prst="wedgeRoundRectCallout">
            <a:avLst>
              <a:gd fmla="val 19334" name="adj1"/>
              <a:gd fmla="val -114574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Atualiza estoque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geeabe7b8d3_0_63"/>
          <p:cNvSpPr/>
          <p:nvPr/>
        </p:nvSpPr>
        <p:spPr>
          <a:xfrm>
            <a:off x="5672470" y="3578708"/>
            <a:ext cx="1377004" cy="630822"/>
          </a:xfrm>
          <a:prstGeom prst="flowChartMagneticDisk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DB</a:t>
            </a:r>
            <a:endParaRPr sz="1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geeabe7b8d3_0_63"/>
          <p:cNvSpPr/>
          <p:nvPr/>
        </p:nvSpPr>
        <p:spPr>
          <a:xfrm>
            <a:off x="5672470" y="2094682"/>
            <a:ext cx="1377004" cy="630822"/>
          </a:xfrm>
          <a:prstGeom prst="flowChartMagneticDisk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DB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geeabe7b8d3_0_63"/>
          <p:cNvSpPr/>
          <p:nvPr/>
        </p:nvSpPr>
        <p:spPr>
          <a:xfrm>
            <a:off x="5672470" y="5183026"/>
            <a:ext cx="1377004" cy="630822"/>
          </a:xfrm>
          <a:prstGeom prst="flowChartMagneticDisk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DB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3" name="Google Shape;83;geeabe7b8d3_0_63"/>
          <p:cNvCxnSpPr>
            <a:stCxn id="73" idx="3"/>
            <a:endCxn id="80" idx="2"/>
          </p:cNvCxnSpPr>
          <p:nvPr/>
        </p:nvCxnSpPr>
        <p:spPr>
          <a:xfrm>
            <a:off x="1901167" y="3894141"/>
            <a:ext cx="37713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geeabe7b8d3_0_63"/>
          <p:cNvCxnSpPr>
            <a:stCxn id="74" idx="3"/>
            <a:endCxn id="81" idx="2"/>
          </p:cNvCxnSpPr>
          <p:nvPr/>
        </p:nvCxnSpPr>
        <p:spPr>
          <a:xfrm>
            <a:off x="4400576" y="2409749"/>
            <a:ext cx="1272000" cy="6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geeabe7b8d3_0_63"/>
          <p:cNvCxnSpPr>
            <a:stCxn id="75" idx="3"/>
            <a:endCxn id="82" idx="2"/>
          </p:cNvCxnSpPr>
          <p:nvPr/>
        </p:nvCxnSpPr>
        <p:spPr>
          <a:xfrm>
            <a:off x="4400576" y="5498077"/>
            <a:ext cx="1272000" cy="6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geeabe7b8d3_0_63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Modelo síncrono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eabe7b8d3_0_80"/>
          <p:cNvSpPr/>
          <p:nvPr/>
        </p:nvSpPr>
        <p:spPr>
          <a:xfrm>
            <a:off x="498067" y="341534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Pedido API</a:t>
            </a:r>
            <a:endParaRPr sz="1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geeabe7b8d3_0_80"/>
          <p:cNvSpPr/>
          <p:nvPr/>
        </p:nvSpPr>
        <p:spPr>
          <a:xfrm>
            <a:off x="2997476" y="1930949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Cobrança API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geeabe7b8d3_0_80"/>
          <p:cNvSpPr/>
          <p:nvPr/>
        </p:nvSpPr>
        <p:spPr>
          <a:xfrm>
            <a:off x="2997476" y="5019277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Produto API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4" name="Google Shape;94;geeabe7b8d3_0_80"/>
          <p:cNvCxnSpPr>
            <a:stCxn id="95" idx="3"/>
            <a:endCxn id="92" idx="0"/>
          </p:cNvCxnSpPr>
          <p:nvPr/>
        </p:nvCxnSpPr>
        <p:spPr>
          <a:xfrm rot="10800000">
            <a:off x="3698994" y="1931043"/>
            <a:ext cx="7027500" cy="1962300"/>
          </a:xfrm>
          <a:prstGeom prst="curvedConnector4">
            <a:avLst>
              <a:gd fmla="val -4403" name="adj1"/>
              <a:gd fmla="val 116149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geeabe7b8d3_0_80"/>
          <p:cNvCxnSpPr>
            <a:stCxn id="95" idx="3"/>
            <a:endCxn id="93" idx="2"/>
          </p:cNvCxnSpPr>
          <p:nvPr/>
        </p:nvCxnSpPr>
        <p:spPr>
          <a:xfrm flipH="1">
            <a:off x="3698994" y="3893343"/>
            <a:ext cx="7027500" cy="2083500"/>
          </a:xfrm>
          <a:prstGeom prst="curvedConnector4">
            <a:avLst>
              <a:gd fmla="val -4403" name="adj1"/>
              <a:gd fmla="val 115202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geeabe7b8d3_0_80"/>
          <p:cNvSpPr/>
          <p:nvPr/>
        </p:nvSpPr>
        <p:spPr>
          <a:xfrm>
            <a:off x="5672470" y="3578292"/>
            <a:ext cx="1377004" cy="630822"/>
          </a:xfrm>
          <a:prstGeom prst="flowChartMagneticDisk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DB</a:t>
            </a:r>
            <a:endParaRPr sz="1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geeabe7b8d3_0_80"/>
          <p:cNvSpPr/>
          <p:nvPr/>
        </p:nvSpPr>
        <p:spPr>
          <a:xfrm>
            <a:off x="5672470" y="2094682"/>
            <a:ext cx="1377004" cy="630822"/>
          </a:xfrm>
          <a:prstGeom prst="flowChartMagneticDisk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DB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geeabe7b8d3_0_80"/>
          <p:cNvSpPr/>
          <p:nvPr/>
        </p:nvSpPr>
        <p:spPr>
          <a:xfrm>
            <a:off x="5672470" y="5183026"/>
            <a:ext cx="1377004" cy="630822"/>
          </a:xfrm>
          <a:prstGeom prst="flowChartMagneticDisk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DB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0" name="Google Shape;100;geeabe7b8d3_0_80"/>
          <p:cNvCxnSpPr>
            <a:stCxn id="91" idx="3"/>
            <a:endCxn id="97" idx="2"/>
          </p:cNvCxnSpPr>
          <p:nvPr/>
        </p:nvCxnSpPr>
        <p:spPr>
          <a:xfrm>
            <a:off x="1901167" y="3894141"/>
            <a:ext cx="37713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geeabe7b8d3_0_80"/>
          <p:cNvCxnSpPr>
            <a:stCxn id="92" idx="3"/>
            <a:endCxn id="98" idx="2"/>
          </p:cNvCxnSpPr>
          <p:nvPr/>
        </p:nvCxnSpPr>
        <p:spPr>
          <a:xfrm>
            <a:off x="4400576" y="2409749"/>
            <a:ext cx="1272000" cy="6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geeabe7b8d3_0_80"/>
          <p:cNvCxnSpPr>
            <a:stCxn id="93" idx="3"/>
            <a:endCxn id="99" idx="2"/>
          </p:cNvCxnSpPr>
          <p:nvPr/>
        </p:nvCxnSpPr>
        <p:spPr>
          <a:xfrm>
            <a:off x="4400576" y="5498077"/>
            <a:ext cx="1272000" cy="6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geeabe7b8d3_0_80"/>
          <p:cNvSpPr/>
          <p:nvPr/>
        </p:nvSpPr>
        <p:spPr>
          <a:xfrm>
            <a:off x="9323394" y="341454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Pedido Event</a:t>
            </a:r>
            <a:endParaRPr sz="1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3" name="Google Shape;103;geeabe7b8d3_0_80"/>
          <p:cNvCxnSpPr>
            <a:stCxn id="97" idx="4"/>
            <a:endCxn id="95" idx="1"/>
          </p:cNvCxnSpPr>
          <p:nvPr/>
        </p:nvCxnSpPr>
        <p:spPr>
          <a:xfrm>
            <a:off x="7049474" y="3893703"/>
            <a:ext cx="2274000" cy="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geeabe7b8d3_0_80"/>
          <p:cNvSpPr/>
          <p:nvPr/>
        </p:nvSpPr>
        <p:spPr>
          <a:xfrm>
            <a:off x="9521019" y="5935371"/>
            <a:ext cx="1403100" cy="478800"/>
          </a:xfrm>
          <a:prstGeom prst="wedgeRoundRectCallout">
            <a:avLst>
              <a:gd fmla="val 19334" name="adj1"/>
              <a:gd fmla="val -114574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Atualiza estoque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geeabe7b8d3_0_80"/>
          <p:cNvSpPr/>
          <p:nvPr/>
        </p:nvSpPr>
        <p:spPr>
          <a:xfrm>
            <a:off x="9627237" y="1280279"/>
            <a:ext cx="1403100" cy="478800"/>
          </a:xfrm>
          <a:prstGeom prst="wedgeRoundRectCallout">
            <a:avLst>
              <a:gd fmla="val -9002" name="adj1"/>
              <a:gd fmla="val 124220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Realiza cobrança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geeabe7b8d3_0_80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Modelo assíncrono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abe7b8d3_0_99"/>
          <p:cNvSpPr/>
          <p:nvPr/>
        </p:nvSpPr>
        <p:spPr>
          <a:xfrm>
            <a:off x="498067" y="341534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Pedido API</a:t>
            </a:r>
            <a:endParaRPr sz="1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geeabe7b8d3_0_99"/>
          <p:cNvSpPr/>
          <p:nvPr/>
        </p:nvSpPr>
        <p:spPr>
          <a:xfrm>
            <a:off x="2997476" y="1930949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Cobrança API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geeabe7b8d3_0_99"/>
          <p:cNvSpPr/>
          <p:nvPr/>
        </p:nvSpPr>
        <p:spPr>
          <a:xfrm>
            <a:off x="2997476" y="5019277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Produto API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4" name="Google Shape;114;geeabe7b8d3_0_99"/>
          <p:cNvCxnSpPr>
            <a:stCxn id="115" idx="3"/>
            <a:endCxn id="112" idx="0"/>
          </p:cNvCxnSpPr>
          <p:nvPr/>
        </p:nvCxnSpPr>
        <p:spPr>
          <a:xfrm rot="10800000">
            <a:off x="3698994" y="1931043"/>
            <a:ext cx="7027500" cy="1962300"/>
          </a:xfrm>
          <a:prstGeom prst="curvedConnector4">
            <a:avLst>
              <a:gd fmla="val -4403" name="adj1"/>
              <a:gd fmla="val 116149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geeabe7b8d3_0_99"/>
          <p:cNvCxnSpPr>
            <a:stCxn id="115" idx="3"/>
            <a:endCxn id="113" idx="2"/>
          </p:cNvCxnSpPr>
          <p:nvPr/>
        </p:nvCxnSpPr>
        <p:spPr>
          <a:xfrm flipH="1">
            <a:off x="3698994" y="3893343"/>
            <a:ext cx="7027500" cy="2083500"/>
          </a:xfrm>
          <a:prstGeom prst="curvedConnector4">
            <a:avLst>
              <a:gd fmla="val -4403" name="adj1"/>
              <a:gd fmla="val 115202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geeabe7b8d3_0_99"/>
          <p:cNvSpPr/>
          <p:nvPr/>
        </p:nvSpPr>
        <p:spPr>
          <a:xfrm>
            <a:off x="5672470" y="3578292"/>
            <a:ext cx="1377004" cy="630822"/>
          </a:xfrm>
          <a:prstGeom prst="flowChartMagneticDisk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DB</a:t>
            </a:r>
            <a:endParaRPr sz="1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geeabe7b8d3_0_99"/>
          <p:cNvSpPr/>
          <p:nvPr/>
        </p:nvSpPr>
        <p:spPr>
          <a:xfrm>
            <a:off x="5672470" y="2094682"/>
            <a:ext cx="1377004" cy="630822"/>
          </a:xfrm>
          <a:prstGeom prst="flowChartMagneticDisk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DB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geeabe7b8d3_0_99"/>
          <p:cNvSpPr/>
          <p:nvPr/>
        </p:nvSpPr>
        <p:spPr>
          <a:xfrm>
            <a:off x="5672470" y="5183026"/>
            <a:ext cx="1377004" cy="630822"/>
          </a:xfrm>
          <a:prstGeom prst="flowChartMagneticDisk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DB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0" name="Google Shape;120;geeabe7b8d3_0_99"/>
          <p:cNvCxnSpPr>
            <a:stCxn id="111" idx="3"/>
            <a:endCxn id="117" idx="2"/>
          </p:cNvCxnSpPr>
          <p:nvPr/>
        </p:nvCxnSpPr>
        <p:spPr>
          <a:xfrm>
            <a:off x="1901167" y="3894141"/>
            <a:ext cx="37713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geeabe7b8d3_0_99"/>
          <p:cNvCxnSpPr>
            <a:stCxn id="112" idx="3"/>
            <a:endCxn id="118" idx="2"/>
          </p:cNvCxnSpPr>
          <p:nvPr/>
        </p:nvCxnSpPr>
        <p:spPr>
          <a:xfrm>
            <a:off x="4400576" y="2409749"/>
            <a:ext cx="1272000" cy="6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geeabe7b8d3_0_99"/>
          <p:cNvCxnSpPr>
            <a:stCxn id="113" idx="3"/>
            <a:endCxn id="119" idx="2"/>
          </p:cNvCxnSpPr>
          <p:nvPr/>
        </p:nvCxnSpPr>
        <p:spPr>
          <a:xfrm>
            <a:off x="4400576" y="5498077"/>
            <a:ext cx="1272000" cy="6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geeabe7b8d3_0_99"/>
          <p:cNvSpPr/>
          <p:nvPr/>
        </p:nvSpPr>
        <p:spPr>
          <a:xfrm>
            <a:off x="9323394" y="3414543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Pedido Event</a:t>
            </a:r>
            <a:endParaRPr sz="1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3" name="Google Shape;123;geeabe7b8d3_0_99"/>
          <p:cNvCxnSpPr>
            <a:stCxn id="117" idx="3"/>
          </p:cNvCxnSpPr>
          <p:nvPr/>
        </p:nvCxnSpPr>
        <p:spPr>
          <a:xfrm rot="-5400000">
            <a:off x="7830672" y="2689614"/>
            <a:ext cx="49800" cy="2989200"/>
          </a:xfrm>
          <a:prstGeom prst="curvedConnector4">
            <a:avLst>
              <a:gd fmla="val -635000" name="adj1"/>
              <a:gd fmla="val 61516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geeabe7b8d3_0_99"/>
          <p:cNvCxnSpPr>
            <a:endCxn id="115" idx="2"/>
          </p:cNvCxnSpPr>
          <p:nvPr/>
        </p:nvCxnSpPr>
        <p:spPr>
          <a:xfrm flipH="1" rot="10800000">
            <a:off x="7049244" y="4372143"/>
            <a:ext cx="2975700" cy="11262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eeabe7b8d3_0_99"/>
          <p:cNvCxnSpPr>
            <a:endCxn id="117" idx="1"/>
          </p:cNvCxnSpPr>
          <p:nvPr/>
        </p:nvCxnSpPr>
        <p:spPr>
          <a:xfrm rot="10800000">
            <a:off x="6360972" y="3578292"/>
            <a:ext cx="2970300" cy="118200"/>
          </a:xfrm>
          <a:prstGeom prst="curvedConnector4">
            <a:avLst>
              <a:gd fmla="val 38410" name="adj1"/>
              <a:gd fmla="val 368159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geeabe7b8d3_0_99"/>
          <p:cNvSpPr/>
          <p:nvPr/>
        </p:nvSpPr>
        <p:spPr>
          <a:xfrm>
            <a:off x="9627237" y="1280279"/>
            <a:ext cx="1403100" cy="478800"/>
          </a:xfrm>
          <a:prstGeom prst="wedgeRoundRectCallout">
            <a:avLst>
              <a:gd fmla="val -9002" name="adj1"/>
              <a:gd fmla="val 124220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Realiza cobrança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geeabe7b8d3_0_99"/>
          <p:cNvSpPr/>
          <p:nvPr/>
        </p:nvSpPr>
        <p:spPr>
          <a:xfrm>
            <a:off x="9521019" y="5935371"/>
            <a:ext cx="1403100" cy="478800"/>
          </a:xfrm>
          <a:prstGeom prst="wedgeRoundRectCallout">
            <a:avLst>
              <a:gd fmla="val 19334" name="adj1"/>
              <a:gd fmla="val -114574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Atualiza estoque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geeabe7b8d3_0_99"/>
          <p:cNvSpPr/>
          <p:nvPr/>
        </p:nvSpPr>
        <p:spPr>
          <a:xfrm>
            <a:off x="7359754" y="4639847"/>
            <a:ext cx="1403100" cy="478800"/>
          </a:xfrm>
          <a:prstGeom prst="wedgeRoundRectCallout">
            <a:avLst>
              <a:gd fmla="val 11569" name="adj1"/>
              <a:gd fmla="val 90542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Replica estoque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geeabe7b8d3_0_99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Modelo assíncrono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eabe7b8d3_0_121"/>
          <p:cNvSpPr/>
          <p:nvPr/>
        </p:nvSpPr>
        <p:spPr>
          <a:xfrm>
            <a:off x="1391394" y="3420926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geeabe7b8d3_0_121"/>
          <p:cNvSpPr/>
          <p:nvPr/>
        </p:nvSpPr>
        <p:spPr>
          <a:xfrm>
            <a:off x="5251907" y="3584277"/>
            <a:ext cx="1377004" cy="630822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geeabe7b8d3_0_121"/>
          <p:cNvSpPr/>
          <p:nvPr/>
        </p:nvSpPr>
        <p:spPr>
          <a:xfrm>
            <a:off x="9517446" y="2147829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geeabe7b8d3_0_121"/>
          <p:cNvSpPr/>
          <p:nvPr/>
        </p:nvSpPr>
        <p:spPr>
          <a:xfrm>
            <a:off x="9517446" y="3420926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geeabe7b8d3_0_121"/>
          <p:cNvSpPr/>
          <p:nvPr/>
        </p:nvSpPr>
        <p:spPr>
          <a:xfrm>
            <a:off x="9517446" y="469404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9" name="Google Shape;139;geeabe7b8d3_0_121"/>
          <p:cNvCxnSpPr>
            <a:stCxn id="134" idx="3"/>
            <a:endCxn id="135" idx="1"/>
          </p:cNvCxnSpPr>
          <p:nvPr/>
        </p:nvCxnSpPr>
        <p:spPr>
          <a:xfrm>
            <a:off x="2794494" y="3899726"/>
            <a:ext cx="2457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geeabe7b8d3_0_121"/>
          <p:cNvCxnSpPr>
            <a:stCxn id="135" idx="3"/>
            <a:endCxn id="136" idx="1"/>
          </p:cNvCxnSpPr>
          <p:nvPr/>
        </p:nvCxnSpPr>
        <p:spPr>
          <a:xfrm flipH="1" rot="10800000">
            <a:off x="6628911" y="2626488"/>
            <a:ext cx="2888400" cy="1273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eeabe7b8d3_0_121"/>
          <p:cNvCxnSpPr>
            <a:stCxn id="135" idx="3"/>
            <a:endCxn id="137" idx="1"/>
          </p:cNvCxnSpPr>
          <p:nvPr/>
        </p:nvCxnSpPr>
        <p:spPr>
          <a:xfrm>
            <a:off x="6628911" y="3899688"/>
            <a:ext cx="2888400" cy="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eeabe7b8d3_0_121"/>
          <p:cNvCxnSpPr>
            <a:stCxn id="135" idx="3"/>
            <a:endCxn id="138" idx="1"/>
          </p:cNvCxnSpPr>
          <p:nvPr/>
        </p:nvCxnSpPr>
        <p:spPr>
          <a:xfrm>
            <a:off x="6628911" y="3899688"/>
            <a:ext cx="2888400" cy="1273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eeabe7b8d3_0_121"/>
          <p:cNvSpPr/>
          <p:nvPr/>
        </p:nvSpPr>
        <p:spPr>
          <a:xfrm>
            <a:off x="2458578" y="2497928"/>
            <a:ext cx="1123800" cy="555300"/>
          </a:xfrm>
          <a:prstGeom prst="wedgeRoundRectCallout">
            <a:avLst>
              <a:gd fmla="val -35360" name="adj1"/>
              <a:gd fmla="val 102629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Producer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geeabe7b8d3_0_121"/>
          <p:cNvSpPr/>
          <p:nvPr/>
        </p:nvSpPr>
        <p:spPr>
          <a:xfrm>
            <a:off x="8521041" y="5967150"/>
            <a:ext cx="1229400" cy="555300"/>
          </a:xfrm>
          <a:prstGeom prst="wedgeRoundRectCallout">
            <a:avLst>
              <a:gd fmla="val 37822" name="adj1"/>
              <a:gd fmla="val -93072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Consumers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geeabe7b8d3_0_121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Fluxo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be7b8d3_0_136"/>
          <p:cNvSpPr/>
          <p:nvPr/>
        </p:nvSpPr>
        <p:spPr>
          <a:xfrm>
            <a:off x="1391394" y="3420926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geeabe7b8d3_0_136"/>
          <p:cNvSpPr/>
          <p:nvPr/>
        </p:nvSpPr>
        <p:spPr>
          <a:xfrm>
            <a:off x="5251907" y="3584277"/>
            <a:ext cx="1377004" cy="630822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Mysql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geeabe7b8d3_0_136"/>
          <p:cNvSpPr/>
          <p:nvPr/>
        </p:nvSpPr>
        <p:spPr>
          <a:xfrm>
            <a:off x="9517446" y="2147829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geeabe7b8d3_0_136"/>
          <p:cNvSpPr/>
          <p:nvPr/>
        </p:nvSpPr>
        <p:spPr>
          <a:xfrm>
            <a:off x="9517446" y="3420926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geeabe7b8d3_0_136"/>
          <p:cNvSpPr/>
          <p:nvPr/>
        </p:nvSpPr>
        <p:spPr>
          <a:xfrm>
            <a:off x="9517446" y="469404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5" name="Google Shape;155;geeabe7b8d3_0_136"/>
          <p:cNvCxnSpPr>
            <a:stCxn id="150" idx="3"/>
            <a:endCxn id="151" idx="2"/>
          </p:cNvCxnSpPr>
          <p:nvPr/>
        </p:nvCxnSpPr>
        <p:spPr>
          <a:xfrm>
            <a:off x="2794494" y="3899726"/>
            <a:ext cx="2457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geeabe7b8d3_0_136"/>
          <p:cNvCxnSpPr>
            <a:stCxn id="151" idx="4"/>
            <a:endCxn id="152" idx="1"/>
          </p:cNvCxnSpPr>
          <p:nvPr/>
        </p:nvCxnSpPr>
        <p:spPr>
          <a:xfrm flipH="1" rot="10800000">
            <a:off x="6628911" y="2626488"/>
            <a:ext cx="2888400" cy="1273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eeabe7b8d3_0_136"/>
          <p:cNvCxnSpPr>
            <a:stCxn id="151" idx="4"/>
            <a:endCxn id="153" idx="1"/>
          </p:cNvCxnSpPr>
          <p:nvPr/>
        </p:nvCxnSpPr>
        <p:spPr>
          <a:xfrm>
            <a:off x="6628911" y="3899688"/>
            <a:ext cx="2888400" cy="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geeabe7b8d3_0_136"/>
          <p:cNvCxnSpPr>
            <a:stCxn id="151" idx="4"/>
            <a:endCxn id="154" idx="1"/>
          </p:cNvCxnSpPr>
          <p:nvPr/>
        </p:nvCxnSpPr>
        <p:spPr>
          <a:xfrm>
            <a:off x="6628911" y="3899688"/>
            <a:ext cx="2888400" cy="1273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geeabe7b8d3_0_136"/>
          <p:cNvSpPr/>
          <p:nvPr/>
        </p:nvSpPr>
        <p:spPr>
          <a:xfrm>
            <a:off x="3321642" y="2721913"/>
            <a:ext cx="1403100" cy="699000"/>
          </a:xfrm>
          <a:prstGeom prst="wedgeRoundRectCallout">
            <a:avLst>
              <a:gd fmla="val -35360" name="adj1"/>
              <a:gd fmla="val 102629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Insert into message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geeabe7b8d3_0_136"/>
          <p:cNvSpPr/>
          <p:nvPr/>
        </p:nvSpPr>
        <p:spPr>
          <a:xfrm>
            <a:off x="6865953" y="4951783"/>
            <a:ext cx="1403100" cy="699900"/>
          </a:xfrm>
          <a:prstGeom prst="wedgeRoundRectCallout">
            <a:avLst>
              <a:gd fmla="val 37822" name="adj1"/>
              <a:gd fmla="val -93072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Select * from message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geeabe7b8d3_0_136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Fluxo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eabe7b8d3_0_151"/>
          <p:cNvSpPr/>
          <p:nvPr/>
        </p:nvSpPr>
        <p:spPr>
          <a:xfrm>
            <a:off x="1391394" y="3420926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geeabe7b8d3_0_151"/>
          <p:cNvSpPr/>
          <p:nvPr/>
        </p:nvSpPr>
        <p:spPr>
          <a:xfrm>
            <a:off x="5251907" y="3584277"/>
            <a:ext cx="1377004" cy="630822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geeabe7b8d3_0_151"/>
          <p:cNvSpPr/>
          <p:nvPr/>
        </p:nvSpPr>
        <p:spPr>
          <a:xfrm>
            <a:off x="9517446" y="2147829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geeabe7b8d3_0_151"/>
          <p:cNvSpPr/>
          <p:nvPr/>
        </p:nvSpPr>
        <p:spPr>
          <a:xfrm>
            <a:off x="9517446" y="3420926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geeabe7b8d3_0_151"/>
          <p:cNvSpPr/>
          <p:nvPr/>
        </p:nvSpPr>
        <p:spPr>
          <a:xfrm>
            <a:off x="9517446" y="469404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1" name="Google Shape;171;geeabe7b8d3_0_151"/>
          <p:cNvCxnSpPr>
            <a:stCxn id="166" idx="3"/>
            <a:endCxn id="167" idx="1"/>
          </p:cNvCxnSpPr>
          <p:nvPr/>
        </p:nvCxnSpPr>
        <p:spPr>
          <a:xfrm>
            <a:off x="2794494" y="3899726"/>
            <a:ext cx="2457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geeabe7b8d3_0_151"/>
          <p:cNvCxnSpPr>
            <a:stCxn id="167" idx="3"/>
            <a:endCxn id="168" idx="1"/>
          </p:cNvCxnSpPr>
          <p:nvPr/>
        </p:nvCxnSpPr>
        <p:spPr>
          <a:xfrm flipH="1" rot="10800000">
            <a:off x="6628911" y="2626488"/>
            <a:ext cx="2888400" cy="1273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geeabe7b8d3_0_151"/>
          <p:cNvCxnSpPr>
            <a:stCxn id="167" idx="3"/>
            <a:endCxn id="169" idx="1"/>
          </p:cNvCxnSpPr>
          <p:nvPr/>
        </p:nvCxnSpPr>
        <p:spPr>
          <a:xfrm>
            <a:off x="6628911" y="3899688"/>
            <a:ext cx="2888400" cy="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eeabe7b8d3_0_151"/>
          <p:cNvCxnSpPr>
            <a:stCxn id="167" idx="3"/>
            <a:endCxn id="170" idx="1"/>
          </p:cNvCxnSpPr>
          <p:nvPr/>
        </p:nvCxnSpPr>
        <p:spPr>
          <a:xfrm>
            <a:off x="6628911" y="3899688"/>
            <a:ext cx="2888400" cy="1273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eeabe7b8d3_0_151"/>
          <p:cNvCxnSpPr>
            <a:stCxn id="166" idx="3"/>
            <a:endCxn id="167" idx="2"/>
          </p:cNvCxnSpPr>
          <p:nvPr/>
        </p:nvCxnSpPr>
        <p:spPr>
          <a:xfrm>
            <a:off x="2794494" y="3899726"/>
            <a:ext cx="3145800" cy="315300"/>
          </a:xfrm>
          <a:prstGeom prst="curvedConnector4">
            <a:avLst>
              <a:gd fmla="val 39058" name="adj1"/>
              <a:gd fmla="val 200285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eeabe7b8d3_0_151"/>
          <p:cNvCxnSpPr>
            <a:stCxn id="166" idx="3"/>
            <a:endCxn id="167" idx="0"/>
          </p:cNvCxnSpPr>
          <p:nvPr/>
        </p:nvCxnSpPr>
        <p:spPr>
          <a:xfrm flipH="1" rot="10800000">
            <a:off x="2794494" y="3584426"/>
            <a:ext cx="3145800" cy="315300"/>
          </a:xfrm>
          <a:prstGeom prst="curvedConnector4">
            <a:avLst>
              <a:gd fmla="val 39058" name="adj1"/>
              <a:gd fmla="val 200295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geeabe7b8d3_0_151"/>
          <p:cNvSpPr/>
          <p:nvPr/>
        </p:nvSpPr>
        <p:spPr>
          <a:xfrm>
            <a:off x="4885876" y="2337145"/>
            <a:ext cx="1137000" cy="579000"/>
          </a:xfrm>
          <a:prstGeom prst="wedgeRoundRectCallout">
            <a:avLst>
              <a:gd fmla="val -35360" name="adj1"/>
              <a:gd fmla="val 102629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Envie SMS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geeabe7b8d3_0_151"/>
          <p:cNvSpPr/>
          <p:nvPr/>
        </p:nvSpPr>
        <p:spPr>
          <a:xfrm>
            <a:off x="5333487" y="4841576"/>
            <a:ext cx="1295400" cy="579000"/>
          </a:xfrm>
          <a:prstGeom prst="wedgeRoundRectCallout">
            <a:avLst>
              <a:gd fmla="val -39874" name="adj1"/>
              <a:gd fmla="val -104080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Envie Email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geeabe7b8d3_0_151"/>
          <p:cNvSpPr/>
          <p:nvPr/>
        </p:nvSpPr>
        <p:spPr>
          <a:xfrm>
            <a:off x="2701289" y="4841565"/>
            <a:ext cx="1863300" cy="579000"/>
          </a:xfrm>
          <a:prstGeom prst="wedgeRoundRectCallout">
            <a:avLst>
              <a:gd fmla="val 44151" name="adj1"/>
              <a:gd fmla="val -201866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Realize a cobrança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geeabe7b8d3_0_151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Semântica da mensagem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eabe7b8d3_0_169"/>
          <p:cNvSpPr/>
          <p:nvPr/>
        </p:nvSpPr>
        <p:spPr>
          <a:xfrm>
            <a:off x="1391394" y="3420926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geeabe7b8d3_0_169"/>
          <p:cNvSpPr/>
          <p:nvPr/>
        </p:nvSpPr>
        <p:spPr>
          <a:xfrm>
            <a:off x="5251907" y="3584277"/>
            <a:ext cx="1377004" cy="630822"/>
          </a:xfrm>
          <a:prstGeom prst="flowChartPredefinedProcess">
            <a:avLst/>
          </a:prstGeom>
          <a:solidFill>
            <a:srgbClr val="FFFFFF"/>
          </a:solidFill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geeabe7b8d3_0_169"/>
          <p:cNvSpPr/>
          <p:nvPr/>
        </p:nvSpPr>
        <p:spPr>
          <a:xfrm>
            <a:off x="9517446" y="2147829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83F04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783F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geeabe7b8d3_0_169"/>
          <p:cNvSpPr/>
          <p:nvPr/>
        </p:nvSpPr>
        <p:spPr>
          <a:xfrm>
            <a:off x="9517446" y="3420926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0000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66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geeabe7b8d3_0_169"/>
          <p:cNvSpPr/>
          <p:nvPr/>
        </p:nvSpPr>
        <p:spPr>
          <a:xfrm>
            <a:off x="9517446" y="4694041"/>
            <a:ext cx="1403100" cy="95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51C75"/>
                </a:solidFill>
                <a:latin typeface="Oswald"/>
                <a:ea typeface="Oswald"/>
                <a:cs typeface="Oswald"/>
                <a:sym typeface="Oswald"/>
              </a:rPr>
              <a:t>lorem ipsum dolor</a:t>
            </a:r>
            <a:endParaRPr sz="8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51C75"/>
                </a:solidFill>
                <a:latin typeface="Oswald"/>
                <a:ea typeface="Oswald"/>
                <a:cs typeface="Oswald"/>
                <a:sym typeface="Oswald"/>
              </a:rPr>
              <a:t>sit amet consectetuer</a:t>
            </a:r>
            <a:endParaRPr sz="8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51C75"/>
                </a:solidFill>
                <a:latin typeface="Oswald"/>
                <a:ea typeface="Oswald"/>
                <a:cs typeface="Oswald"/>
                <a:sym typeface="Oswald"/>
              </a:rPr>
              <a:t>adipiscing elit. Nullam</a:t>
            </a:r>
            <a:endParaRPr sz="800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0" name="Google Shape;190;geeabe7b8d3_0_169"/>
          <p:cNvCxnSpPr>
            <a:stCxn id="185" idx="3"/>
            <a:endCxn id="186" idx="1"/>
          </p:cNvCxnSpPr>
          <p:nvPr/>
        </p:nvCxnSpPr>
        <p:spPr>
          <a:xfrm>
            <a:off x="2794494" y="3899726"/>
            <a:ext cx="2457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geeabe7b8d3_0_169"/>
          <p:cNvCxnSpPr>
            <a:stCxn id="186" idx="3"/>
            <a:endCxn id="187" idx="1"/>
          </p:cNvCxnSpPr>
          <p:nvPr/>
        </p:nvCxnSpPr>
        <p:spPr>
          <a:xfrm flipH="1" rot="10800000">
            <a:off x="6628911" y="2626488"/>
            <a:ext cx="2888400" cy="1273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geeabe7b8d3_0_169"/>
          <p:cNvCxnSpPr>
            <a:stCxn id="186" idx="3"/>
            <a:endCxn id="188" idx="1"/>
          </p:cNvCxnSpPr>
          <p:nvPr/>
        </p:nvCxnSpPr>
        <p:spPr>
          <a:xfrm>
            <a:off x="6628911" y="3899688"/>
            <a:ext cx="2888400" cy="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geeabe7b8d3_0_169"/>
          <p:cNvCxnSpPr>
            <a:stCxn id="186" idx="3"/>
            <a:endCxn id="189" idx="1"/>
          </p:cNvCxnSpPr>
          <p:nvPr/>
        </p:nvCxnSpPr>
        <p:spPr>
          <a:xfrm>
            <a:off x="6628911" y="3899688"/>
            <a:ext cx="2888400" cy="1273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geeabe7b8d3_0_169"/>
          <p:cNvSpPr/>
          <p:nvPr/>
        </p:nvSpPr>
        <p:spPr>
          <a:xfrm>
            <a:off x="2817447" y="2670212"/>
            <a:ext cx="2122500" cy="579000"/>
          </a:xfrm>
          <a:prstGeom prst="wedgeRoundRectCallout">
            <a:avLst>
              <a:gd fmla="val -1118" name="adj1"/>
              <a:gd fmla="val 142557" name="adj2"/>
              <a:gd fmla="val 0" name="adj3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swald"/>
                <a:ea typeface="Oswald"/>
                <a:cs typeface="Oswald"/>
                <a:sym typeface="Oswald"/>
              </a:rPr>
              <a:t>Usuário foi cadastrado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geeabe7b8d3_0_169"/>
          <p:cNvSpPr txBox="1"/>
          <p:nvPr/>
        </p:nvSpPr>
        <p:spPr>
          <a:xfrm>
            <a:off x="690562" y="241300"/>
            <a:ext cx="1113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Semântica da mensagem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2012-10-02T15:58:15Z</dcterms:created>
  <dc:creator>Susanne Andrade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