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AE3D8-475A-44CC-942E-DA7E60CEB539}" v="14" dt="2023-04-05T19:39:32.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115" d="100"/>
          <a:sy n="115"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Faria Macedo" userId="dc478ff5-0de4-4047-b9d7-15f0c8d87dfc" providerId="ADAL" clId="{F28AE3D8-475A-44CC-942E-DA7E60CEB539}"/>
    <pc:docChg chg="custSel addSld delSld modSld">
      <pc:chgData name="Alan Faria Macedo" userId="dc478ff5-0de4-4047-b9d7-15f0c8d87dfc" providerId="ADAL" clId="{F28AE3D8-475A-44CC-942E-DA7E60CEB539}" dt="2023-04-05T19:39:13.235" v="9"/>
      <pc:docMkLst>
        <pc:docMk/>
      </pc:docMkLst>
      <pc:sldChg chg="addSp delSp new mod">
        <pc:chgData name="Alan Faria Macedo" userId="dc478ff5-0de4-4047-b9d7-15f0c8d87dfc" providerId="ADAL" clId="{F28AE3D8-475A-44CC-942E-DA7E60CEB539}" dt="2023-04-05T19:38:20.537" v="8"/>
        <pc:sldMkLst>
          <pc:docMk/>
          <pc:sldMk cId="1719768155" sldId="257"/>
        </pc:sldMkLst>
        <pc:spChg chg="del">
          <ac:chgData name="Alan Faria Macedo" userId="dc478ff5-0de4-4047-b9d7-15f0c8d87dfc" providerId="ADAL" clId="{F28AE3D8-475A-44CC-942E-DA7E60CEB539}" dt="2023-04-05T19:37:47.506" v="5" actId="478"/>
          <ac:spMkLst>
            <pc:docMk/>
            <pc:sldMk cId="1719768155" sldId="257"/>
            <ac:spMk id="2" creationId="{AE41EE8E-F02F-C008-3F7E-92D84134AB1E}"/>
          </ac:spMkLst>
        </pc:spChg>
        <pc:spChg chg="del">
          <ac:chgData name="Alan Faria Macedo" userId="dc478ff5-0de4-4047-b9d7-15f0c8d87dfc" providerId="ADAL" clId="{F28AE3D8-475A-44CC-942E-DA7E60CEB539}" dt="2023-04-05T19:37:45.043" v="4" actId="478"/>
          <ac:spMkLst>
            <pc:docMk/>
            <pc:sldMk cId="1719768155" sldId="257"/>
            <ac:spMk id="3" creationId="{2360C427-A683-ED20-78ED-37B80603B7FA}"/>
          </ac:spMkLst>
        </pc:spChg>
        <pc:graphicFrameChg chg="add">
          <ac:chgData name="Alan Faria Macedo" userId="dc478ff5-0de4-4047-b9d7-15f0c8d87dfc" providerId="ADAL" clId="{F28AE3D8-475A-44CC-942E-DA7E60CEB539}" dt="2023-04-05T19:38:20.537" v="8"/>
          <ac:graphicFrameMkLst>
            <pc:docMk/>
            <pc:sldMk cId="1719768155" sldId="257"/>
            <ac:graphicFrameMk id="4" creationId="{82840293-59BE-88C2-5E6B-6A1E9A3FFBBD}"/>
          </ac:graphicFrameMkLst>
        </pc:graphicFrameChg>
      </pc:sldChg>
      <pc:sldChg chg="addSp del">
        <pc:chgData name="Alan Faria Macedo" userId="dc478ff5-0de4-4047-b9d7-15f0c8d87dfc" providerId="ADAL" clId="{F28AE3D8-475A-44CC-942E-DA7E60CEB539}" dt="2023-04-05T19:37:32.354" v="1" actId="2696"/>
        <pc:sldMkLst>
          <pc:docMk/>
          <pc:sldMk cId="2282759447" sldId="257"/>
        </pc:sldMkLst>
        <pc:graphicFrameChg chg="add">
          <ac:chgData name="Alan Faria Macedo" userId="dc478ff5-0de4-4047-b9d7-15f0c8d87dfc" providerId="ADAL" clId="{F28AE3D8-475A-44CC-942E-DA7E60CEB539}" dt="2023-04-05T19:37:15.789" v="0"/>
          <ac:graphicFrameMkLst>
            <pc:docMk/>
            <pc:sldMk cId="2282759447" sldId="257"/>
            <ac:graphicFrameMk id="2" creationId="{A8BF26DB-EF83-750D-B648-E67B13A729A3}"/>
          </ac:graphicFrameMkLst>
        </pc:graphicFrameChg>
      </pc:sldChg>
      <pc:sldChg chg="addSp delSp new mod">
        <pc:chgData name="Alan Faria Macedo" userId="dc478ff5-0de4-4047-b9d7-15f0c8d87dfc" providerId="ADAL" clId="{F28AE3D8-475A-44CC-942E-DA7E60CEB539}" dt="2023-04-05T19:39:13.235" v="9"/>
        <pc:sldMkLst>
          <pc:docMk/>
          <pc:sldMk cId="274983547" sldId="258"/>
        </pc:sldMkLst>
        <pc:spChg chg="del">
          <ac:chgData name="Alan Faria Macedo" userId="dc478ff5-0de4-4047-b9d7-15f0c8d87dfc" providerId="ADAL" clId="{F28AE3D8-475A-44CC-942E-DA7E60CEB539}" dt="2023-04-05T19:37:50.217" v="6" actId="478"/>
          <ac:spMkLst>
            <pc:docMk/>
            <pc:sldMk cId="274983547" sldId="258"/>
            <ac:spMk id="2" creationId="{D6BABB97-2674-2C8E-E637-0733B71568E6}"/>
          </ac:spMkLst>
        </pc:spChg>
        <pc:spChg chg="del">
          <ac:chgData name="Alan Faria Macedo" userId="dc478ff5-0de4-4047-b9d7-15f0c8d87dfc" providerId="ADAL" clId="{F28AE3D8-475A-44CC-942E-DA7E60CEB539}" dt="2023-04-05T19:37:52.182" v="7" actId="478"/>
          <ac:spMkLst>
            <pc:docMk/>
            <pc:sldMk cId="274983547" sldId="258"/>
            <ac:spMk id="3" creationId="{B32EB22A-DB41-85C5-9CAD-289991964FE7}"/>
          </ac:spMkLst>
        </pc:spChg>
        <pc:graphicFrameChg chg="add">
          <ac:chgData name="Alan Faria Macedo" userId="dc478ff5-0de4-4047-b9d7-15f0c8d87dfc" providerId="ADAL" clId="{F28AE3D8-475A-44CC-942E-DA7E60CEB539}" dt="2023-04-05T19:39:13.235" v="9"/>
          <ac:graphicFrameMkLst>
            <pc:docMk/>
            <pc:sldMk cId="274983547" sldId="258"/>
            <ac:graphicFrameMk id="4" creationId="{382B6601-D307-0D40-CA0D-B6ECF005A55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4/5/2023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‹nº›</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4/5/2023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‹nº›</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Ícone para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Conteúdo do suplemento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Conteúdo do suplemento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Suplemento 3" title="Microsoft Power BI">
                <a:extLst>
                  <a:ext uri="{FF2B5EF4-FFF2-40B4-BE49-F238E27FC236}">
                    <a16:creationId xmlns:a16="http://schemas.microsoft.com/office/drawing/2014/main" id="{82840293-59BE-88C2-5E6B-6A1E9A3FFBBD}"/>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Suplemento 3" title="Microsoft Power BI">
                <a:extLst>
                  <a:ext uri="{FF2B5EF4-FFF2-40B4-BE49-F238E27FC236}">
                    <a16:creationId xmlns:a16="http://schemas.microsoft.com/office/drawing/2014/main" id="{82840293-59BE-88C2-5E6B-6A1E9A3FFBBD}"/>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171976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Suplemento 3" title="Microsoft Power BI">
                <a:extLst>
                  <a:ext uri="{FF2B5EF4-FFF2-40B4-BE49-F238E27FC236}">
                    <a16:creationId xmlns:a16="http://schemas.microsoft.com/office/drawing/2014/main" id="{382B6601-D307-0D40-CA0D-B6ECF005A558}"/>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Suplemento 3" title="Microsoft Power BI">
                <a:extLst>
                  <a:ext uri="{FF2B5EF4-FFF2-40B4-BE49-F238E27FC236}">
                    <a16:creationId xmlns:a16="http://schemas.microsoft.com/office/drawing/2014/main" id="{382B6601-D307-0D40-CA0D-B6ECF005A558}"/>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2749835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439737d4-5f6f-47ac-8c6d-6a3cfa4ebdb6}">
  <we:reference id="WA200003233" version="2.0.0.3" store="pt-BR" storeType="OMEX"/>
  <we:alternateReferences/>
  <we:properties>
    <we:property name="Microsoft.Office.CampaignId" value="&quot;none&quot;"/>
    <we:property name="reportUrl" value="&quot;/groups/me/reports/3fe90953-2256-41b2-84b9-6dc48ac51b54/ReportSection?bookmarkGuid=a7eec737-acc1-43a5-837f-212f5b89eb6c&amp;bookmarkUsage=1&amp;ctid=3048dc87-43f0-4100-9acb-ae1971c79395&amp;fromEntryPoint=export&quot;"/>
    <we:property name="reportState" value="&quot;CONNECTED&quot;"/>
    <we:property name="reportEmbeddedTime" value="&quot;2023-04-05T19:35:45.914Z&quot;"/>
    <we:property name="creatorSessionId" value="&quot;856c6555-d75f-49fd-bc08-65ca8528bd79&quot;"/>
    <we:property name="creatorUserId" value="&quot;10032002152DF766&quot;"/>
    <we:property name="creatorTenantId" value="&quot;3048dc87-43f0-4100-9acb-ae1971c79395&quot;"/>
    <we:property name="reportName" value="&quot;PowerBI 01&quot;"/>
    <we:property name="isFiltersActionButtonVisible" value="true"/>
    <we:property name="initialStateBookmark" value="&quot;H4sIAAAAAAAAA+1YUW/bOAz+K4Fe9pIGdhInad/SrIc7tN2KpujLUAy0TaUaVMmT5F5zRf7Q/sb9saNkO1vSLB2y7XYX1E8ySZMfyU+07EeWC1tImL+BO2RH7A+ViwxybVoxazNVCY/fvj09H1+evn8zPj8hsS6c0Mqyo0fmwMzQXQtbgvQuSPjups1AyguY+TsO0mKbFWisViDFX1gZk8qZEhdthg+F1Aa8y6kDh97tPZnTPcWOOz2KCJkT9zjFzFXSSyy0cc19m9lqFSCt6ryzEHCilQOhyLGX9fgoi6IeB+ARxjzJkygE5kK62iSdnzwUhvKhLOeFr8OE0M20oQJJFnAbtLYOMtGyvAurkxX5VJcmw0vkQaWccHPyxIUClQlfhgWV4MJoKlDQ0DIvMxfEt/rPiUEKmrOjaNFe4hjn9/Q0SddBjGczgzNoEj/5KQhbU5BYSX8rVV3l6CneG5JYoWay7vjnVlxVaRQCJ7dgnGdU+oH65ctOD2mTozmeh8q/FqZpZLe9BvyXZru4aVhJxh++oF9Nkgr+j2fFzcKr+oNRjKPuqD+CJB0g5zgcvtD3mxD6frYuqAq41tR4BwoD2f73Obwt5V/L427a62Zxwgf9JB7ybBQnyfM8/n+Mv/a/uu+mOLtDteO++12gAZPdzs/wHuVTMEv9U1UD4RqMqF7hAfiOCdWHkKUztpLja3848GZf4KnXH0sBrRxbOTioXNWpsLHSW4uyrTn7XJfzvz/ZDYV5duJlsrS0NTGvmLtx+D0/T/a5sjXj9jvJmj7VFOcDDgMY5Fk0HB72DhPOe+nuU3yfy/YyjX7sNLKSDjVmZf6wO6RPUr/wYQLjigqdwEqv86DGQMhHdiaIpJXva5Cld/vqGKzIXhGiReD4V0ZaMLcvA20fklwOtLDtQNnmd0TVX6NlWDU9p1Oz9E9W2o8lmjlhDhafsXY8ks4SZWcDho4vLjkTlt6nEgrrie9/jJAox5D+Kc7tDofwM01DxAO4glTi+yRNRnGKvQNM0tFBvx/jQZoN+EGexsMoj3gS8cH6obJqfEB3IZRqoHkqfEfGodJfSXk1DhkZrZ1PqylGs+VUKWWbZbdC5gZVKM+6ybuNW7sbxb2zJqsrPaPZsgxX7/U0o8/r7gD7WZok/W7/sA/gXWydRA4fXKofVo9C4do8nHTpbAEZXoDCDUMqcDD30LYOKo+bhRgERlCfv9G+enMv/gH9WUd5/hMAAA==&quot;"/>
    <we:property name="bookmark" value="&quot;H4sIAAAAAAAAA+1YzXLbNhB+FQ0vudAaUvwR5ZutuNNO3Y4n8viS8XSWxIJGAhEMCLpWPXqhvkZfrAuQVCLZsTNK2rQa6wTuLhfffvthBeneY6KpJax+hSV6x95PFRMFMKVHoed7VWc8Ver9EvT7WRjE02CSRmw2yyIeAgOgKFUboarGO773DOgSzZVoWpA2IxnfXvseSHkBpX3iIBv0vRp1oyqQ4g/sgslldItr38O7WioNNuXCgEGb9pbC6ZmghOOIdoTCiFtcYGE66xuslTbDs+813cpB2vbZZG7DuaoMiIoSW1vEsyIIIg7AAwx5wpLAbcyFNH1Ivjq7qzXVQ1WuakvLnNCVShNf0nO4NTZNv8lcyXbpVmdb9oVqdYFvkDtXZYRZUSYuKqgKYWlYEwUXWhFBzkNL1hbGmW/U73ONtCnzjoO1v8Fxwm7pbbLugjgpS40lDIWf/SMIRwuQ2Fl/aKue5eAh3muyNKIqZd/xj6247MqoBc5vQBurqPwd9cvSTi8pzVCfrhzzr4UeGjnxd4B/12rX14MqKfjdJ/LrRdLB//aquF5bV5xmIWaTLM4gyVPkHKfTF/l+EULbz9EFsYA7TQ33kDBQ7H9fw0+V/H11PMmjSREmPI2TcMqLLEyS53X8/xh//r967hZYLrHa89z9KFCDLm5W53iL8iGYjf+ha4BwBVp0X+EO+J4F9XeSTTJvq8bX9nJgwz7B068/tAJGDEcMDHSp+lK8k0o9ScpTzTlkXn7568/mEWKenXiFbBs6msg65T46/J6fJ4fMbK+4wy6yl083xXnKIYWUFcF0OotmCedRvv8UP2TaXqbRt51GjaRLjd6aP94S6SepXdhtnOLqDp3Azq+Yc6MT5L13LkikXe4rkK1N++oUGlG8IkRrp/HPjDQX3rwMtEMocjPQ3LGDqhn+juj6q5V0q6HndGuW9s3O+6FFvSLMLuIj1rFFMt6gHD+CYWzJpWSioe9TCXVjhW//GCETQ1f+z7hq9riEnysaIhbAJeQSf0vyJAtzjI4wybOjOA7xKC9SfsTycBqwgCcBT3cvlV3jHboLUVUDNCuFr6jYMf2Zkrf3oSCtlLFlDWQMR65qpfS94kZIprFy9OyGvH30aE+CMDofqrpUJc2WzXb9Wc8L+nk9STEu8iSJJ/EsBrApnpxEBu9Mru62r0Lus2P5Gyj41U6BEwAA&quot;"/>
    <we:property name="embedUrl" value="&quot;/reportEmbed?reportId=3fe90953-2256-41b2-84b9-6dc48ac51b54&amp;config=eyJjbHVzdGVyVXJsIjoiaHR0cHM6Ly9XQUJJLU5PUlRILUVVUk9QRS1FLVBSSU1BUlktcmVkaXJlY3QuYW5hbHlzaXMud2luZG93cy5uZXQiLCJlbWJlZEZlYXR1cmVzIjp7Im1vZGVybkVtYmVkIjp0cnVlLCJ1c2FnZU1ldHJpY3NWTmV4dCI6dHJ1ZX19&amp;disableSensitivityBanner=true&quot;"/>
    <we:property name="datasetId" value="&quot;e6a07a6b-e467-454f-a6c1-731471c5aea9&quot;"/>
    <we:property name="pageName" value="&quot;ReportSection&quot;"/>
    <we:property name="pageDisplayName" value="&quot;Página 1&quot;"/>
    <we:property name="backgroundColor" value="&quot;#FFFFFF&quot;"/>
    <we:property name="sensitivityLabel" value="&quot;Restricted\\NTT Data Group Restricted&quot;"/>
    <we:property name="hasProtectionPolicy" value="true"/>
    <we:property name="sensitivityLabelTooltip" value="&quot;Will be classified in this way the information whose dissemination beyond the persons or groups defined in the scope (NTT Data Group) could harm the business, reputation, commercial agreements or regulatory compliance either of the group or of our customers or third parties.\n\n    The [NTT Data Group Restricted] label encrypts and protects the document from access by persons outside the NTT Data Group but allows recipients to partially extract or print it and generate new information from it. \n    \n    This type of label should be used for documents for internal use that require protection from outsiders but whose content needs to be manipulated and extracted/versioned by recipients. Examples of restricted use: Internal policies, internal reporting, documents to be shared by e-mail with NTT Data, etc.&quot;"/>
    <we:property name="isSensitivityWarningDismissed" value="true"/>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E29C898-FDFE-432A-A75F-B575F47ABC62}">
  <we:reference id="wa200003233" version="2.0.0.3" store="pt-BR" storeType="OMEX"/>
  <we:alternateReferences>
    <we:reference id="WA200003233" version="2.0.0.3" store="WA200003233" storeType="OMEX"/>
  </we:alternateReferences>
  <we:properties>
    <we:property name="pptInsertionSessionID" value="&quot;8D57CE57-AA14-4A78-8363-386302B86249&quot;"/>
    <we:property name="reportUrl" value="&quot;/groups/me/reports/3fe90953-2256-41b2-84b9-6dc48ac51b54/ReportSection5335278de208e0cd0e31?bookmarkGuid=d6d76bb3-f57b-472b-b157-d129934afa8d&amp;bookmarkUsage=1&amp;ctid=3048dc87-43f0-4100-9acb-ae1971c79395&amp;fromEntryPoint=export&quot;"/>
    <we:property name="reportName" value="&quot;PowerBI 01&quot;"/>
    <we:property name="reportState" value="&quot;CONNECTED&quot;"/>
    <we:property name="embedUrl" value="&quot;/reportEmbed?reportId=3fe90953-2256-41b2-84b9-6dc48ac51b54&amp;config=eyJjbHVzdGVyVXJsIjoiaHR0cHM6Ly9XQUJJLU5PUlRILUVVUk9QRS1FLVBSSU1BUlktcmVkaXJlY3QuYW5hbHlzaXMud2luZG93cy5uZXQiLCJlbWJlZEZlYXR1cmVzIjp7Im1vZGVybkVtYmVkIjp0cnVlLCJ1c2FnZU1ldHJpY3NWTmV4dCI6dHJ1ZX19&amp;disableSensitivityBanner=true&quot;"/>
    <we:property name="pageName" value="&quot;ReportSection5335278de208e0cd0e31&quot;"/>
    <we:property name="pageDisplayName" value="&quot;Página 2&quot;"/>
    <we:property name="datasetId" value="&quot;e6a07a6b-e467-454f-a6c1-731471c5aea9&quot;"/>
    <we:property name="sensitivityLabel" value="&quot;Restricted\\NTT Data Group Restricted&quot;"/>
    <we:property name="sensitivityLabelTooltip" value="&quot;Will be classified in this way the information whose dissemination beyond the persons or groups defined in the scope (NTT Data Group) could harm the business, reputation, commercial agreements or regulatory compliance either of the group or of our customers or third parties.\n\n    The [NTT Data Group Restricted] label encrypts and protects the document from access by persons outside the NTT Data Group but allows recipients to partially extract or print it and generate new information from it. \n    \n    This type of label should be used for documents for internal use that require protection from outsiders but whose content needs to be manipulated and extracted/versioned by recipients. Examples of restricted use: Internal policies, internal reporting, documents to be shared by e-mail with NTT Data, etc.&quot;"/>
    <we:property name="hasProtectionPolicy" value="true"/>
    <we:property name="isSensitivityWarningDismissed" value="true"/>
    <we:property name="backgroundColor" value="&quot;#FFFFFF&quot;"/>
    <we:property name="bookmark" value="&quot;H4sIAAAAAAAAA+1XS27bMBC9isG1UehnfbJLnBQt0BZB3GZTeDEihw4TRlQpyrUa+EK9Ri9WUlLSuE5sowgaI+1OnBkN5715/N0QJqpSQvMBrpEckLcFExSY0gOfDEnRGY+UuroGfTVCnqVZBJznYZ6PMIt5ZKNUaYQqKnJwQwzoGZpzUdUgXUZr/DwdEpDyFGZuxEFWOCQl6koVIMU37IKty+gal0OCi1IqDS7lxIBBl3Zuw+3YluK/Cu2MQI2Y4wSp6axnWCpt+vEoDEdBkjIMvBQ9yjwMHZaq87Zlbo93k7aFjVVhQBS2AGfL0tDHMIk98KNRGuYBdLGVKGayh/Lr349N6egzuDC5Wjim8ks7p8u0XFqolFGaJn6a5ZmPvs8SSttsXEjTT5g3J4tSWxYtt122QzaHgiIjLVUaq46ZG3I4m2mcgemHJyvOsZL19QP2iao1xTPkraswwjR2Di4KO4dwbXF1nmplG9Z6BhOQ2Flf10XPv+eGF+rrWKNtGHOGqbVsJIWCZquM2IFmqI+aFu2x0LftDYa/Ff2sSC00p9I4DnzP52GYx3HuBWA1seet+1QIUw0mSrJ/oX2b0HYt9EY8SkLmB3HKgigOkUfx1haOLUMzpe0eKde6+FSlj1VdGN2Q9bYM90RK9pML8wQyKgWOL0CbvZbSY2iX09uTyEZc3jteepF05T+9Kqbt4ZH5cZDwIPFGzB5gqRfyKNrzHWhX2ewg8zcCNWh60bzDOcr10u78667bgs5Bi+6a0cL4Q3j9vekuGVlBfOwuMC7sXj3995dawIDhgIGBLlUPhRwWauPa37QHvWRe3v/4Xj1AzPazStaVXRLIOh0/uOFsX8cvmdlecS8bZC+fbvekeRwFLOPcz9KccqCM/T/8//YTYId1uVcXgcefBM93EWjVvPKu/Amqca3Y0w8AAA==&quot;"/>
    <we:property name="initialStateBookmark" value="&quot;H4sIAAAAAAAAA+1X2W4aMRT9FeRnVM0Cw5A3QlK1yqrQ5qVC1R37DnHk2FOPh0Ijfii/0R+rPZ5sJQFURQ1K+4R9fbnLOWe8XBPGy0LA/BiukOyQj5JxCkzpVkjaRHrj7snJwdHg7ODr8eBo35pVYbiSJdm5Jgb0BM05LysQLoQ1fhm3CQhxChM3y0GU2CYF6lJJEPwHeme7ZHSFizbBWSGUBhdyZMCgCzu17nZuc4fvYpsRqOFTHCE13nqGhdKmmXfjuBv1UoZRkGJAWYCxK770q3WZ6/1d0rqwoZIGuLQFOFs/jUOMe0kAYaebxlkE3rfkciKaVu7/+2leOLwMzkymZg6p7NLmdJEWC9sqZZSmvTDtZ/0Qw5D1KK2j5VyYJmE2358V2qJosfXRBmwKkiIjNVQaS4/MNRlMJhonYJrp/qPFoRLV1RP2kao0xTPM6yVpuJnbHDmXNgd3tLg6T7WyhNUrrREI9Nb3lWzwD9z0Qn0farSEMWcYW8tKUCho9hgRO9EM9e687naP61t6o/ZvRb9qp7Y1p9IkicIgzOM4S5IsiMBqYsup+yy5KVsjJdi/QN+qbj2FQTfv9GIWRknKok4SY95J1lI4tAhNlLabolhi8aVKH6pKGj0ny7S0t0RKdphz8wIyKjgOL0CbrZbSc90uxrcnkfW4fHC8NCLx5b+8Ksb14dEPk6iXR72gy+wBlgZx3uls+Q60qWw2kPkHjho0vZgf4hTFcml368tLtwWdg+b+mlG38YftNRelu2DkUcd77gLj3B7U04y/VRxaDFsMDPhQTStkINXKb3/VHvSWcTn6eVM+Acz6s0pUpf0kkHkdP7nhrP+O3zKyjeLedpONfPzuSbOkE7F+nof9NKM5UMb+H/5/+wmwwXe5VReB558Er3cRqNV8Dxm5QvsCdwNVmbIAiqcgsc5f+BAcaz8rHJDMMVWPtfs95JYOT9Q5iKp+u9pHOalzWOp4JnBD/6a4X8OIRglQEAAA&quot;"/>
    <we:property name="isFiltersActionButtonVisible" value="true"/>
    <we:property name="reportEmbeddedTime" value="&quot;2023-04-05T19:38:24.989Z&quot;"/>
    <we:property name="creatorTenantId" value="&quot;3048dc87-43f0-4100-9acb-ae1971c79395&quot;"/>
    <we:property name="creatorUserId" value="&quot;10032002152DF766&quot;"/>
    <we:property name="creatorSessionId" value="&quot;305ab750-54db-490b-b8ed-e6154d380b89&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1DD72C08-A7A9-4B9F-B6F8-3F5EEC6DCAE9}">
  <we:reference id="wa200003233" version="2.0.0.3" store="pt-BR" storeType="OMEX"/>
  <we:alternateReferences>
    <we:reference id="WA200003233" version="2.0.0.3" store="WA200003233" storeType="OMEX"/>
  </we:alternateReferences>
  <we:properties>
    <we:property name="pptInsertionSessionID" value="&quot;8D57CE57-AA14-4A78-8363-386302B86249&quot;"/>
    <we:property name="reportUrl" value="&quot;/groups/me/reports/3fe90953-2256-41b2-84b9-6dc48ac51b54/ReportSection14eec320effe90c45d3f?bookmarkGuid=f11a2373-6b19-4dab-9629-61f7f908ea25&amp;bookmarkUsage=1&amp;ctid=3048dc87-43f0-4100-9acb-ae1971c79395&amp;fromEntryPoint=export&quot;"/>
    <we:property name="reportName" value="&quot;PowerBI 01&quot;"/>
    <we:property name="reportState" value="&quot;CONNECTED&quot;"/>
    <we:property name="embedUrl" value="&quot;/reportEmbed?reportId=3fe90953-2256-41b2-84b9-6dc48ac51b54&amp;config=eyJjbHVzdGVyVXJsIjoiaHR0cHM6Ly9XQUJJLU5PUlRILUVVUk9QRS1FLVBSSU1BUlktcmVkaXJlY3QuYW5hbHlzaXMud2luZG93cy5uZXQiLCJlbWJlZEZlYXR1cmVzIjp7Im1vZGVybkVtYmVkIjp0cnVlLCJ1c2FnZU1ldHJpY3NWTmV4dCI6dHJ1ZX19&amp;disableSensitivityBanner=true&quot;"/>
    <we:property name="pageName" value="&quot;ReportSection14eec320effe90c45d3f&quot;"/>
    <we:property name="pageDisplayName" value="&quot;Página 3&quot;"/>
    <we:property name="datasetId" value="&quot;e6a07a6b-e467-454f-a6c1-731471c5aea9&quot;"/>
    <we:property name="sensitivityLabel" value="&quot;Restricted\\NTT Data Group Restricted&quot;"/>
    <we:property name="sensitivityLabelTooltip" value="&quot;Will be classified in this way the information whose dissemination beyond the persons or groups defined in the scope (NTT Data Group) could harm the business, reputation, commercial agreements or regulatory compliance either of the group or of our customers or third parties.\n\n    The [NTT Data Group Restricted] label encrypts and protects the document from access by persons outside the NTT Data Group but allows recipients to partially extract or print it and generate new information from it. \n    \n    This type of label should be used for documents for internal use that require protection from outsiders but whose content needs to be manipulated and extracted/versioned by recipients. Examples of restricted use: Internal policies, internal reporting, documents to be shared by e-mail with NTT Data, etc.&quot;"/>
    <we:property name="hasProtectionPolicy" value="true"/>
    <we:property name="isSensitivityWarningDismissed" value="true"/>
    <we:property name="backgroundColor" value="&quot;#FFFFFF&quot;"/>
    <we:property name="bookmark" value="&quot;H4sIAAAAAAAAA+2VTXObMBCG/4pHZ6aD+DC2bwl1Z3rpZELbS8eHBa2IEllihHBNPfz3SkCSxoemh35k2nKSXq1W764e4ESYaBsJ/TvYI9mQt4qJCpg2C0oCoibxUuu7PZg7SlmyzsoEltWySss1D+OVi9KNFVq1ZHMiFkyN9qNoO5A+oxM/7QICUl5B7WccZIsBadC0WoEUX3AKdkvWdDgEBI+N1AZ8ysKCRZ/24MLd3Fmhr2J3IlRWHLDAyk7qNTba2HlOE8QqjkLkHNdhlaQs5m5PO62ONp+P94eOxnKtLAjlDHgN1wljnGZIU0bjJImrLPQ6F9LOIWW/PTbG1e260Te+fbmrotbG9VWSsT6D7VTOieRadvtxtH2iF7ozFV7j6GSrrLC9y8SFAlUJ367BterKaNfIcSXXnbKmH+Ub/Tk36A5lZBMOwYOPC3Zwu516buKirg3WYOfp9pc4XBQgcVLfdGq+ufDl+v2ghG0XhZbsec87p7RC1XKm+RGf91Mpe2j8i1LeOuQ8JcM9w+7A22/AnFHpR3x+Phu7wS9FNFmFCWVlFqaAaQosxv8Q/5BDN+TC/m1A0JTTpMyiuMwS5j/tYcRfBBAF1ntU9l8AohGY34Cx51Row9BcTvf/Wpj7X14UnBn/o9UOu9+J7yMVE77lcsUSytcc0hDSLKqWq8in+m6/LR5tqY9P2z0+Z8pXMPUzcSIJAAA=&quot;"/>
    <we:property name="initialStateBookmark" value="&quot;H4sIAAAAAAAAA+1WS2/bMAz+K4XOweBnHr2lWQYMXdugWXsZgoG2aFeFIhmynCUr/N9HSena5rD2sEexzReLH2nyI/UJ1h3jom0k7M5hjeyYvVdclMC1OYrZgKkAnlxcnJ5NL08/n0/P5gTrxgqtWnZ8xyyYGu21aDuQLgWBn1YDBlIuoHZWBbLFAWvQtFqBFF8xBJPLmg77AcNtI7UBl3JpwaJLu6Fwsql2/CalilBascElljagl9hoY/d2nCGWaRJhVeEkKrOcpxV90wavp/l8vCvqic20siAUEXAYTjLOq3iEcc7jNMvSchQ5vBLS7kOK3XzbGOqbprFr3Lxm1EWtDQ1SMt+fwTa0c8dmWnZrv5o/wZe6MyVeomcyV1bYHWWqhAJVCjeunka1MJoG6T0z3Slrdh6+0V9mBqkoZ8dRP/jOY8o39DWhhySmdW2wBrs357+E4dESJAb0Xaf2Oxe9Xr5XStj2aKklf57zipBWqFru1fwgn4+hlTU07qAUtyQ5p5L+XsNU8PaRMPdS2Xn5/HxtrHrnSuJsHGUxL0ZRDpjnwFP8L+IXMaRlJezfJog4r+KsGCVpMcp4OSzzKKlehSCWWK9R2X9BEI3A2Q0Ye6gKbTiak7D/b4W5/+UlgwPif7TbfvU75fugiiDfYjjmWVxNKsgjyEdJORwnLtUP521xawu9fTpu/zxG2BrpQuMWurNtAyUuQKHvpgmEBIaLwbYBxd1e+7Vx7w+CTk8ofQ2y81XpjsN8DSIjCokvjA+t9t8ADImI5p8JAAA=&quot;"/>
    <we:property name="isFiltersActionButtonVisible" value="true"/>
    <we:property name="reportEmbeddedTime" value="&quot;2023-04-05T19:39:17.467Z&quot;"/>
    <we:property name="creatorTenantId" value="&quot;3048dc87-43f0-4100-9acb-ae1971c79395&quot;"/>
    <we:property name="creatorUserId" value="&quot;10032002152DF766&quot;"/>
    <we:property name="creatorSessionId" value="&quot;a687eb4a-c6b2-4425-83b4-b1e8d40da95a&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Metadata/LabelInfo.xml><?xml version="1.0" encoding="utf-8"?>
<clbl:labelList xmlns:clbl="http://schemas.microsoft.com/office/2020/mipLabelMetadata">
  <clbl:label id="{3048dc87-43f0-4100-9acb-ae1971c79395}" enabled="0" method="" siteId="{3048dc87-43f0-4100-9acb-ae1971c79395}" removed="1"/>
</clbl:labelList>
</file>

<file path=docProps/app.xml><?xml version="1.0" encoding="utf-8"?>
<Properties xmlns="http://schemas.openxmlformats.org/officeDocument/2006/extended-properties" xmlns:vt="http://schemas.openxmlformats.org/officeDocument/2006/docPropsVTypes">
  <TotalTime>1506</TotalTime>
  <Words>3</Words>
  <Application>Microsoft Office PowerPoint</Application>
  <PresentationFormat>Widescreen</PresentationFormat>
  <Paragraphs>1</Paragraphs>
  <Slides>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vt:i4>
      </vt:variant>
    </vt:vector>
  </HeadingPairs>
  <TitlesOfParts>
    <vt:vector size="8" baseType="lpstr">
      <vt:lpstr>Arial</vt:lpstr>
      <vt:lpstr>Calibri</vt:lpstr>
      <vt:lpstr>Calibri Light</vt:lpstr>
      <vt:lpstr>Segoe UI Light</vt:lpstr>
      <vt:lpstr>Office Theme</vt:lpstr>
      <vt:lpstr>Microsoft Power BI</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Alan Faria Macedo</cp:lastModifiedBy>
  <cp:revision>3</cp:revision>
  <dcterms:created xsi:type="dcterms:W3CDTF">2018-06-07T21:39:02Z</dcterms:created>
  <dcterms:modified xsi:type="dcterms:W3CDTF">2023-04-05T19:39:34Z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