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02" y="15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te\ORNL%20Dropbox\Antonio%20Moreira%20Dos%20Santos\Data\BCE_Mario\2025\YQ_modes\HS_LS_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te\ORNL%20Dropbox\Antonio%20Moreira%20Dos%20Santos\Data\BCE_Mario\2025\YQ_modes\HS_LS_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te\ORNL%20Dropbox\Antonio%20Moreira%20Dos%20Santos\Data\BCE_Mario\2025\YQ_modes\HS_LS_Summ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te\ORNL%20Dropbox\Antonio%20Moreira%20Dos%20Santos\Data\BCE_Mario\2025\YQ_modes\HS_LS_Summa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te\ORNL%20Dropbox\Antonio%20Moreira%20Dos%20Santos\Data\BCE_Mario\2025\YQ_modes\HS_LS_Summar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te\ORNL%20Dropbox\Antonio%20Moreira%20Dos%20Santos\Data\BCE_Mario\2025\YQ_modes\HS_LS_Summar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te\ORNL%20Dropbox\Antonio%20Moreira%20Dos%20Santos\Data\BCE_Mario\2025\YQ_modes\HS_LS_Summar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Cumulative</a:t>
            </a:r>
            <a:r>
              <a:rPr lang="en-US" baseline="0"/>
              <a:t> High Spin vs Low Spin modes - Linear scale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Merged!$B$1</c:f>
              <c:strCache>
                <c:ptCount val="1"/>
                <c:pt idx="0">
                  <c:v>High Spin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Merged!$A$2:$A$154</c:f>
              <c:numCache>
                <c:formatCode>General</c:formatCode>
                <c:ptCount val="15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</c:numCache>
            </c:numRef>
          </c:xVal>
          <c:yVal>
            <c:numRef>
              <c:f>Merged!$B$2:$B$154</c:f>
              <c:numCache>
                <c:formatCode>General</c:formatCode>
                <c:ptCount val="153"/>
                <c:pt idx="0">
                  <c:v>12.773</c:v>
                </c:pt>
                <c:pt idx="1">
                  <c:v>16.899000000000001</c:v>
                </c:pt>
                <c:pt idx="2">
                  <c:v>28.059000000000001</c:v>
                </c:pt>
                <c:pt idx="3">
                  <c:v>42.116999999999997</c:v>
                </c:pt>
                <c:pt idx="4">
                  <c:v>44.042999999999999</c:v>
                </c:pt>
                <c:pt idx="5">
                  <c:v>53.386000000000003</c:v>
                </c:pt>
                <c:pt idx="6">
                  <c:v>55.976999999999997</c:v>
                </c:pt>
                <c:pt idx="7">
                  <c:v>63.688000000000002</c:v>
                </c:pt>
                <c:pt idx="8">
                  <c:v>68.320999999999998</c:v>
                </c:pt>
                <c:pt idx="9">
                  <c:v>76.572999999999993</c:v>
                </c:pt>
                <c:pt idx="10">
                  <c:v>83.481999999999999</c:v>
                </c:pt>
                <c:pt idx="11">
                  <c:v>102.79</c:v>
                </c:pt>
                <c:pt idx="12">
                  <c:v>104.89400000000001</c:v>
                </c:pt>
                <c:pt idx="13">
                  <c:v>123.16200000000001</c:v>
                </c:pt>
                <c:pt idx="14">
                  <c:v>125.2</c:v>
                </c:pt>
                <c:pt idx="15">
                  <c:v>142.887</c:v>
                </c:pt>
                <c:pt idx="16">
                  <c:v>145.482</c:v>
                </c:pt>
                <c:pt idx="17">
                  <c:v>161.167</c:v>
                </c:pt>
                <c:pt idx="18">
                  <c:v>171.98500000000001</c:v>
                </c:pt>
                <c:pt idx="19">
                  <c:v>183.066</c:v>
                </c:pt>
                <c:pt idx="20">
                  <c:v>199.22900000000001</c:v>
                </c:pt>
                <c:pt idx="21">
                  <c:v>240.06200000000001</c:v>
                </c:pt>
                <c:pt idx="22">
                  <c:v>244.89500000000001</c:v>
                </c:pt>
                <c:pt idx="23">
                  <c:v>245.483</c:v>
                </c:pt>
                <c:pt idx="24">
                  <c:v>247.81299999999999</c:v>
                </c:pt>
                <c:pt idx="25">
                  <c:v>261.58199999999999</c:v>
                </c:pt>
                <c:pt idx="26">
                  <c:v>264.29700000000003</c:v>
                </c:pt>
                <c:pt idx="27">
                  <c:v>283.98</c:v>
                </c:pt>
                <c:pt idx="28">
                  <c:v>294.14100000000002</c:v>
                </c:pt>
                <c:pt idx="29">
                  <c:v>303.75099999999998</c:v>
                </c:pt>
                <c:pt idx="30">
                  <c:v>326.56200000000001</c:v>
                </c:pt>
                <c:pt idx="31">
                  <c:v>349.39299999999997</c:v>
                </c:pt>
                <c:pt idx="32">
                  <c:v>350.166</c:v>
                </c:pt>
                <c:pt idx="33">
                  <c:v>376.42099999999999</c:v>
                </c:pt>
                <c:pt idx="34">
                  <c:v>376.637</c:v>
                </c:pt>
                <c:pt idx="35">
                  <c:v>413.06799999999998</c:v>
                </c:pt>
                <c:pt idx="36">
                  <c:v>422.17500000000001</c:v>
                </c:pt>
                <c:pt idx="37">
                  <c:v>430.36500000000001</c:v>
                </c:pt>
                <c:pt idx="38">
                  <c:v>431.81299999999999</c:v>
                </c:pt>
                <c:pt idx="39">
                  <c:v>463.04500000000002</c:v>
                </c:pt>
                <c:pt idx="40">
                  <c:v>466.88900000000001</c:v>
                </c:pt>
                <c:pt idx="41">
                  <c:v>476.11900000000003</c:v>
                </c:pt>
                <c:pt idx="42">
                  <c:v>498.88600000000002</c:v>
                </c:pt>
                <c:pt idx="43">
                  <c:v>506.90300000000002</c:v>
                </c:pt>
                <c:pt idx="44">
                  <c:v>510.94099999999997</c:v>
                </c:pt>
                <c:pt idx="45">
                  <c:v>516.82399999999996</c:v>
                </c:pt>
                <c:pt idx="46">
                  <c:v>517.66099999999994</c:v>
                </c:pt>
                <c:pt idx="47">
                  <c:v>554.69299999999998</c:v>
                </c:pt>
                <c:pt idx="48">
                  <c:v>559.24099999999999</c:v>
                </c:pt>
                <c:pt idx="49">
                  <c:v>612.73099999999999</c:v>
                </c:pt>
                <c:pt idx="50">
                  <c:v>621.75300000000004</c:v>
                </c:pt>
                <c:pt idx="51">
                  <c:v>637.29100000000005</c:v>
                </c:pt>
                <c:pt idx="52">
                  <c:v>637.75199999999995</c:v>
                </c:pt>
                <c:pt idx="53">
                  <c:v>649.45600000000002</c:v>
                </c:pt>
                <c:pt idx="54">
                  <c:v>651.33000000000004</c:v>
                </c:pt>
                <c:pt idx="55">
                  <c:v>676.46</c:v>
                </c:pt>
                <c:pt idx="56">
                  <c:v>677.01599999999996</c:v>
                </c:pt>
                <c:pt idx="57">
                  <c:v>679.71799999999996</c:v>
                </c:pt>
                <c:pt idx="58">
                  <c:v>682.29300000000001</c:v>
                </c:pt>
                <c:pt idx="59">
                  <c:v>706.52700000000004</c:v>
                </c:pt>
                <c:pt idx="60">
                  <c:v>706.59299999999996</c:v>
                </c:pt>
                <c:pt idx="61">
                  <c:v>719.53800000000001</c:v>
                </c:pt>
                <c:pt idx="62">
                  <c:v>721.91700000000003</c:v>
                </c:pt>
                <c:pt idx="63">
                  <c:v>769.20399999999995</c:v>
                </c:pt>
                <c:pt idx="64">
                  <c:v>770.125</c:v>
                </c:pt>
                <c:pt idx="65">
                  <c:v>818.88800000000003</c:v>
                </c:pt>
                <c:pt idx="66">
                  <c:v>822.06299999999999</c:v>
                </c:pt>
                <c:pt idx="67">
                  <c:v>824.28200000000004</c:v>
                </c:pt>
                <c:pt idx="68">
                  <c:v>824.596</c:v>
                </c:pt>
                <c:pt idx="69">
                  <c:v>832.96699999999998</c:v>
                </c:pt>
                <c:pt idx="70">
                  <c:v>833.15300000000002</c:v>
                </c:pt>
                <c:pt idx="71">
                  <c:v>886.38099999999997</c:v>
                </c:pt>
                <c:pt idx="72">
                  <c:v>887.16200000000003</c:v>
                </c:pt>
                <c:pt idx="73">
                  <c:v>890.95799999999997</c:v>
                </c:pt>
                <c:pt idx="74">
                  <c:v>891.58699999999999</c:v>
                </c:pt>
                <c:pt idx="75">
                  <c:v>892.11500000000001</c:v>
                </c:pt>
                <c:pt idx="76">
                  <c:v>899.68100000000004</c:v>
                </c:pt>
                <c:pt idx="77">
                  <c:v>907.81299999999999</c:v>
                </c:pt>
                <c:pt idx="78">
                  <c:v>907.88099999999997</c:v>
                </c:pt>
                <c:pt idx="79">
                  <c:v>958.18200000000002</c:v>
                </c:pt>
                <c:pt idx="80">
                  <c:v>963.98800000000006</c:v>
                </c:pt>
                <c:pt idx="81">
                  <c:v>963.98900000000003</c:v>
                </c:pt>
                <c:pt idx="82">
                  <c:v>968.452</c:v>
                </c:pt>
                <c:pt idx="83">
                  <c:v>971.40099999999995</c:v>
                </c:pt>
                <c:pt idx="84">
                  <c:v>971.81899999999996</c:v>
                </c:pt>
                <c:pt idx="85">
                  <c:v>989.06299999999999</c:v>
                </c:pt>
                <c:pt idx="86">
                  <c:v>989.20600000000002</c:v>
                </c:pt>
                <c:pt idx="87">
                  <c:v>1008.954</c:v>
                </c:pt>
                <c:pt idx="88">
                  <c:v>1016.091</c:v>
                </c:pt>
                <c:pt idx="89">
                  <c:v>1065.1020000000001</c:v>
                </c:pt>
                <c:pt idx="90">
                  <c:v>1066.2370000000001</c:v>
                </c:pt>
                <c:pt idx="91">
                  <c:v>1082.8040000000001</c:v>
                </c:pt>
                <c:pt idx="92">
                  <c:v>1086.4939999999999</c:v>
                </c:pt>
                <c:pt idx="93">
                  <c:v>1130.232</c:v>
                </c:pt>
                <c:pt idx="94">
                  <c:v>1130.6880000000001</c:v>
                </c:pt>
                <c:pt idx="95">
                  <c:v>1145.616</c:v>
                </c:pt>
                <c:pt idx="96">
                  <c:v>1145.846</c:v>
                </c:pt>
                <c:pt idx="97">
                  <c:v>1170.261</c:v>
                </c:pt>
                <c:pt idx="98">
                  <c:v>1180.2380000000001</c:v>
                </c:pt>
                <c:pt idx="99">
                  <c:v>1180.5740000000001</c:v>
                </c:pt>
                <c:pt idx="100">
                  <c:v>1185.461</c:v>
                </c:pt>
                <c:pt idx="101">
                  <c:v>1237.508</c:v>
                </c:pt>
                <c:pt idx="102">
                  <c:v>1247.836</c:v>
                </c:pt>
                <c:pt idx="103">
                  <c:v>1259.7840000000001</c:v>
                </c:pt>
                <c:pt idx="104">
                  <c:v>1267.3820000000001</c:v>
                </c:pt>
                <c:pt idx="105">
                  <c:v>1300.4059999999999</c:v>
                </c:pt>
                <c:pt idx="106">
                  <c:v>1306.114</c:v>
                </c:pt>
                <c:pt idx="107">
                  <c:v>1311.3679999999999</c:v>
                </c:pt>
                <c:pt idx="108">
                  <c:v>1318.1120000000001</c:v>
                </c:pt>
                <c:pt idx="109">
                  <c:v>1319.6590000000001</c:v>
                </c:pt>
                <c:pt idx="110">
                  <c:v>1325.2650000000001</c:v>
                </c:pt>
                <c:pt idx="111">
                  <c:v>1341.9839999999999</c:v>
                </c:pt>
                <c:pt idx="112">
                  <c:v>1344.8440000000001</c:v>
                </c:pt>
                <c:pt idx="113">
                  <c:v>1369.11</c:v>
                </c:pt>
                <c:pt idx="114">
                  <c:v>1377.5350000000001</c:v>
                </c:pt>
                <c:pt idx="115">
                  <c:v>1397.0340000000001</c:v>
                </c:pt>
                <c:pt idx="116">
                  <c:v>1397.2080000000001</c:v>
                </c:pt>
                <c:pt idx="117">
                  <c:v>1460.2159999999999</c:v>
                </c:pt>
                <c:pt idx="118">
                  <c:v>1461.5250000000001</c:v>
                </c:pt>
                <c:pt idx="119">
                  <c:v>1471.7180000000001</c:v>
                </c:pt>
                <c:pt idx="120">
                  <c:v>1474.0039999999999</c:v>
                </c:pt>
                <c:pt idx="121">
                  <c:v>1475.8989999999999</c:v>
                </c:pt>
                <c:pt idx="122">
                  <c:v>1482.998</c:v>
                </c:pt>
                <c:pt idx="123">
                  <c:v>1490.655</c:v>
                </c:pt>
                <c:pt idx="124">
                  <c:v>1504.1179999999999</c:v>
                </c:pt>
                <c:pt idx="125">
                  <c:v>1520.5840000000001</c:v>
                </c:pt>
                <c:pt idx="126">
                  <c:v>1522.135</c:v>
                </c:pt>
                <c:pt idx="127">
                  <c:v>1558.971</c:v>
                </c:pt>
                <c:pt idx="128">
                  <c:v>1564.9549999999999</c:v>
                </c:pt>
                <c:pt idx="129">
                  <c:v>1583.6369999999999</c:v>
                </c:pt>
                <c:pt idx="130">
                  <c:v>1585.27</c:v>
                </c:pt>
                <c:pt idx="131">
                  <c:v>1610.9369999999999</c:v>
                </c:pt>
                <c:pt idx="132">
                  <c:v>1611.117</c:v>
                </c:pt>
                <c:pt idx="133">
                  <c:v>1626.2159999999999</c:v>
                </c:pt>
                <c:pt idx="134">
                  <c:v>1626.7090000000001</c:v>
                </c:pt>
                <c:pt idx="135">
                  <c:v>1627.376</c:v>
                </c:pt>
                <c:pt idx="136">
                  <c:v>1629.788</c:v>
                </c:pt>
                <c:pt idx="137">
                  <c:v>3115.596</c:v>
                </c:pt>
                <c:pt idx="138">
                  <c:v>3115.6529999999998</c:v>
                </c:pt>
                <c:pt idx="139">
                  <c:v>3179.2730000000001</c:v>
                </c:pt>
                <c:pt idx="140">
                  <c:v>3179.3159999999998</c:v>
                </c:pt>
                <c:pt idx="141">
                  <c:v>3185.0010000000002</c:v>
                </c:pt>
                <c:pt idx="142">
                  <c:v>3185.0169999999998</c:v>
                </c:pt>
                <c:pt idx="143">
                  <c:v>3194.4459999999999</c:v>
                </c:pt>
                <c:pt idx="144">
                  <c:v>3194.47</c:v>
                </c:pt>
                <c:pt idx="145">
                  <c:v>3198.2359999999999</c:v>
                </c:pt>
                <c:pt idx="146">
                  <c:v>3198.2759999999998</c:v>
                </c:pt>
                <c:pt idx="147">
                  <c:v>3201.7959999999998</c:v>
                </c:pt>
                <c:pt idx="148">
                  <c:v>3201.797</c:v>
                </c:pt>
                <c:pt idx="149">
                  <c:v>3208.4830000000002</c:v>
                </c:pt>
                <c:pt idx="150">
                  <c:v>3208.5030000000002</c:v>
                </c:pt>
                <c:pt idx="151">
                  <c:v>3216.6</c:v>
                </c:pt>
                <c:pt idx="152">
                  <c:v>3216.6060000000002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7A3-421E-B5AC-E8244CCCE96C}"/>
            </c:ext>
          </c:extLst>
        </c:ser>
        <c:ser>
          <c:idx val="1"/>
          <c:order val="1"/>
          <c:tx>
            <c:strRef>
              <c:f>Merged!$C$1</c:f>
              <c:strCache>
                <c:ptCount val="1"/>
                <c:pt idx="0">
                  <c:v>Low Spin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Merged!$A$2:$A$154</c:f>
              <c:numCache>
                <c:formatCode>General</c:formatCode>
                <c:ptCount val="15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</c:numCache>
            </c:numRef>
          </c:xVal>
          <c:yVal>
            <c:numRef>
              <c:f>Merged!$C$2:$C$154</c:f>
              <c:numCache>
                <c:formatCode>General</c:formatCode>
                <c:ptCount val="153"/>
                <c:pt idx="0">
                  <c:v>15.609</c:v>
                </c:pt>
                <c:pt idx="1">
                  <c:v>23.364000000000001</c:v>
                </c:pt>
                <c:pt idx="2">
                  <c:v>37.933999999999997</c:v>
                </c:pt>
                <c:pt idx="3">
                  <c:v>48.962000000000003</c:v>
                </c:pt>
                <c:pt idx="4">
                  <c:v>49.194000000000003</c:v>
                </c:pt>
                <c:pt idx="5">
                  <c:v>54.411999999999999</c:v>
                </c:pt>
                <c:pt idx="6">
                  <c:v>60.234999999999999</c:v>
                </c:pt>
                <c:pt idx="7">
                  <c:v>69.691999999999993</c:v>
                </c:pt>
                <c:pt idx="8">
                  <c:v>75.063000000000002</c:v>
                </c:pt>
                <c:pt idx="9">
                  <c:v>84.41</c:v>
                </c:pt>
                <c:pt idx="10">
                  <c:v>101.76600000000001</c:v>
                </c:pt>
                <c:pt idx="11">
                  <c:v>122.761</c:v>
                </c:pt>
                <c:pt idx="12">
                  <c:v>138.19300000000001</c:v>
                </c:pt>
                <c:pt idx="13">
                  <c:v>143.381</c:v>
                </c:pt>
                <c:pt idx="14">
                  <c:v>149.01300000000001</c:v>
                </c:pt>
                <c:pt idx="15">
                  <c:v>181.49199999999999</c:v>
                </c:pt>
                <c:pt idx="16">
                  <c:v>184.691</c:v>
                </c:pt>
                <c:pt idx="17">
                  <c:v>204.834</c:v>
                </c:pt>
                <c:pt idx="18">
                  <c:v>214.595</c:v>
                </c:pt>
                <c:pt idx="19">
                  <c:v>253.22900000000001</c:v>
                </c:pt>
                <c:pt idx="20">
                  <c:v>259.84500000000003</c:v>
                </c:pt>
                <c:pt idx="21">
                  <c:v>260.25099999999998</c:v>
                </c:pt>
                <c:pt idx="22">
                  <c:v>269.65699999999998</c:v>
                </c:pt>
                <c:pt idx="23">
                  <c:v>281.548</c:v>
                </c:pt>
                <c:pt idx="24">
                  <c:v>298.77600000000001</c:v>
                </c:pt>
                <c:pt idx="25">
                  <c:v>316.19499999999999</c:v>
                </c:pt>
                <c:pt idx="26">
                  <c:v>325.67</c:v>
                </c:pt>
                <c:pt idx="27">
                  <c:v>332.358</c:v>
                </c:pt>
                <c:pt idx="28">
                  <c:v>351.13900000000001</c:v>
                </c:pt>
                <c:pt idx="29">
                  <c:v>359.45</c:v>
                </c:pt>
                <c:pt idx="30">
                  <c:v>384.54599999999999</c:v>
                </c:pt>
                <c:pt idx="31">
                  <c:v>395.92099999999999</c:v>
                </c:pt>
                <c:pt idx="32">
                  <c:v>409.94900000000001</c:v>
                </c:pt>
                <c:pt idx="33">
                  <c:v>410.959</c:v>
                </c:pt>
                <c:pt idx="34">
                  <c:v>433.99299999999999</c:v>
                </c:pt>
                <c:pt idx="35">
                  <c:v>443.245</c:v>
                </c:pt>
                <c:pt idx="36">
                  <c:v>445.66</c:v>
                </c:pt>
                <c:pt idx="37">
                  <c:v>462.02600000000001</c:v>
                </c:pt>
                <c:pt idx="38">
                  <c:v>468.21499999999997</c:v>
                </c:pt>
                <c:pt idx="39">
                  <c:v>511.36399999999998</c:v>
                </c:pt>
                <c:pt idx="40">
                  <c:v>511.37099999999998</c:v>
                </c:pt>
                <c:pt idx="41">
                  <c:v>524.50599999999997</c:v>
                </c:pt>
                <c:pt idx="42">
                  <c:v>525.12900000000002</c:v>
                </c:pt>
                <c:pt idx="43">
                  <c:v>539.45699999999999</c:v>
                </c:pt>
                <c:pt idx="44">
                  <c:v>541.39599999999996</c:v>
                </c:pt>
                <c:pt idx="45">
                  <c:v>546.69100000000003</c:v>
                </c:pt>
                <c:pt idx="46">
                  <c:v>552.43600000000004</c:v>
                </c:pt>
                <c:pt idx="47">
                  <c:v>584.03800000000001</c:v>
                </c:pt>
                <c:pt idx="48">
                  <c:v>585.18899999999996</c:v>
                </c:pt>
                <c:pt idx="49">
                  <c:v>642.38800000000003</c:v>
                </c:pt>
                <c:pt idx="50">
                  <c:v>645.75400000000002</c:v>
                </c:pt>
                <c:pt idx="51">
                  <c:v>646.04</c:v>
                </c:pt>
                <c:pt idx="52">
                  <c:v>648.43899999999996</c:v>
                </c:pt>
                <c:pt idx="53">
                  <c:v>657.43600000000004</c:v>
                </c:pt>
                <c:pt idx="54">
                  <c:v>659.37099999999998</c:v>
                </c:pt>
                <c:pt idx="55">
                  <c:v>668.31799999999998</c:v>
                </c:pt>
                <c:pt idx="56">
                  <c:v>669.97699999999998</c:v>
                </c:pt>
                <c:pt idx="57">
                  <c:v>687.15700000000004</c:v>
                </c:pt>
                <c:pt idx="58">
                  <c:v>688.21500000000003</c:v>
                </c:pt>
                <c:pt idx="59">
                  <c:v>702.84299999999996</c:v>
                </c:pt>
                <c:pt idx="60">
                  <c:v>705.45100000000002</c:v>
                </c:pt>
                <c:pt idx="61">
                  <c:v>706.68600000000004</c:v>
                </c:pt>
                <c:pt idx="62">
                  <c:v>710.75900000000001</c:v>
                </c:pt>
                <c:pt idx="63">
                  <c:v>762.41</c:v>
                </c:pt>
                <c:pt idx="64">
                  <c:v>764.19100000000003</c:v>
                </c:pt>
                <c:pt idx="65">
                  <c:v>818.90800000000002</c:v>
                </c:pt>
                <c:pt idx="66">
                  <c:v>819.74900000000002</c:v>
                </c:pt>
                <c:pt idx="67">
                  <c:v>827.61900000000003</c:v>
                </c:pt>
                <c:pt idx="68">
                  <c:v>829.11300000000006</c:v>
                </c:pt>
                <c:pt idx="69">
                  <c:v>830.70600000000002</c:v>
                </c:pt>
                <c:pt idx="70">
                  <c:v>830.90300000000002</c:v>
                </c:pt>
                <c:pt idx="71">
                  <c:v>835.70699999999999</c:v>
                </c:pt>
                <c:pt idx="72">
                  <c:v>836.56799999999998</c:v>
                </c:pt>
                <c:pt idx="73">
                  <c:v>883.73099999999999</c:v>
                </c:pt>
                <c:pt idx="74">
                  <c:v>884.45399999999995</c:v>
                </c:pt>
                <c:pt idx="75">
                  <c:v>896.6</c:v>
                </c:pt>
                <c:pt idx="76">
                  <c:v>896.60699999999997</c:v>
                </c:pt>
                <c:pt idx="77">
                  <c:v>897.60199999999998</c:v>
                </c:pt>
                <c:pt idx="78">
                  <c:v>899.68</c:v>
                </c:pt>
                <c:pt idx="79">
                  <c:v>955.62</c:v>
                </c:pt>
                <c:pt idx="80">
                  <c:v>956.53399999999999</c:v>
                </c:pt>
                <c:pt idx="81">
                  <c:v>963.03499999999997</c:v>
                </c:pt>
                <c:pt idx="82">
                  <c:v>963.14300000000003</c:v>
                </c:pt>
                <c:pt idx="83">
                  <c:v>970.79300000000001</c:v>
                </c:pt>
                <c:pt idx="84">
                  <c:v>975.11800000000005</c:v>
                </c:pt>
                <c:pt idx="85">
                  <c:v>980.11300000000006</c:v>
                </c:pt>
                <c:pt idx="86">
                  <c:v>980.53800000000001</c:v>
                </c:pt>
                <c:pt idx="87">
                  <c:v>1025.8340000000001</c:v>
                </c:pt>
                <c:pt idx="88">
                  <c:v>1030.492</c:v>
                </c:pt>
                <c:pt idx="89">
                  <c:v>1066.325</c:v>
                </c:pt>
                <c:pt idx="90">
                  <c:v>1067.567</c:v>
                </c:pt>
                <c:pt idx="91">
                  <c:v>1083.9849999999999</c:v>
                </c:pt>
                <c:pt idx="92">
                  <c:v>1085.789</c:v>
                </c:pt>
                <c:pt idx="93">
                  <c:v>1132.415</c:v>
                </c:pt>
                <c:pt idx="94">
                  <c:v>1133.4849999999999</c:v>
                </c:pt>
                <c:pt idx="95">
                  <c:v>1145.8610000000001</c:v>
                </c:pt>
                <c:pt idx="96">
                  <c:v>1145.8620000000001</c:v>
                </c:pt>
                <c:pt idx="97">
                  <c:v>1181.3520000000001</c:v>
                </c:pt>
                <c:pt idx="98">
                  <c:v>1181.806</c:v>
                </c:pt>
                <c:pt idx="99">
                  <c:v>1183.0260000000001</c:v>
                </c:pt>
                <c:pt idx="100">
                  <c:v>1186.1959999999999</c:v>
                </c:pt>
                <c:pt idx="101">
                  <c:v>1244.7190000000001</c:v>
                </c:pt>
                <c:pt idx="102">
                  <c:v>1245.79</c:v>
                </c:pt>
                <c:pt idx="103">
                  <c:v>1264.7940000000001</c:v>
                </c:pt>
                <c:pt idx="104">
                  <c:v>1266.787</c:v>
                </c:pt>
                <c:pt idx="105">
                  <c:v>1296.22</c:v>
                </c:pt>
                <c:pt idx="106">
                  <c:v>1297.077</c:v>
                </c:pt>
                <c:pt idx="107">
                  <c:v>1310.84</c:v>
                </c:pt>
                <c:pt idx="108">
                  <c:v>1317.7619999999999</c:v>
                </c:pt>
                <c:pt idx="109">
                  <c:v>1319.049</c:v>
                </c:pt>
                <c:pt idx="110">
                  <c:v>1320.9390000000001</c:v>
                </c:pt>
                <c:pt idx="111">
                  <c:v>1354.4870000000001</c:v>
                </c:pt>
                <c:pt idx="112">
                  <c:v>1355.24</c:v>
                </c:pt>
                <c:pt idx="113">
                  <c:v>1376.75</c:v>
                </c:pt>
                <c:pt idx="114">
                  <c:v>1380.107</c:v>
                </c:pt>
                <c:pt idx="115">
                  <c:v>1395.221</c:v>
                </c:pt>
                <c:pt idx="116">
                  <c:v>1396.1120000000001</c:v>
                </c:pt>
                <c:pt idx="117">
                  <c:v>1464.43</c:v>
                </c:pt>
                <c:pt idx="118">
                  <c:v>1465.021</c:v>
                </c:pt>
                <c:pt idx="119">
                  <c:v>1472.2639999999999</c:v>
                </c:pt>
                <c:pt idx="120">
                  <c:v>1472.742</c:v>
                </c:pt>
                <c:pt idx="121">
                  <c:v>1481.415</c:v>
                </c:pt>
                <c:pt idx="122">
                  <c:v>1486.1690000000001</c:v>
                </c:pt>
                <c:pt idx="123">
                  <c:v>1509.0809999999999</c:v>
                </c:pt>
                <c:pt idx="124">
                  <c:v>1510.7439999999999</c:v>
                </c:pt>
                <c:pt idx="125">
                  <c:v>1519.6369999999999</c:v>
                </c:pt>
                <c:pt idx="126">
                  <c:v>1520.527</c:v>
                </c:pt>
                <c:pt idx="127">
                  <c:v>1544.8689999999999</c:v>
                </c:pt>
                <c:pt idx="128">
                  <c:v>1549.7950000000001</c:v>
                </c:pt>
                <c:pt idx="129">
                  <c:v>1587.2919999999999</c:v>
                </c:pt>
                <c:pt idx="130">
                  <c:v>1587.3130000000001</c:v>
                </c:pt>
                <c:pt idx="131">
                  <c:v>1598.721</c:v>
                </c:pt>
                <c:pt idx="132">
                  <c:v>1600.922</c:v>
                </c:pt>
                <c:pt idx="133">
                  <c:v>1623.2470000000001</c:v>
                </c:pt>
                <c:pt idx="134">
                  <c:v>1625.941</c:v>
                </c:pt>
                <c:pt idx="135">
                  <c:v>1629.4169999999999</c:v>
                </c:pt>
                <c:pt idx="136">
                  <c:v>1631.4670000000001</c:v>
                </c:pt>
                <c:pt idx="137">
                  <c:v>3169.2420000000002</c:v>
                </c:pt>
                <c:pt idx="138">
                  <c:v>3169.2820000000002</c:v>
                </c:pt>
                <c:pt idx="139">
                  <c:v>3184.154</c:v>
                </c:pt>
                <c:pt idx="140">
                  <c:v>3184.17</c:v>
                </c:pt>
                <c:pt idx="141">
                  <c:v>3195.4140000000002</c:v>
                </c:pt>
                <c:pt idx="142">
                  <c:v>3195.442</c:v>
                </c:pt>
                <c:pt idx="143">
                  <c:v>3198.8829999999998</c:v>
                </c:pt>
                <c:pt idx="144">
                  <c:v>3198.9090000000001</c:v>
                </c:pt>
                <c:pt idx="145">
                  <c:v>3200.6109999999999</c:v>
                </c:pt>
                <c:pt idx="146">
                  <c:v>3200.6260000000002</c:v>
                </c:pt>
                <c:pt idx="147">
                  <c:v>3208.01</c:v>
                </c:pt>
                <c:pt idx="148">
                  <c:v>3208.011</c:v>
                </c:pt>
                <c:pt idx="149">
                  <c:v>3213.14</c:v>
                </c:pt>
                <c:pt idx="150">
                  <c:v>3213.143</c:v>
                </c:pt>
                <c:pt idx="151">
                  <c:v>3217.194</c:v>
                </c:pt>
                <c:pt idx="152">
                  <c:v>3217.2040000000002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7A3-421E-B5AC-E8244CCCE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4425247"/>
        <c:axId val="1994450207"/>
      </c:scatterChart>
      <c:valAx>
        <c:axId val="1994425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450207"/>
        <c:crosses val="autoZero"/>
        <c:crossBetween val="midCat"/>
      </c:valAx>
      <c:valAx>
        <c:axId val="1994450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  <a:r>
                  <a:rPr lang="en-US" baseline="0"/>
                  <a:t> cm^-1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4252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Cumulative</a:t>
            </a:r>
            <a:r>
              <a:rPr lang="en-US" baseline="0"/>
              <a:t> High Spin vs Low Spin modes - Linear scale Detail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Merged!$B$1</c:f>
              <c:strCache>
                <c:ptCount val="1"/>
                <c:pt idx="0">
                  <c:v>High Spin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Merged!$A$2:$A$138</c:f>
              <c:numCache>
                <c:formatCode>General</c:formatCode>
                <c:ptCount val="13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</c:numCache>
            </c:numRef>
          </c:xVal>
          <c:yVal>
            <c:numRef>
              <c:f>Merged!$B$2:$B$138</c:f>
              <c:numCache>
                <c:formatCode>General</c:formatCode>
                <c:ptCount val="137"/>
                <c:pt idx="0">
                  <c:v>12.773</c:v>
                </c:pt>
                <c:pt idx="1">
                  <c:v>16.899000000000001</c:v>
                </c:pt>
                <c:pt idx="2">
                  <c:v>28.059000000000001</c:v>
                </c:pt>
                <c:pt idx="3">
                  <c:v>42.116999999999997</c:v>
                </c:pt>
                <c:pt idx="4">
                  <c:v>44.042999999999999</c:v>
                </c:pt>
                <c:pt idx="5">
                  <c:v>53.386000000000003</c:v>
                </c:pt>
                <c:pt idx="6">
                  <c:v>55.976999999999997</c:v>
                </c:pt>
                <c:pt idx="7">
                  <c:v>63.688000000000002</c:v>
                </c:pt>
                <c:pt idx="8">
                  <c:v>68.320999999999998</c:v>
                </c:pt>
                <c:pt idx="9">
                  <c:v>76.572999999999993</c:v>
                </c:pt>
                <c:pt idx="10">
                  <c:v>83.481999999999999</c:v>
                </c:pt>
                <c:pt idx="11">
                  <c:v>102.79</c:v>
                </c:pt>
                <c:pt idx="12">
                  <c:v>104.89400000000001</c:v>
                </c:pt>
                <c:pt idx="13">
                  <c:v>123.16200000000001</c:v>
                </c:pt>
                <c:pt idx="14">
                  <c:v>125.2</c:v>
                </c:pt>
                <c:pt idx="15">
                  <c:v>142.887</c:v>
                </c:pt>
                <c:pt idx="16">
                  <c:v>145.482</c:v>
                </c:pt>
                <c:pt idx="17">
                  <c:v>161.167</c:v>
                </c:pt>
                <c:pt idx="18">
                  <c:v>171.98500000000001</c:v>
                </c:pt>
                <c:pt idx="19">
                  <c:v>183.066</c:v>
                </c:pt>
                <c:pt idx="20">
                  <c:v>199.22900000000001</c:v>
                </c:pt>
                <c:pt idx="21">
                  <c:v>240.06200000000001</c:v>
                </c:pt>
                <c:pt idx="22">
                  <c:v>244.89500000000001</c:v>
                </c:pt>
                <c:pt idx="23">
                  <c:v>245.483</c:v>
                </c:pt>
                <c:pt idx="24">
                  <c:v>247.81299999999999</c:v>
                </c:pt>
                <c:pt idx="25">
                  <c:v>261.58199999999999</c:v>
                </c:pt>
                <c:pt idx="26">
                  <c:v>264.29700000000003</c:v>
                </c:pt>
                <c:pt idx="27">
                  <c:v>283.98</c:v>
                </c:pt>
                <c:pt idx="28">
                  <c:v>294.14100000000002</c:v>
                </c:pt>
                <c:pt idx="29">
                  <c:v>303.75099999999998</c:v>
                </c:pt>
                <c:pt idx="30">
                  <c:v>326.56200000000001</c:v>
                </c:pt>
                <c:pt idx="31">
                  <c:v>349.39299999999997</c:v>
                </c:pt>
                <c:pt idx="32">
                  <c:v>350.166</c:v>
                </c:pt>
                <c:pt idx="33">
                  <c:v>376.42099999999999</c:v>
                </c:pt>
                <c:pt idx="34">
                  <c:v>376.637</c:v>
                </c:pt>
                <c:pt idx="35">
                  <c:v>413.06799999999998</c:v>
                </c:pt>
                <c:pt idx="36">
                  <c:v>422.17500000000001</c:v>
                </c:pt>
                <c:pt idx="37">
                  <c:v>430.36500000000001</c:v>
                </c:pt>
                <c:pt idx="38">
                  <c:v>431.81299999999999</c:v>
                </c:pt>
                <c:pt idx="39">
                  <c:v>463.04500000000002</c:v>
                </c:pt>
                <c:pt idx="40">
                  <c:v>466.88900000000001</c:v>
                </c:pt>
                <c:pt idx="41">
                  <c:v>476.11900000000003</c:v>
                </c:pt>
                <c:pt idx="42">
                  <c:v>498.88600000000002</c:v>
                </c:pt>
                <c:pt idx="43">
                  <c:v>506.90300000000002</c:v>
                </c:pt>
                <c:pt idx="44">
                  <c:v>510.94099999999997</c:v>
                </c:pt>
                <c:pt idx="45">
                  <c:v>516.82399999999996</c:v>
                </c:pt>
                <c:pt idx="46">
                  <c:v>517.66099999999994</c:v>
                </c:pt>
                <c:pt idx="47">
                  <c:v>554.69299999999998</c:v>
                </c:pt>
                <c:pt idx="48">
                  <c:v>559.24099999999999</c:v>
                </c:pt>
                <c:pt idx="49">
                  <c:v>612.73099999999999</c:v>
                </c:pt>
                <c:pt idx="50">
                  <c:v>621.75300000000004</c:v>
                </c:pt>
                <c:pt idx="51">
                  <c:v>637.29100000000005</c:v>
                </c:pt>
                <c:pt idx="52">
                  <c:v>637.75199999999995</c:v>
                </c:pt>
                <c:pt idx="53">
                  <c:v>649.45600000000002</c:v>
                </c:pt>
                <c:pt idx="54">
                  <c:v>651.33000000000004</c:v>
                </c:pt>
                <c:pt idx="55">
                  <c:v>676.46</c:v>
                </c:pt>
                <c:pt idx="56">
                  <c:v>677.01599999999996</c:v>
                </c:pt>
                <c:pt idx="57">
                  <c:v>679.71799999999996</c:v>
                </c:pt>
                <c:pt idx="58">
                  <c:v>682.29300000000001</c:v>
                </c:pt>
                <c:pt idx="59">
                  <c:v>706.52700000000004</c:v>
                </c:pt>
                <c:pt idx="60">
                  <c:v>706.59299999999996</c:v>
                </c:pt>
                <c:pt idx="61">
                  <c:v>719.53800000000001</c:v>
                </c:pt>
                <c:pt idx="62">
                  <c:v>721.91700000000003</c:v>
                </c:pt>
                <c:pt idx="63">
                  <c:v>769.20399999999995</c:v>
                </c:pt>
                <c:pt idx="64">
                  <c:v>770.125</c:v>
                </c:pt>
                <c:pt idx="65">
                  <c:v>818.88800000000003</c:v>
                </c:pt>
                <c:pt idx="66">
                  <c:v>822.06299999999999</c:v>
                </c:pt>
                <c:pt idx="67">
                  <c:v>824.28200000000004</c:v>
                </c:pt>
                <c:pt idx="68">
                  <c:v>824.596</c:v>
                </c:pt>
                <c:pt idx="69">
                  <c:v>832.96699999999998</c:v>
                </c:pt>
                <c:pt idx="70">
                  <c:v>833.15300000000002</c:v>
                </c:pt>
                <c:pt idx="71">
                  <c:v>886.38099999999997</c:v>
                </c:pt>
                <c:pt idx="72">
                  <c:v>887.16200000000003</c:v>
                </c:pt>
                <c:pt idx="73">
                  <c:v>890.95799999999997</c:v>
                </c:pt>
                <c:pt idx="74">
                  <c:v>891.58699999999999</c:v>
                </c:pt>
                <c:pt idx="75">
                  <c:v>892.11500000000001</c:v>
                </c:pt>
                <c:pt idx="76">
                  <c:v>899.68100000000004</c:v>
                </c:pt>
                <c:pt idx="77">
                  <c:v>907.81299999999999</c:v>
                </c:pt>
                <c:pt idx="78">
                  <c:v>907.88099999999997</c:v>
                </c:pt>
                <c:pt idx="79">
                  <c:v>958.18200000000002</c:v>
                </c:pt>
                <c:pt idx="80">
                  <c:v>963.98800000000006</c:v>
                </c:pt>
                <c:pt idx="81">
                  <c:v>963.98900000000003</c:v>
                </c:pt>
                <c:pt idx="82">
                  <c:v>968.452</c:v>
                </c:pt>
                <c:pt idx="83">
                  <c:v>971.40099999999995</c:v>
                </c:pt>
                <c:pt idx="84">
                  <c:v>971.81899999999996</c:v>
                </c:pt>
                <c:pt idx="85">
                  <c:v>989.06299999999999</c:v>
                </c:pt>
                <c:pt idx="86">
                  <c:v>989.20600000000002</c:v>
                </c:pt>
                <c:pt idx="87">
                  <c:v>1008.954</c:v>
                </c:pt>
                <c:pt idx="88">
                  <c:v>1016.091</c:v>
                </c:pt>
                <c:pt idx="89">
                  <c:v>1065.1020000000001</c:v>
                </c:pt>
                <c:pt idx="90">
                  <c:v>1066.2370000000001</c:v>
                </c:pt>
                <c:pt idx="91">
                  <c:v>1082.8040000000001</c:v>
                </c:pt>
                <c:pt idx="92">
                  <c:v>1086.4939999999999</c:v>
                </c:pt>
                <c:pt idx="93">
                  <c:v>1130.232</c:v>
                </c:pt>
                <c:pt idx="94">
                  <c:v>1130.6880000000001</c:v>
                </c:pt>
                <c:pt idx="95">
                  <c:v>1145.616</c:v>
                </c:pt>
                <c:pt idx="96">
                  <c:v>1145.846</c:v>
                </c:pt>
                <c:pt idx="97">
                  <c:v>1170.261</c:v>
                </c:pt>
                <c:pt idx="98">
                  <c:v>1180.2380000000001</c:v>
                </c:pt>
                <c:pt idx="99">
                  <c:v>1180.5740000000001</c:v>
                </c:pt>
                <c:pt idx="100">
                  <c:v>1185.461</c:v>
                </c:pt>
                <c:pt idx="101">
                  <c:v>1237.508</c:v>
                </c:pt>
                <c:pt idx="102">
                  <c:v>1247.836</c:v>
                </c:pt>
                <c:pt idx="103">
                  <c:v>1259.7840000000001</c:v>
                </c:pt>
                <c:pt idx="104">
                  <c:v>1267.3820000000001</c:v>
                </c:pt>
                <c:pt idx="105">
                  <c:v>1300.4059999999999</c:v>
                </c:pt>
                <c:pt idx="106">
                  <c:v>1306.114</c:v>
                </c:pt>
                <c:pt idx="107">
                  <c:v>1311.3679999999999</c:v>
                </c:pt>
                <c:pt idx="108">
                  <c:v>1318.1120000000001</c:v>
                </c:pt>
                <c:pt idx="109">
                  <c:v>1319.6590000000001</c:v>
                </c:pt>
                <c:pt idx="110">
                  <c:v>1325.2650000000001</c:v>
                </c:pt>
                <c:pt idx="111">
                  <c:v>1341.9839999999999</c:v>
                </c:pt>
                <c:pt idx="112">
                  <c:v>1344.8440000000001</c:v>
                </c:pt>
                <c:pt idx="113">
                  <c:v>1369.11</c:v>
                </c:pt>
                <c:pt idx="114">
                  <c:v>1377.5350000000001</c:v>
                </c:pt>
                <c:pt idx="115">
                  <c:v>1397.0340000000001</c:v>
                </c:pt>
                <c:pt idx="116">
                  <c:v>1397.2080000000001</c:v>
                </c:pt>
                <c:pt idx="117">
                  <c:v>1460.2159999999999</c:v>
                </c:pt>
                <c:pt idx="118">
                  <c:v>1461.5250000000001</c:v>
                </c:pt>
                <c:pt idx="119">
                  <c:v>1471.7180000000001</c:v>
                </c:pt>
                <c:pt idx="120">
                  <c:v>1474.0039999999999</c:v>
                </c:pt>
                <c:pt idx="121">
                  <c:v>1475.8989999999999</c:v>
                </c:pt>
                <c:pt idx="122">
                  <c:v>1482.998</c:v>
                </c:pt>
                <c:pt idx="123">
                  <c:v>1490.655</c:v>
                </c:pt>
                <c:pt idx="124">
                  <c:v>1504.1179999999999</c:v>
                </c:pt>
                <c:pt idx="125">
                  <c:v>1520.5840000000001</c:v>
                </c:pt>
                <c:pt idx="126">
                  <c:v>1522.135</c:v>
                </c:pt>
                <c:pt idx="127">
                  <c:v>1558.971</c:v>
                </c:pt>
                <c:pt idx="128">
                  <c:v>1564.9549999999999</c:v>
                </c:pt>
                <c:pt idx="129">
                  <c:v>1583.6369999999999</c:v>
                </c:pt>
                <c:pt idx="130">
                  <c:v>1585.27</c:v>
                </c:pt>
                <c:pt idx="131">
                  <c:v>1610.9369999999999</c:v>
                </c:pt>
                <c:pt idx="132">
                  <c:v>1611.117</c:v>
                </c:pt>
                <c:pt idx="133">
                  <c:v>1626.2159999999999</c:v>
                </c:pt>
                <c:pt idx="134">
                  <c:v>1626.7090000000001</c:v>
                </c:pt>
                <c:pt idx="135">
                  <c:v>1627.376</c:v>
                </c:pt>
                <c:pt idx="136">
                  <c:v>1629.788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5EB-451B-8DCB-32DD6E195347}"/>
            </c:ext>
          </c:extLst>
        </c:ser>
        <c:ser>
          <c:idx val="1"/>
          <c:order val="1"/>
          <c:tx>
            <c:strRef>
              <c:f>Merged!$C$1</c:f>
              <c:strCache>
                <c:ptCount val="1"/>
                <c:pt idx="0">
                  <c:v>Low Spin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Merged!$A$2:$A$138</c:f>
              <c:numCache>
                <c:formatCode>General</c:formatCode>
                <c:ptCount val="13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</c:numCache>
            </c:numRef>
          </c:xVal>
          <c:yVal>
            <c:numRef>
              <c:f>Merged!$C$2:$C$138</c:f>
              <c:numCache>
                <c:formatCode>General</c:formatCode>
                <c:ptCount val="137"/>
                <c:pt idx="0">
                  <c:v>15.609</c:v>
                </c:pt>
                <c:pt idx="1">
                  <c:v>23.364000000000001</c:v>
                </c:pt>
                <c:pt idx="2">
                  <c:v>37.933999999999997</c:v>
                </c:pt>
                <c:pt idx="3">
                  <c:v>48.962000000000003</c:v>
                </c:pt>
                <c:pt idx="4">
                  <c:v>49.194000000000003</c:v>
                </c:pt>
                <c:pt idx="5">
                  <c:v>54.411999999999999</c:v>
                </c:pt>
                <c:pt idx="6">
                  <c:v>60.234999999999999</c:v>
                </c:pt>
                <c:pt idx="7">
                  <c:v>69.691999999999993</c:v>
                </c:pt>
                <c:pt idx="8">
                  <c:v>75.063000000000002</c:v>
                </c:pt>
                <c:pt idx="9">
                  <c:v>84.41</c:v>
                </c:pt>
                <c:pt idx="10">
                  <c:v>101.76600000000001</c:v>
                </c:pt>
                <c:pt idx="11">
                  <c:v>122.761</c:v>
                </c:pt>
                <c:pt idx="12">
                  <c:v>138.19300000000001</c:v>
                </c:pt>
                <c:pt idx="13">
                  <c:v>143.381</c:v>
                </c:pt>
                <c:pt idx="14">
                  <c:v>149.01300000000001</c:v>
                </c:pt>
                <c:pt idx="15">
                  <c:v>181.49199999999999</c:v>
                </c:pt>
                <c:pt idx="16">
                  <c:v>184.691</c:v>
                </c:pt>
                <c:pt idx="17">
                  <c:v>204.834</c:v>
                </c:pt>
                <c:pt idx="18">
                  <c:v>214.595</c:v>
                </c:pt>
                <c:pt idx="19">
                  <c:v>253.22900000000001</c:v>
                </c:pt>
                <c:pt idx="20">
                  <c:v>259.84500000000003</c:v>
                </c:pt>
                <c:pt idx="21">
                  <c:v>260.25099999999998</c:v>
                </c:pt>
                <c:pt idx="22">
                  <c:v>269.65699999999998</c:v>
                </c:pt>
                <c:pt idx="23">
                  <c:v>281.548</c:v>
                </c:pt>
                <c:pt idx="24">
                  <c:v>298.77600000000001</c:v>
                </c:pt>
                <c:pt idx="25">
                  <c:v>316.19499999999999</c:v>
                </c:pt>
                <c:pt idx="26">
                  <c:v>325.67</c:v>
                </c:pt>
                <c:pt idx="27">
                  <c:v>332.358</c:v>
                </c:pt>
                <c:pt idx="28">
                  <c:v>351.13900000000001</c:v>
                </c:pt>
                <c:pt idx="29">
                  <c:v>359.45</c:v>
                </c:pt>
                <c:pt idx="30">
                  <c:v>384.54599999999999</c:v>
                </c:pt>
                <c:pt idx="31">
                  <c:v>395.92099999999999</c:v>
                </c:pt>
                <c:pt idx="32">
                  <c:v>409.94900000000001</c:v>
                </c:pt>
                <c:pt idx="33">
                  <c:v>410.959</c:v>
                </c:pt>
                <c:pt idx="34">
                  <c:v>433.99299999999999</c:v>
                </c:pt>
                <c:pt idx="35">
                  <c:v>443.245</c:v>
                </c:pt>
                <c:pt idx="36">
                  <c:v>445.66</c:v>
                </c:pt>
                <c:pt idx="37">
                  <c:v>462.02600000000001</c:v>
                </c:pt>
                <c:pt idx="38">
                  <c:v>468.21499999999997</c:v>
                </c:pt>
                <c:pt idx="39">
                  <c:v>511.36399999999998</c:v>
                </c:pt>
                <c:pt idx="40">
                  <c:v>511.37099999999998</c:v>
                </c:pt>
                <c:pt idx="41">
                  <c:v>524.50599999999997</c:v>
                </c:pt>
                <c:pt idx="42">
                  <c:v>525.12900000000002</c:v>
                </c:pt>
                <c:pt idx="43">
                  <c:v>539.45699999999999</c:v>
                </c:pt>
                <c:pt idx="44">
                  <c:v>541.39599999999996</c:v>
                </c:pt>
                <c:pt idx="45">
                  <c:v>546.69100000000003</c:v>
                </c:pt>
                <c:pt idx="46">
                  <c:v>552.43600000000004</c:v>
                </c:pt>
                <c:pt idx="47">
                  <c:v>584.03800000000001</c:v>
                </c:pt>
                <c:pt idx="48">
                  <c:v>585.18899999999996</c:v>
                </c:pt>
                <c:pt idx="49">
                  <c:v>642.38800000000003</c:v>
                </c:pt>
                <c:pt idx="50">
                  <c:v>645.75400000000002</c:v>
                </c:pt>
                <c:pt idx="51">
                  <c:v>646.04</c:v>
                </c:pt>
                <c:pt idx="52">
                  <c:v>648.43899999999996</c:v>
                </c:pt>
                <c:pt idx="53">
                  <c:v>657.43600000000004</c:v>
                </c:pt>
                <c:pt idx="54">
                  <c:v>659.37099999999998</c:v>
                </c:pt>
                <c:pt idx="55">
                  <c:v>668.31799999999998</c:v>
                </c:pt>
                <c:pt idx="56">
                  <c:v>669.97699999999998</c:v>
                </c:pt>
                <c:pt idx="57">
                  <c:v>687.15700000000004</c:v>
                </c:pt>
                <c:pt idx="58">
                  <c:v>688.21500000000003</c:v>
                </c:pt>
                <c:pt idx="59">
                  <c:v>702.84299999999996</c:v>
                </c:pt>
                <c:pt idx="60">
                  <c:v>705.45100000000002</c:v>
                </c:pt>
                <c:pt idx="61">
                  <c:v>706.68600000000004</c:v>
                </c:pt>
                <c:pt idx="62">
                  <c:v>710.75900000000001</c:v>
                </c:pt>
                <c:pt idx="63">
                  <c:v>762.41</c:v>
                </c:pt>
                <c:pt idx="64">
                  <c:v>764.19100000000003</c:v>
                </c:pt>
                <c:pt idx="65">
                  <c:v>818.90800000000002</c:v>
                </c:pt>
                <c:pt idx="66">
                  <c:v>819.74900000000002</c:v>
                </c:pt>
                <c:pt idx="67">
                  <c:v>827.61900000000003</c:v>
                </c:pt>
                <c:pt idx="68">
                  <c:v>829.11300000000006</c:v>
                </c:pt>
                <c:pt idx="69">
                  <c:v>830.70600000000002</c:v>
                </c:pt>
                <c:pt idx="70">
                  <c:v>830.90300000000002</c:v>
                </c:pt>
                <c:pt idx="71">
                  <c:v>835.70699999999999</c:v>
                </c:pt>
                <c:pt idx="72">
                  <c:v>836.56799999999998</c:v>
                </c:pt>
                <c:pt idx="73">
                  <c:v>883.73099999999999</c:v>
                </c:pt>
                <c:pt idx="74">
                  <c:v>884.45399999999995</c:v>
                </c:pt>
                <c:pt idx="75">
                  <c:v>896.6</c:v>
                </c:pt>
                <c:pt idx="76">
                  <c:v>896.60699999999997</c:v>
                </c:pt>
                <c:pt idx="77">
                  <c:v>897.60199999999998</c:v>
                </c:pt>
                <c:pt idx="78">
                  <c:v>899.68</c:v>
                </c:pt>
                <c:pt idx="79">
                  <c:v>955.62</c:v>
                </c:pt>
                <c:pt idx="80">
                  <c:v>956.53399999999999</c:v>
                </c:pt>
                <c:pt idx="81">
                  <c:v>963.03499999999997</c:v>
                </c:pt>
                <c:pt idx="82">
                  <c:v>963.14300000000003</c:v>
                </c:pt>
                <c:pt idx="83">
                  <c:v>970.79300000000001</c:v>
                </c:pt>
                <c:pt idx="84">
                  <c:v>975.11800000000005</c:v>
                </c:pt>
                <c:pt idx="85">
                  <c:v>980.11300000000006</c:v>
                </c:pt>
                <c:pt idx="86">
                  <c:v>980.53800000000001</c:v>
                </c:pt>
                <c:pt idx="87">
                  <c:v>1025.8340000000001</c:v>
                </c:pt>
                <c:pt idx="88">
                  <c:v>1030.492</c:v>
                </c:pt>
                <c:pt idx="89">
                  <c:v>1066.325</c:v>
                </c:pt>
                <c:pt idx="90">
                  <c:v>1067.567</c:v>
                </c:pt>
                <c:pt idx="91">
                  <c:v>1083.9849999999999</c:v>
                </c:pt>
                <c:pt idx="92">
                  <c:v>1085.789</c:v>
                </c:pt>
                <c:pt idx="93">
                  <c:v>1132.415</c:v>
                </c:pt>
                <c:pt idx="94">
                  <c:v>1133.4849999999999</c:v>
                </c:pt>
                <c:pt idx="95">
                  <c:v>1145.8610000000001</c:v>
                </c:pt>
                <c:pt idx="96">
                  <c:v>1145.8620000000001</c:v>
                </c:pt>
                <c:pt idx="97">
                  <c:v>1181.3520000000001</c:v>
                </c:pt>
                <c:pt idx="98">
                  <c:v>1181.806</c:v>
                </c:pt>
                <c:pt idx="99">
                  <c:v>1183.0260000000001</c:v>
                </c:pt>
                <c:pt idx="100">
                  <c:v>1186.1959999999999</c:v>
                </c:pt>
                <c:pt idx="101">
                  <c:v>1244.7190000000001</c:v>
                </c:pt>
                <c:pt idx="102">
                  <c:v>1245.79</c:v>
                </c:pt>
                <c:pt idx="103">
                  <c:v>1264.7940000000001</c:v>
                </c:pt>
                <c:pt idx="104">
                  <c:v>1266.787</c:v>
                </c:pt>
                <c:pt idx="105">
                  <c:v>1296.22</c:v>
                </c:pt>
                <c:pt idx="106">
                  <c:v>1297.077</c:v>
                </c:pt>
                <c:pt idx="107">
                  <c:v>1310.84</c:v>
                </c:pt>
                <c:pt idx="108">
                  <c:v>1317.7619999999999</c:v>
                </c:pt>
                <c:pt idx="109">
                  <c:v>1319.049</c:v>
                </c:pt>
                <c:pt idx="110">
                  <c:v>1320.9390000000001</c:v>
                </c:pt>
                <c:pt idx="111">
                  <c:v>1354.4870000000001</c:v>
                </c:pt>
                <c:pt idx="112">
                  <c:v>1355.24</c:v>
                </c:pt>
                <c:pt idx="113">
                  <c:v>1376.75</c:v>
                </c:pt>
                <c:pt idx="114">
                  <c:v>1380.107</c:v>
                </c:pt>
                <c:pt idx="115">
                  <c:v>1395.221</c:v>
                </c:pt>
                <c:pt idx="116">
                  <c:v>1396.1120000000001</c:v>
                </c:pt>
                <c:pt idx="117">
                  <c:v>1464.43</c:v>
                </c:pt>
                <c:pt idx="118">
                  <c:v>1465.021</c:v>
                </c:pt>
                <c:pt idx="119">
                  <c:v>1472.2639999999999</c:v>
                </c:pt>
                <c:pt idx="120">
                  <c:v>1472.742</c:v>
                </c:pt>
                <c:pt idx="121">
                  <c:v>1481.415</c:v>
                </c:pt>
                <c:pt idx="122">
                  <c:v>1486.1690000000001</c:v>
                </c:pt>
                <c:pt idx="123">
                  <c:v>1509.0809999999999</c:v>
                </c:pt>
                <c:pt idx="124">
                  <c:v>1510.7439999999999</c:v>
                </c:pt>
                <c:pt idx="125">
                  <c:v>1519.6369999999999</c:v>
                </c:pt>
                <c:pt idx="126">
                  <c:v>1520.527</c:v>
                </c:pt>
                <c:pt idx="127">
                  <c:v>1544.8689999999999</c:v>
                </c:pt>
                <c:pt idx="128">
                  <c:v>1549.7950000000001</c:v>
                </c:pt>
                <c:pt idx="129">
                  <c:v>1587.2919999999999</c:v>
                </c:pt>
                <c:pt idx="130">
                  <c:v>1587.3130000000001</c:v>
                </c:pt>
                <c:pt idx="131">
                  <c:v>1598.721</c:v>
                </c:pt>
                <c:pt idx="132">
                  <c:v>1600.922</c:v>
                </c:pt>
                <c:pt idx="133">
                  <c:v>1623.2470000000001</c:v>
                </c:pt>
                <c:pt idx="134">
                  <c:v>1625.941</c:v>
                </c:pt>
                <c:pt idx="135">
                  <c:v>1629.4169999999999</c:v>
                </c:pt>
                <c:pt idx="136">
                  <c:v>1631.4670000000001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5EB-451B-8DCB-32DD6E1953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4425247"/>
        <c:axId val="1994450207"/>
      </c:scatterChart>
      <c:valAx>
        <c:axId val="1994425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450207"/>
        <c:crosses val="autoZero"/>
        <c:crossBetween val="midCat"/>
      </c:valAx>
      <c:valAx>
        <c:axId val="1994450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  <a:r>
                  <a:rPr lang="en-US" baseline="0"/>
                  <a:t> cm^-1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4252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Cumulative</a:t>
            </a:r>
            <a:r>
              <a:rPr lang="en-US" baseline="0" dirty="0"/>
              <a:t> High Spin vs Low Spin modes - Log scale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Merged!$B$1</c:f>
              <c:strCache>
                <c:ptCount val="1"/>
                <c:pt idx="0">
                  <c:v>High Spin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Merged!$A$2:$A$154</c:f>
              <c:numCache>
                <c:formatCode>General</c:formatCode>
                <c:ptCount val="15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</c:numCache>
            </c:numRef>
          </c:xVal>
          <c:yVal>
            <c:numRef>
              <c:f>Merged!$B$2:$B$154</c:f>
              <c:numCache>
                <c:formatCode>General</c:formatCode>
                <c:ptCount val="153"/>
                <c:pt idx="0">
                  <c:v>12.773</c:v>
                </c:pt>
                <c:pt idx="1">
                  <c:v>16.899000000000001</c:v>
                </c:pt>
                <c:pt idx="2">
                  <c:v>28.059000000000001</c:v>
                </c:pt>
                <c:pt idx="3">
                  <c:v>42.116999999999997</c:v>
                </c:pt>
                <c:pt idx="4">
                  <c:v>44.042999999999999</c:v>
                </c:pt>
                <c:pt idx="5">
                  <c:v>53.386000000000003</c:v>
                </c:pt>
                <c:pt idx="6">
                  <c:v>55.976999999999997</c:v>
                </c:pt>
                <c:pt idx="7">
                  <c:v>63.688000000000002</c:v>
                </c:pt>
                <c:pt idx="8">
                  <c:v>68.320999999999998</c:v>
                </c:pt>
                <c:pt idx="9">
                  <c:v>76.572999999999993</c:v>
                </c:pt>
                <c:pt idx="10">
                  <c:v>83.481999999999999</c:v>
                </c:pt>
                <c:pt idx="11">
                  <c:v>102.79</c:v>
                </c:pt>
                <c:pt idx="12">
                  <c:v>104.89400000000001</c:v>
                </c:pt>
                <c:pt idx="13">
                  <c:v>123.16200000000001</c:v>
                </c:pt>
                <c:pt idx="14">
                  <c:v>125.2</c:v>
                </c:pt>
                <c:pt idx="15">
                  <c:v>142.887</c:v>
                </c:pt>
                <c:pt idx="16">
                  <c:v>145.482</c:v>
                </c:pt>
                <c:pt idx="17">
                  <c:v>161.167</c:v>
                </c:pt>
                <c:pt idx="18">
                  <c:v>171.98500000000001</c:v>
                </c:pt>
                <c:pt idx="19">
                  <c:v>183.066</c:v>
                </c:pt>
                <c:pt idx="20">
                  <c:v>199.22900000000001</c:v>
                </c:pt>
                <c:pt idx="21">
                  <c:v>240.06200000000001</c:v>
                </c:pt>
                <c:pt idx="22">
                  <c:v>244.89500000000001</c:v>
                </c:pt>
                <c:pt idx="23">
                  <c:v>245.483</c:v>
                </c:pt>
                <c:pt idx="24">
                  <c:v>247.81299999999999</c:v>
                </c:pt>
                <c:pt idx="25">
                  <c:v>261.58199999999999</c:v>
                </c:pt>
                <c:pt idx="26">
                  <c:v>264.29700000000003</c:v>
                </c:pt>
                <c:pt idx="27">
                  <c:v>283.98</c:v>
                </c:pt>
                <c:pt idx="28">
                  <c:v>294.14100000000002</c:v>
                </c:pt>
                <c:pt idx="29">
                  <c:v>303.75099999999998</c:v>
                </c:pt>
                <c:pt idx="30">
                  <c:v>326.56200000000001</c:v>
                </c:pt>
                <c:pt idx="31">
                  <c:v>349.39299999999997</c:v>
                </c:pt>
                <c:pt idx="32">
                  <c:v>350.166</c:v>
                </c:pt>
                <c:pt idx="33">
                  <c:v>376.42099999999999</c:v>
                </c:pt>
                <c:pt idx="34">
                  <c:v>376.637</c:v>
                </c:pt>
                <c:pt idx="35">
                  <c:v>413.06799999999998</c:v>
                </c:pt>
                <c:pt idx="36">
                  <c:v>422.17500000000001</c:v>
                </c:pt>
                <c:pt idx="37">
                  <c:v>430.36500000000001</c:v>
                </c:pt>
                <c:pt idx="38">
                  <c:v>431.81299999999999</c:v>
                </c:pt>
                <c:pt idx="39">
                  <c:v>463.04500000000002</c:v>
                </c:pt>
                <c:pt idx="40">
                  <c:v>466.88900000000001</c:v>
                </c:pt>
                <c:pt idx="41">
                  <c:v>476.11900000000003</c:v>
                </c:pt>
                <c:pt idx="42">
                  <c:v>498.88600000000002</c:v>
                </c:pt>
                <c:pt idx="43">
                  <c:v>506.90300000000002</c:v>
                </c:pt>
                <c:pt idx="44">
                  <c:v>510.94099999999997</c:v>
                </c:pt>
                <c:pt idx="45">
                  <c:v>516.82399999999996</c:v>
                </c:pt>
                <c:pt idx="46">
                  <c:v>517.66099999999994</c:v>
                </c:pt>
                <c:pt idx="47">
                  <c:v>554.69299999999998</c:v>
                </c:pt>
                <c:pt idx="48">
                  <c:v>559.24099999999999</c:v>
                </c:pt>
                <c:pt idx="49">
                  <c:v>612.73099999999999</c:v>
                </c:pt>
                <c:pt idx="50">
                  <c:v>621.75300000000004</c:v>
                </c:pt>
                <c:pt idx="51">
                  <c:v>637.29100000000005</c:v>
                </c:pt>
                <c:pt idx="52">
                  <c:v>637.75199999999995</c:v>
                </c:pt>
                <c:pt idx="53">
                  <c:v>649.45600000000002</c:v>
                </c:pt>
                <c:pt idx="54">
                  <c:v>651.33000000000004</c:v>
                </c:pt>
                <c:pt idx="55">
                  <c:v>676.46</c:v>
                </c:pt>
                <c:pt idx="56">
                  <c:v>677.01599999999996</c:v>
                </c:pt>
                <c:pt idx="57">
                  <c:v>679.71799999999996</c:v>
                </c:pt>
                <c:pt idx="58">
                  <c:v>682.29300000000001</c:v>
                </c:pt>
                <c:pt idx="59">
                  <c:v>706.52700000000004</c:v>
                </c:pt>
                <c:pt idx="60">
                  <c:v>706.59299999999996</c:v>
                </c:pt>
                <c:pt idx="61">
                  <c:v>719.53800000000001</c:v>
                </c:pt>
                <c:pt idx="62">
                  <c:v>721.91700000000003</c:v>
                </c:pt>
                <c:pt idx="63">
                  <c:v>769.20399999999995</c:v>
                </c:pt>
                <c:pt idx="64">
                  <c:v>770.125</c:v>
                </c:pt>
                <c:pt idx="65">
                  <c:v>818.88800000000003</c:v>
                </c:pt>
                <c:pt idx="66">
                  <c:v>822.06299999999999</c:v>
                </c:pt>
                <c:pt idx="67">
                  <c:v>824.28200000000004</c:v>
                </c:pt>
                <c:pt idx="68">
                  <c:v>824.596</c:v>
                </c:pt>
                <c:pt idx="69">
                  <c:v>832.96699999999998</c:v>
                </c:pt>
                <c:pt idx="70">
                  <c:v>833.15300000000002</c:v>
                </c:pt>
                <c:pt idx="71">
                  <c:v>886.38099999999997</c:v>
                </c:pt>
                <c:pt idx="72">
                  <c:v>887.16200000000003</c:v>
                </c:pt>
                <c:pt idx="73">
                  <c:v>890.95799999999997</c:v>
                </c:pt>
                <c:pt idx="74">
                  <c:v>891.58699999999999</c:v>
                </c:pt>
                <c:pt idx="75">
                  <c:v>892.11500000000001</c:v>
                </c:pt>
                <c:pt idx="76">
                  <c:v>899.68100000000004</c:v>
                </c:pt>
                <c:pt idx="77">
                  <c:v>907.81299999999999</c:v>
                </c:pt>
                <c:pt idx="78">
                  <c:v>907.88099999999997</c:v>
                </c:pt>
                <c:pt idx="79">
                  <c:v>958.18200000000002</c:v>
                </c:pt>
                <c:pt idx="80">
                  <c:v>963.98800000000006</c:v>
                </c:pt>
                <c:pt idx="81">
                  <c:v>963.98900000000003</c:v>
                </c:pt>
                <c:pt idx="82">
                  <c:v>968.452</c:v>
                </c:pt>
                <c:pt idx="83">
                  <c:v>971.40099999999995</c:v>
                </c:pt>
                <c:pt idx="84">
                  <c:v>971.81899999999996</c:v>
                </c:pt>
                <c:pt idx="85">
                  <c:v>989.06299999999999</c:v>
                </c:pt>
                <c:pt idx="86">
                  <c:v>989.20600000000002</c:v>
                </c:pt>
                <c:pt idx="87">
                  <c:v>1008.954</c:v>
                </c:pt>
                <c:pt idx="88">
                  <c:v>1016.091</c:v>
                </c:pt>
                <c:pt idx="89">
                  <c:v>1065.1020000000001</c:v>
                </c:pt>
                <c:pt idx="90">
                  <c:v>1066.2370000000001</c:v>
                </c:pt>
                <c:pt idx="91">
                  <c:v>1082.8040000000001</c:v>
                </c:pt>
                <c:pt idx="92">
                  <c:v>1086.4939999999999</c:v>
                </c:pt>
                <c:pt idx="93">
                  <c:v>1130.232</c:v>
                </c:pt>
                <c:pt idx="94">
                  <c:v>1130.6880000000001</c:v>
                </c:pt>
                <c:pt idx="95">
                  <c:v>1145.616</c:v>
                </c:pt>
                <c:pt idx="96">
                  <c:v>1145.846</c:v>
                </c:pt>
                <c:pt idx="97">
                  <c:v>1170.261</c:v>
                </c:pt>
                <c:pt idx="98">
                  <c:v>1180.2380000000001</c:v>
                </c:pt>
                <c:pt idx="99">
                  <c:v>1180.5740000000001</c:v>
                </c:pt>
                <c:pt idx="100">
                  <c:v>1185.461</c:v>
                </c:pt>
                <c:pt idx="101">
                  <c:v>1237.508</c:v>
                </c:pt>
                <c:pt idx="102">
                  <c:v>1247.836</c:v>
                </c:pt>
                <c:pt idx="103">
                  <c:v>1259.7840000000001</c:v>
                </c:pt>
                <c:pt idx="104">
                  <c:v>1267.3820000000001</c:v>
                </c:pt>
                <c:pt idx="105">
                  <c:v>1300.4059999999999</c:v>
                </c:pt>
                <c:pt idx="106">
                  <c:v>1306.114</c:v>
                </c:pt>
                <c:pt idx="107">
                  <c:v>1311.3679999999999</c:v>
                </c:pt>
                <c:pt idx="108">
                  <c:v>1318.1120000000001</c:v>
                </c:pt>
                <c:pt idx="109">
                  <c:v>1319.6590000000001</c:v>
                </c:pt>
                <c:pt idx="110">
                  <c:v>1325.2650000000001</c:v>
                </c:pt>
                <c:pt idx="111">
                  <c:v>1341.9839999999999</c:v>
                </c:pt>
                <c:pt idx="112">
                  <c:v>1344.8440000000001</c:v>
                </c:pt>
                <c:pt idx="113">
                  <c:v>1369.11</c:v>
                </c:pt>
                <c:pt idx="114">
                  <c:v>1377.5350000000001</c:v>
                </c:pt>
                <c:pt idx="115">
                  <c:v>1397.0340000000001</c:v>
                </c:pt>
                <c:pt idx="116">
                  <c:v>1397.2080000000001</c:v>
                </c:pt>
                <c:pt idx="117">
                  <c:v>1460.2159999999999</c:v>
                </c:pt>
                <c:pt idx="118">
                  <c:v>1461.5250000000001</c:v>
                </c:pt>
                <c:pt idx="119">
                  <c:v>1471.7180000000001</c:v>
                </c:pt>
                <c:pt idx="120">
                  <c:v>1474.0039999999999</c:v>
                </c:pt>
                <c:pt idx="121">
                  <c:v>1475.8989999999999</c:v>
                </c:pt>
                <c:pt idx="122">
                  <c:v>1482.998</c:v>
                </c:pt>
                <c:pt idx="123">
                  <c:v>1490.655</c:v>
                </c:pt>
                <c:pt idx="124">
                  <c:v>1504.1179999999999</c:v>
                </c:pt>
                <c:pt idx="125">
                  <c:v>1520.5840000000001</c:v>
                </c:pt>
                <c:pt idx="126">
                  <c:v>1522.135</c:v>
                </c:pt>
                <c:pt idx="127">
                  <c:v>1558.971</c:v>
                </c:pt>
                <c:pt idx="128">
                  <c:v>1564.9549999999999</c:v>
                </c:pt>
                <c:pt idx="129">
                  <c:v>1583.6369999999999</c:v>
                </c:pt>
                <c:pt idx="130">
                  <c:v>1585.27</c:v>
                </c:pt>
                <c:pt idx="131">
                  <c:v>1610.9369999999999</c:v>
                </c:pt>
                <c:pt idx="132">
                  <c:v>1611.117</c:v>
                </c:pt>
                <c:pt idx="133">
                  <c:v>1626.2159999999999</c:v>
                </c:pt>
                <c:pt idx="134">
                  <c:v>1626.7090000000001</c:v>
                </c:pt>
                <c:pt idx="135">
                  <c:v>1627.376</c:v>
                </c:pt>
                <c:pt idx="136">
                  <c:v>1629.788</c:v>
                </c:pt>
                <c:pt idx="137">
                  <c:v>3115.596</c:v>
                </c:pt>
                <c:pt idx="138">
                  <c:v>3115.6529999999998</c:v>
                </c:pt>
                <c:pt idx="139">
                  <c:v>3179.2730000000001</c:v>
                </c:pt>
                <c:pt idx="140">
                  <c:v>3179.3159999999998</c:v>
                </c:pt>
                <c:pt idx="141">
                  <c:v>3185.0010000000002</c:v>
                </c:pt>
                <c:pt idx="142">
                  <c:v>3185.0169999999998</c:v>
                </c:pt>
                <c:pt idx="143">
                  <c:v>3194.4459999999999</c:v>
                </c:pt>
                <c:pt idx="144">
                  <c:v>3194.47</c:v>
                </c:pt>
                <c:pt idx="145">
                  <c:v>3198.2359999999999</c:v>
                </c:pt>
                <c:pt idx="146">
                  <c:v>3198.2759999999998</c:v>
                </c:pt>
                <c:pt idx="147">
                  <c:v>3201.7959999999998</c:v>
                </c:pt>
                <c:pt idx="148">
                  <c:v>3201.797</c:v>
                </c:pt>
                <c:pt idx="149">
                  <c:v>3208.4830000000002</c:v>
                </c:pt>
                <c:pt idx="150">
                  <c:v>3208.5030000000002</c:v>
                </c:pt>
                <c:pt idx="151">
                  <c:v>3216.6</c:v>
                </c:pt>
                <c:pt idx="152">
                  <c:v>3216.6060000000002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736-4364-AE04-0BCAC39028C0}"/>
            </c:ext>
          </c:extLst>
        </c:ser>
        <c:ser>
          <c:idx val="1"/>
          <c:order val="1"/>
          <c:tx>
            <c:strRef>
              <c:f>Merged!$C$1</c:f>
              <c:strCache>
                <c:ptCount val="1"/>
                <c:pt idx="0">
                  <c:v>Low Spin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Merged!$A$2:$A$154</c:f>
              <c:numCache>
                <c:formatCode>General</c:formatCode>
                <c:ptCount val="15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</c:numCache>
            </c:numRef>
          </c:xVal>
          <c:yVal>
            <c:numRef>
              <c:f>Merged!$C$2:$C$154</c:f>
              <c:numCache>
                <c:formatCode>General</c:formatCode>
                <c:ptCount val="153"/>
                <c:pt idx="0">
                  <c:v>15.609</c:v>
                </c:pt>
                <c:pt idx="1">
                  <c:v>23.364000000000001</c:v>
                </c:pt>
                <c:pt idx="2">
                  <c:v>37.933999999999997</c:v>
                </c:pt>
                <c:pt idx="3">
                  <c:v>48.962000000000003</c:v>
                </c:pt>
                <c:pt idx="4">
                  <c:v>49.194000000000003</c:v>
                </c:pt>
                <c:pt idx="5">
                  <c:v>54.411999999999999</c:v>
                </c:pt>
                <c:pt idx="6">
                  <c:v>60.234999999999999</c:v>
                </c:pt>
                <c:pt idx="7">
                  <c:v>69.691999999999993</c:v>
                </c:pt>
                <c:pt idx="8">
                  <c:v>75.063000000000002</c:v>
                </c:pt>
                <c:pt idx="9">
                  <c:v>84.41</c:v>
                </c:pt>
                <c:pt idx="10">
                  <c:v>101.76600000000001</c:v>
                </c:pt>
                <c:pt idx="11">
                  <c:v>122.761</c:v>
                </c:pt>
                <c:pt idx="12">
                  <c:v>138.19300000000001</c:v>
                </c:pt>
                <c:pt idx="13">
                  <c:v>143.381</c:v>
                </c:pt>
                <c:pt idx="14">
                  <c:v>149.01300000000001</c:v>
                </c:pt>
                <c:pt idx="15">
                  <c:v>181.49199999999999</c:v>
                </c:pt>
                <c:pt idx="16">
                  <c:v>184.691</c:v>
                </c:pt>
                <c:pt idx="17">
                  <c:v>204.834</c:v>
                </c:pt>
                <c:pt idx="18">
                  <c:v>214.595</c:v>
                </c:pt>
                <c:pt idx="19">
                  <c:v>253.22900000000001</c:v>
                </c:pt>
                <c:pt idx="20">
                  <c:v>259.84500000000003</c:v>
                </c:pt>
                <c:pt idx="21">
                  <c:v>260.25099999999998</c:v>
                </c:pt>
                <c:pt idx="22">
                  <c:v>269.65699999999998</c:v>
                </c:pt>
                <c:pt idx="23">
                  <c:v>281.548</c:v>
                </c:pt>
                <c:pt idx="24">
                  <c:v>298.77600000000001</c:v>
                </c:pt>
                <c:pt idx="25">
                  <c:v>316.19499999999999</c:v>
                </c:pt>
                <c:pt idx="26">
                  <c:v>325.67</c:v>
                </c:pt>
                <c:pt idx="27">
                  <c:v>332.358</c:v>
                </c:pt>
                <c:pt idx="28">
                  <c:v>351.13900000000001</c:v>
                </c:pt>
                <c:pt idx="29">
                  <c:v>359.45</c:v>
                </c:pt>
                <c:pt idx="30">
                  <c:v>384.54599999999999</c:v>
                </c:pt>
                <c:pt idx="31">
                  <c:v>395.92099999999999</c:v>
                </c:pt>
                <c:pt idx="32">
                  <c:v>409.94900000000001</c:v>
                </c:pt>
                <c:pt idx="33">
                  <c:v>410.959</c:v>
                </c:pt>
                <c:pt idx="34">
                  <c:v>433.99299999999999</c:v>
                </c:pt>
                <c:pt idx="35">
                  <c:v>443.245</c:v>
                </c:pt>
                <c:pt idx="36">
                  <c:v>445.66</c:v>
                </c:pt>
                <c:pt idx="37">
                  <c:v>462.02600000000001</c:v>
                </c:pt>
                <c:pt idx="38">
                  <c:v>468.21499999999997</c:v>
                </c:pt>
                <c:pt idx="39">
                  <c:v>511.36399999999998</c:v>
                </c:pt>
                <c:pt idx="40">
                  <c:v>511.37099999999998</c:v>
                </c:pt>
                <c:pt idx="41">
                  <c:v>524.50599999999997</c:v>
                </c:pt>
                <c:pt idx="42">
                  <c:v>525.12900000000002</c:v>
                </c:pt>
                <c:pt idx="43">
                  <c:v>539.45699999999999</c:v>
                </c:pt>
                <c:pt idx="44">
                  <c:v>541.39599999999996</c:v>
                </c:pt>
                <c:pt idx="45">
                  <c:v>546.69100000000003</c:v>
                </c:pt>
                <c:pt idx="46">
                  <c:v>552.43600000000004</c:v>
                </c:pt>
                <c:pt idx="47">
                  <c:v>584.03800000000001</c:v>
                </c:pt>
                <c:pt idx="48">
                  <c:v>585.18899999999996</c:v>
                </c:pt>
                <c:pt idx="49">
                  <c:v>642.38800000000003</c:v>
                </c:pt>
                <c:pt idx="50">
                  <c:v>645.75400000000002</c:v>
                </c:pt>
                <c:pt idx="51">
                  <c:v>646.04</c:v>
                </c:pt>
                <c:pt idx="52">
                  <c:v>648.43899999999996</c:v>
                </c:pt>
                <c:pt idx="53">
                  <c:v>657.43600000000004</c:v>
                </c:pt>
                <c:pt idx="54">
                  <c:v>659.37099999999998</c:v>
                </c:pt>
                <c:pt idx="55">
                  <c:v>668.31799999999998</c:v>
                </c:pt>
                <c:pt idx="56">
                  <c:v>669.97699999999998</c:v>
                </c:pt>
                <c:pt idx="57">
                  <c:v>687.15700000000004</c:v>
                </c:pt>
                <c:pt idx="58">
                  <c:v>688.21500000000003</c:v>
                </c:pt>
                <c:pt idx="59">
                  <c:v>702.84299999999996</c:v>
                </c:pt>
                <c:pt idx="60">
                  <c:v>705.45100000000002</c:v>
                </c:pt>
                <c:pt idx="61">
                  <c:v>706.68600000000004</c:v>
                </c:pt>
                <c:pt idx="62">
                  <c:v>710.75900000000001</c:v>
                </c:pt>
                <c:pt idx="63">
                  <c:v>762.41</c:v>
                </c:pt>
                <c:pt idx="64">
                  <c:v>764.19100000000003</c:v>
                </c:pt>
                <c:pt idx="65">
                  <c:v>818.90800000000002</c:v>
                </c:pt>
                <c:pt idx="66">
                  <c:v>819.74900000000002</c:v>
                </c:pt>
                <c:pt idx="67">
                  <c:v>827.61900000000003</c:v>
                </c:pt>
                <c:pt idx="68">
                  <c:v>829.11300000000006</c:v>
                </c:pt>
                <c:pt idx="69">
                  <c:v>830.70600000000002</c:v>
                </c:pt>
                <c:pt idx="70">
                  <c:v>830.90300000000002</c:v>
                </c:pt>
                <c:pt idx="71">
                  <c:v>835.70699999999999</c:v>
                </c:pt>
                <c:pt idx="72">
                  <c:v>836.56799999999998</c:v>
                </c:pt>
                <c:pt idx="73">
                  <c:v>883.73099999999999</c:v>
                </c:pt>
                <c:pt idx="74">
                  <c:v>884.45399999999995</c:v>
                </c:pt>
                <c:pt idx="75">
                  <c:v>896.6</c:v>
                </c:pt>
                <c:pt idx="76">
                  <c:v>896.60699999999997</c:v>
                </c:pt>
                <c:pt idx="77">
                  <c:v>897.60199999999998</c:v>
                </c:pt>
                <c:pt idx="78">
                  <c:v>899.68</c:v>
                </c:pt>
                <c:pt idx="79">
                  <c:v>955.62</c:v>
                </c:pt>
                <c:pt idx="80">
                  <c:v>956.53399999999999</c:v>
                </c:pt>
                <c:pt idx="81">
                  <c:v>963.03499999999997</c:v>
                </c:pt>
                <c:pt idx="82">
                  <c:v>963.14300000000003</c:v>
                </c:pt>
                <c:pt idx="83">
                  <c:v>970.79300000000001</c:v>
                </c:pt>
                <c:pt idx="84">
                  <c:v>975.11800000000005</c:v>
                </c:pt>
                <c:pt idx="85">
                  <c:v>980.11300000000006</c:v>
                </c:pt>
                <c:pt idx="86">
                  <c:v>980.53800000000001</c:v>
                </c:pt>
                <c:pt idx="87">
                  <c:v>1025.8340000000001</c:v>
                </c:pt>
                <c:pt idx="88">
                  <c:v>1030.492</c:v>
                </c:pt>
                <c:pt idx="89">
                  <c:v>1066.325</c:v>
                </c:pt>
                <c:pt idx="90">
                  <c:v>1067.567</c:v>
                </c:pt>
                <c:pt idx="91">
                  <c:v>1083.9849999999999</c:v>
                </c:pt>
                <c:pt idx="92">
                  <c:v>1085.789</c:v>
                </c:pt>
                <c:pt idx="93">
                  <c:v>1132.415</c:v>
                </c:pt>
                <c:pt idx="94">
                  <c:v>1133.4849999999999</c:v>
                </c:pt>
                <c:pt idx="95">
                  <c:v>1145.8610000000001</c:v>
                </c:pt>
                <c:pt idx="96">
                  <c:v>1145.8620000000001</c:v>
                </c:pt>
                <c:pt idx="97">
                  <c:v>1181.3520000000001</c:v>
                </c:pt>
                <c:pt idx="98">
                  <c:v>1181.806</c:v>
                </c:pt>
                <c:pt idx="99">
                  <c:v>1183.0260000000001</c:v>
                </c:pt>
                <c:pt idx="100">
                  <c:v>1186.1959999999999</c:v>
                </c:pt>
                <c:pt idx="101">
                  <c:v>1244.7190000000001</c:v>
                </c:pt>
                <c:pt idx="102">
                  <c:v>1245.79</c:v>
                </c:pt>
                <c:pt idx="103">
                  <c:v>1264.7940000000001</c:v>
                </c:pt>
                <c:pt idx="104">
                  <c:v>1266.787</c:v>
                </c:pt>
                <c:pt idx="105">
                  <c:v>1296.22</c:v>
                </c:pt>
                <c:pt idx="106">
                  <c:v>1297.077</c:v>
                </c:pt>
                <c:pt idx="107">
                  <c:v>1310.84</c:v>
                </c:pt>
                <c:pt idx="108">
                  <c:v>1317.7619999999999</c:v>
                </c:pt>
                <c:pt idx="109">
                  <c:v>1319.049</c:v>
                </c:pt>
                <c:pt idx="110">
                  <c:v>1320.9390000000001</c:v>
                </c:pt>
                <c:pt idx="111">
                  <c:v>1354.4870000000001</c:v>
                </c:pt>
                <c:pt idx="112">
                  <c:v>1355.24</c:v>
                </c:pt>
                <c:pt idx="113">
                  <c:v>1376.75</c:v>
                </c:pt>
                <c:pt idx="114">
                  <c:v>1380.107</c:v>
                </c:pt>
                <c:pt idx="115">
                  <c:v>1395.221</c:v>
                </c:pt>
                <c:pt idx="116">
                  <c:v>1396.1120000000001</c:v>
                </c:pt>
                <c:pt idx="117">
                  <c:v>1464.43</c:v>
                </c:pt>
                <c:pt idx="118">
                  <c:v>1465.021</c:v>
                </c:pt>
                <c:pt idx="119">
                  <c:v>1472.2639999999999</c:v>
                </c:pt>
                <c:pt idx="120">
                  <c:v>1472.742</c:v>
                </c:pt>
                <c:pt idx="121">
                  <c:v>1481.415</c:v>
                </c:pt>
                <c:pt idx="122">
                  <c:v>1486.1690000000001</c:v>
                </c:pt>
                <c:pt idx="123">
                  <c:v>1509.0809999999999</c:v>
                </c:pt>
                <c:pt idx="124">
                  <c:v>1510.7439999999999</c:v>
                </c:pt>
                <c:pt idx="125">
                  <c:v>1519.6369999999999</c:v>
                </c:pt>
                <c:pt idx="126">
                  <c:v>1520.527</c:v>
                </c:pt>
                <c:pt idx="127">
                  <c:v>1544.8689999999999</c:v>
                </c:pt>
                <c:pt idx="128">
                  <c:v>1549.7950000000001</c:v>
                </c:pt>
                <c:pt idx="129">
                  <c:v>1587.2919999999999</c:v>
                </c:pt>
                <c:pt idx="130">
                  <c:v>1587.3130000000001</c:v>
                </c:pt>
                <c:pt idx="131">
                  <c:v>1598.721</c:v>
                </c:pt>
                <c:pt idx="132">
                  <c:v>1600.922</c:v>
                </c:pt>
                <c:pt idx="133">
                  <c:v>1623.2470000000001</c:v>
                </c:pt>
                <c:pt idx="134">
                  <c:v>1625.941</c:v>
                </c:pt>
                <c:pt idx="135">
                  <c:v>1629.4169999999999</c:v>
                </c:pt>
                <c:pt idx="136">
                  <c:v>1631.4670000000001</c:v>
                </c:pt>
                <c:pt idx="137">
                  <c:v>3169.2420000000002</c:v>
                </c:pt>
                <c:pt idx="138">
                  <c:v>3169.2820000000002</c:v>
                </c:pt>
                <c:pt idx="139">
                  <c:v>3184.154</c:v>
                </c:pt>
                <c:pt idx="140">
                  <c:v>3184.17</c:v>
                </c:pt>
                <c:pt idx="141">
                  <c:v>3195.4140000000002</c:v>
                </c:pt>
                <c:pt idx="142">
                  <c:v>3195.442</c:v>
                </c:pt>
                <c:pt idx="143">
                  <c:v>3198.8829999999998</c:v>
                </c:pt>
                <c:pt idx="144">
                  <c:v>3198.9090000000001</c:v>
                </c:pt>
                <c:pt idx="145">
                  <c:v>3200.6109999999999</c:v>
                </c:pt>
                <c:pt idx="146">
                  <c:v>3200.6260000000002</c:v>
                </c:pt>
                <c:pt idx="147">
                  <c:v>3208.01</c:v>
                </c:pt>
                <c:pt idx="148">
                  <c:v>3208.011</c:v>
                </c:pt>
                <c:pt idx="149">
                  <c:v>3213.14</c:v>
                </c:pt>
                <c:pt idx="150">
                  <c:v>3213.143</c:v>
                </c:pt>
                <c:pt idx="151">
                  <c:v>3217.194</c:v>
                </c:pt>
                <c:pt idx="152">
                  <c:v>3217.2040000000002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736-4364-AE04-0BCAC3902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4425247"/>
        <c:axId val="1994450207"/>
      </c:scatterChart>
      <c:valAx>
        <c:axId val="1994425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450207"/>
        <c:crosses val="autoZero"/>
        <c:crossBetween val="midCat"/>
      </c:valAx>
      <c:valAx>
        <c:axId val="1994450207"/>
        <c:scaling>
          <c:logBase val="10"/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  <a:r>
                  <a:rPr lang="en-US" baseline="0"/>
                  <a:t> cm^-1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4252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Cumulative</a:t>
            </a:r>
            <a:r>
              <a:rPr lang="en-US" baseline="0"/>
              <a:t> High Spin vs Low Spin modes - Linear scale Detail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Merged!$B$1</c:f>
              <c:strCache>
                <c:ptCount val="1"/>
                <c:pt idx="0">
                  <c:v>High Spin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Merged!$A$2:$A$138</c:f>
              <c:numCache>
                <c:formatCode>General</c:formatCode>
                <c:ptCount val="13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</c:numCache>
            </c:numRef>
          </c:xVal>
          <c:yVal>
            <c:numRef>
              <c:f>Merged!$B$2:$B$138</c:f>
              <c:numCache>
                <c:formatCode>General</c:formatCode>
                <c:ptCount val="137"/>
                <c:pt idx="0">
                  <c:v>12.773</c:v>
                </c:pt>
                <c:pt idx="1">
                  <c:v>16.899000000000001</c:v>
                </c:pt>
                <c:pt idx="2">
                  <c:v>28.059000000000001</c:v>
                </c:pt>
                <c:pt idx="3">
                  <c:v>42.116999999999997</c:v>
                </c:pt>
                <c:pt idx="4">
                  <c:v>44.042999999999999</c:v>
                </c:pt>
                <c:pt idx="5">
                  <c:v>53.386000000000003</c:v>
                </c:pt>
                <c:pt idx="6">
                  <c:v>55.976999999999997</c:v>
                </c:pt>
                <c:pt idx="7">
                  <c:v>63.688000000000002</c:v>
                </c:pt>
                <c:pt idx="8">
                  <c:v>68.320999999999998</c:v>
                </c:pt>
                <c:pt idx="9">
                  <c:v>76.572999999999993</c:v>
                </c:pt>
                <c:pt idx="10">
                  <c:v>83.481999999999999</c:v>
                </c:pt>
                <c:pt idx="11">
                  <c:v>102.79</c:v>
                </c:pt>
                <c:pt idx="12">
                  <c:v>104.89400000000001</c:v>
                </c:pt>
                <c:pt idx="13">
                  <c:v>123.16200000000001</c:v>
                </c:pt>
                <c:pt idx="14">
                  <c:v>125.2</c:v>
                </c:pt>
                <c:pt idx="15">
                  <c:v>142.887</c:v>
                </c:pt>
                <c:pt idx="16">
                  <c:v>145.482</c:v>
                </c:pt>
                <c:pt idx="17">
                  <c:v>161.167</c:v>
                </c:pt>
                <c:pt idx="18">
                  <c:v>171.98500000000001</c:v>
                </c:pt>
                <c:pt idx="19">
                  <c:v>183.066</c:v>
                </c:pt>
                <c:pt idx="20">
                  <c:v>199.22900000000001</c:v>
                </c:pt>
                <c:pt idx="21">
                  <c:v>240.06200000000001</c:v>
                </c:pt>
                <c:pt idx="22">
                  <c:v>244.89500000000001</c:v>
                </c:pt>
                <c:pt idx="23">
                  <c:v>245.483</c:v>
                </c:pt>
                <c:pt idx="24">
                  <c:v>247.81299999999999</c:v>
                </c:pt>
                <c:pt idx="25">
                  <c:v>261.58199999999999</c:v>
                </c:pt>
                <c:pt idx="26">
                  <c:v>264.29700000000003</c:v>
                </c:pt>
                <c:pt idx="27">
                  <c:v>283.98</c:v>
                </c:pt>
                <c:pt idx="28">
                  <c:v>294.14100000000002</c:v>
                </c:pt>
                <c:pt idx="29">
                  <c:v>303.75099999999998</c:v>
                </c:pt>
                <c:pt idx="30">
                  <c:v>326.56200000000001</c:v>
                </c:pt>
                <c:pt idx="31">
                  <c:v>349.39299999999997</c:v>
                </c:pt>
                <c:pt idx="32">
                  <c:v>350.166</c:v>
                </c:pt>
                <c:pt idx="33">
                  <c:v>376.42099999999999</c:v>
                </c:pt>
                <c:pt idx="34">
                  <c:v>376.637</c:v>
                </c:pt>
                <c:pt idx="35">
                  <c:v>413.06799999999998</c:v>
                </c:pt>
                <c:pt idx="36">
                  <c:v>422.17500000000001</c:v>
                </c:pt>
                <c:pt idx="37">
                  <c:v>430.36500000000001</c:v>
                </c:pt>
                <c:pt idx="38">
                  <c:v>431.81299999999999</c:v>
                </c:pt>
                <c:pt idx="39">
                  <c:v>463.04500000000002</c:v>
                </c:pt>
                <c:pt idx="40">
                  <c:v>466.88900000000001</c:v>
                </c:pt>
                <c:pt idx="41">
                  <c:v>476.11900000000003</c:v>
                </c:pt>
                <c:pt idx="42">
                  <c:v>498.88600000000002</c:v>
                </c:pt>
                <c:pt idx="43">
                  <c:v>506.90300000000002</c:v>
                </c:pt>
                <c:pt idx="44">
                  <c:v>510.94099999999997</c:v>
                </c:pt>
                <c:pt idx="45">
                  <c:v>516.82399999999996</c:v>
                </c:pt>
                <c:pt idx="46">
                  <c:v>517.66099999999994</c:v>
                </c:pt>
                <c:pt idx="47">
                  <c:v>554.69299999999998</c:v>
                </c:pt>
                <c:pt idx="48">
                  <c:v>559.24099999999999</c:v>
                </c:pt>
                <c:pt idx="49">
                  <c:v>612.73099999999999</c:v>
                </c:pt>
                <c:pt idx="50">
                  <c:v>621.75300000000004</c:v>
                </c:pt>
                <c:pt idx="51">
                  <c:v>637.29100000000005</c:v>
                </c:pt>
                <c:pt idx="52">
                  <c:v>637.75199999999995</c:v>
                </c:pt>
                <c:pt idx="53">
                  <c:v>649.45600000000002</c:v>
                </c:pt>
                <c:pt idx="54">
                  <c:v>651.33000000000004</c:v>
                </c:pt>
                <c:pt idx="55">
                  <c:v>676.46</c:v>
                </c:pt>
                <c:pt idx="56">
                  <c:v>677.01599999999996</c:v>
                </c:pt>
                <c:pt idx="57">
                  <c:v>679.71799999999996</c:v>
                </c:pt>
                <c:pt idx="58">
                  <c:v>682.29300000000001</c:v>
                </c:pt>
                <c:pt idx="59">
                  <c:v>706.52700000000004</c:v>
                </c:pt>
                <c:pt idx="60">
                  <c:v>706.59299999999996</c:v>
                </c:pt>
                <c:pt idx="61">
                  <c:v>719.53800000000001</c:v>
                </c:pt>
                <c:pt idx="62">
                  <c:v>721.91700000000003</c:v>
                </c:pt>
                <c:pt idx="63">
                  <c:v>769.20399999999995</c:v>
                </c:pt>
                <c:pt idx="64">
                  <c:v>770.125</c:v>
                </c:pt>
                <c:pt idx="65">
                  <c:v>818.88800000000003</c:v>
                </c:pt>
                <c:pt idx="66">
                  <c:v>822.06299999999999</c:v>
                </c:pt>
                <c:pt idx="67">
                  <c:v>824.28200000000004</c:v>
                </c:pt>
                <c:pt idx="68">
                  <c:v>824.596</c:v>
                </c:pt>
                <c:pt idx="69">
                  <c:v>832.96699999999998</c:v>
                </c:pt>
                <c:pt idx="70">
                  <c:v>833.15300000000002</c:v>
                </c:pt>
                <c:pt idx="71">
                  <c:v>886.38099999999997</c:v>
                </c:pt>
                <c:pt idx="72">
                  <c:v>887.16200000000003</c:v>
                </c:pt>
                <c:pt idx="73">
                  <c:v>890.95799999999997</c:v>
                </c:pt>
                <c:pt idx="74">
                  <c:v>891.58699999999999</c:v>
                </c:pt>
                <c:pt idx="75">
                  <c:v>892.11500000000001</c:v>
                </c:pt>
                <c:pt idx="76">
                  <c:v>899.68100000000004</c:v>
                </c:pt>
                <c:pt idx="77">
                  <c:v>907.81299999999999</c:v>
                </c:pt>
                <c:pt idx="78">
                  <c:v>907.88099999999997</c:v>
                </c:pt>
                <c:pt idx="79">
                  <c:v>958.18200000000002</c:v>
                </c:pt>
                <c:pt idx="80">
                  <c:v>963.98800000000006</c:v>
                </c:pt>
                <c:pt idx="81">
                  <c:v>963.98900000000003</c:v>
                </c:pt>
                <c:pt idx="82">
                  <c:v>968.452</c:v>
                </c:pt>
                <c:pt idx="83">
                  <c:v>971.40099999999995</c:v>
                </c:pt>
                <c:pt idx="84">
                  <c:v>971.81899999999996</c:v>
                </c:pt>
                <c:pt idx="85">
                  <c:v>989.06299999999999</c:v>
                </c:pt>
                <c:pt idx="86">
                  <c:v>989.20600000000002</c:v>
                </c:pt>
                <c:pt idx="87">
                  <c:v>1008.954</c:v>
                </c:pt>
                <c:pt idx="88">
                  <c:v>1016.091</c:v>
                </c:pt>
                <c:pt idx="89">
                  <c:v>1065.1020000000001</c:v>
                </c:pt>
                <c:pt idx="90">
                  <c:v>1066.2370000000001</c:v>
                </c:pt>
                <c:pt idx="91">
                  <c:v>1082.8040000000001</c:v>
                </c:pt>
                <c:pt idx="92">
                  <c:v>1086.4939999999999</c:v>
                </c:pt>
                <c:pt idx="93">
                  <c:v>1130.232</c:v>
                </c:pt>
                <c:pt idx="94">
                  <c:v>1130.6880000000001</c:v>
                </c:pt>
                <c:pt idx="95">
                  <c:v>1145.616</c:v>
                </c:pt>
                <c:pt idx="96">
                  <c:v>1145.846</c:v>
                </c:pt>
                <c:pt idx="97">
                  <c:v>1170.261</c:v>
                </c:pt>
                <c:pt idx="98">
                  <c:v>1180.2380000000001</c:v>
                </c:pt>
                <c:pt idx="99">
                  <c:v>1180.5740000000001</c:v>
                </c:pt>
                <c:pt idx="100">
                  <c:v>1185.461</c:v>
                </c:pt>
                <c:pt idx="101">
                  <c:v>1237.508</c:v>
                </c:pt>
                <c:pt idx="102">
                  <c:v>1247.836</c:v>
                </c:pt>
                <c:pt idx="103">
                  <c:v>1259.7840000000001</c:v>
                </c:pt>
                <c:pt idx="104">
                  <c:v>1267.3820000000001</c:v>
                </c:pt>
                <c:pt idx="105">
                  <c:v>1300.4059999999999</c:v>
                </c:pt>
                <c:pt idx="106">
                  <c:v>1306.114</c:v>
                </c:pt>
                <c:pt idx="107">
                  <c:v>1311.3679999999999</c:v>
                </c:pt>
                <c:pt idx="108">
                  <c:v>1318.1120000000001</c:v>
                </c:pt>
                <c:pt idx="109">
                  <c:v>1319.6590000000001</c:v>
                </c:pt>
                <c:pt idx="110">
                  <c:v>1325.2650000000001</c:v>
                </c:pt>
                <c:pt idx="111">
                  <c:v>1341.9839999999999</c:v>
                </c:pt>
                <c:pt idx="112">
                  <c:v>1344.8440000000001</c:v>
                </c:pt>
                <c:pt idx="113">
                  <c:v>1369.11</c:v>
                </c:pt>
                <c:pt idx="114">
                  <c:v>1377.5350000000001</c:v>
                </c:pt>
                <c:pt idx="115">
                  <c:v>1397.0340000000001</c:v>
                </c:pt>
                <c:pt idx="116">
                  <c:v>1397.2080000000001</c:v>
                </c:pt>
                <c:pt idx="117">
                  <c:v>1460.2159999999999</c:v>
                </c:pt>
                <c:pt idx="118">
                  <c:v>1461.5250000000001</c:v>
                </c:pt>
                <c:pt idx="119">
                  <c:v>1471.7180000000001</c:v>
                </c:pt>
                <c:pt idx="120">
                  <c:v>1474.0039999999999</c:v>
                </c:pt>
                <c:pt idx="121">
                  <c:v>1475.8989999999999</c:v>
                </c:pt>
                <c:pt idx="122">
                  <c:v>1482.998</c:v>
                </c:pt>
                <c:pt idx="123">
                  <c:v>1490.655</c:v>
                </c:pt>
                <c:pt idx="124">
                  <c:v>1504.1179999999999</c:v>
                </c:pt>
                <c:pt idx="125">
                  <c:v>1520.5840000000001</c:v>
                </c:pt>
                <c:pt idx="126">
                  <c:v>1522.135</c:v>
                </c:pt>
                <c:pt idx="127">
                  <c:v>1558.971</c:v>
                </c:pt>
                <c:pt idx="128">
                  <c:v>1564.9549999999999</c:v>
                </c:pt>
                <c:pt idx="129">
                  <c:v>1583.6369999999999</c:v>
                </c:pt>
                <c:pt idx="130">
                  <c:v>1585.27</c:v>
                </c:pt>
                <c:pt idx="131">
                  <c:v>1610.9369999999999</c:v>
                </c:pt>
                <c:pt idx="132">
                  <c:v>1611.117</c:v>
                </c:pt>
                <c:pt idx="133">
                  <c:v>1626.2159999999999</c:v>
                </c:pt>
                <c:pt idx="134">
                  <c:v>1626.7090000000001</c:v>
                </c:pt>
                <c:pt idx="135">
                  <c:v>1627.376</c:v>
                </c:pt>
                <c:pt idx="136">
                  <c:v>1629.788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C27-4DA0-AA39-0523A645B97B}"/>
            </c:ext>
          </c:extLst>
        </c:ser>
        <c:ser>
          <c:idx val="1"/>
          <c:order val="1"/>
          <c:tx>
            <c:strRef>
              <c:f>Merged!$C$1</c:f>
              <c:strCache>
                <c:ptCount val="1"/>
                <c:pt idx="0">
                  <c:v>Low Spin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Merged!$A$2:$A$138</c:f>
              <c:numCache>
                <c:formatCode>General</c:formatCode>
                <c:ptCount val="13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</c:numCache>
            </c:numRef>
          </c:xVal>
          <c:yVal>
            <c:numRef>
              <c:f>Merged!$C$2:$C$138</c:f>
              <c:numCache>
                <c:formatCode>General</c:formatCode>
                <c:ptCount val="137"/>
                <c:pt idx="0">
                  <c:v>15.609</c:v>
                </c:pt>
                <c:pt idx="1">
                  <c:v>23.364000000000001</c:v>
                </c:pt>
                <c:pt idx="2">
                  <c:v>37.933999999999997</c:v>
                </c:pt>
                <c:pt idx="3">
                  <c:v>48.962000000000003</c:v>
                </c:pt>
                <c:pt idx="4">
                  <c:v>49.194000000000003</c:v>
                </c:pt>
                <c:pt idx="5">
                  <c:v>54.411999999999999</c:v>
                </c:pt>
                <c:pt idx="6">
                  <c:v>60.234999999999999</c:v>
                </c:pt>
                <c:pt idx="7">
                  <c:v>69.691999999999993</c:v>
                </c:pt>
                <c:pt idx="8">
                  <c:v>75.063000000000002</c:v>
                </c:pt>
                <c:pt idx="9">
                  <c:v>84.41</c:v>
                </c:pt>
                <c:pt idx="10">
                  <c:v>101.76600000000001</c:v>
                </c:pt>
                <c:pt idx="11">
                  <c:v>122.761</c:v>
                </c:pt>
                <c:pt idx="12">
                  <c:v>138.19300000000001</c:v>
                </c:pt>
                <c:pt idx="13">
                  <c:v>143.381</c:v>
                </c:pt>
                <c:pt idx="14">
                  <c:v>149.01300000000001</c:v>
                </c:pt>
                <c:pt idx="15">
                  <c:v>181.49199999999999</c:v>
                </c:pt>
                <c:pt idx="16">
                  <c:v>184.691</c:v>
                </c:pt>
                <c:pt idx="17">
                  <c:v>204.834</c:v>
                </c:pt>
                <c:pt idx="18">
                  <c:v>214.595</c:v>
                </c:pt>
                <c:pt idx="19">
                  <c:v>253.22900000000001</c:v>
                </c:pt>
                <c:pt idx="20">
                  <c:v>259.84500000000003</c:v>
                </c:pt>
                <c:pt idx="21">
                  <c:v>260.25099999999998</c:v>
                </c:pt>
                <c:pt idx="22">
                  <c:v>269.65699999999998</c:v>
                </c:pt>
                <c:pt idx="23">
                  <c:v>281.548</c:v>
                </c:pt>
                <c:pt idx="24">
                  <c:v>298.77600000000001</c:v>
                </c:pt>
                <c:pt idx="25">
                  <c:v>316.19499999999999</c:v>
                </c:pt>
                <c:pt idx="26">
                  <c:v>325.67</c:v>
                </c:pt>
                <c:pt idx="27">
                  <c:v>332.358</c:v>
                </c:pt>
                <c:pt idx="28">
                  <c:v>351.13900000000001</c:v>
                </c:pt>
                <c:pt idx="29">
                  <c:v>359.45</c:v>
                </c:pt>
                <c:pt idx="30">
                  <c:v>384.54599999999999</c:v>
                </c:pt>
                <c:pt idx="31">
                  <c:v>395.92099999999999</c:v>
                </c:pt>
                <c:pt idx="32">
                  <c:v>409.94900000000001</c:v>
                </c:pt>
                <c:pt idx="33">
                  <c:v>410.959</c:v>
                </c:pt>
                <c:pt idx="34">
                  <c:v>433.99299999999999</c:v>
                </c:pt>
                <c:pt idx="35">
                  <c:v>443.245</c:v>
                </c:pt>
                <c:pt idx="36">
                  <c:v>445.66</c:v>
                </c:pt>
                <c:pt idx="37">
                  <c:v>462.02600000000001</c:v>
                </c:pt>
                <c:pt idx="38">
                  <c:v>468.21499999999997</c:v>
                </c:pt>
                <c:pt idx="39">
                  <c:v>511.36399999999998</c:v>
                </c:pt>
                <c:pt idx="40">
                  <c:v>511.37099999999998</c:v>
                </c:pt>
                <c:pt idx="41">
                  <c:v>524.50599999999997</c:v>
                </c:pt>
                <c:pt idx="42">
                  <c:v>525.12900000000002</c:v>
                </c:pt>
                <c:pt idx="43">
                  <c:v>539.45699999999999</c:v>
                </c:pt>
                <c:pt idx="44">
                  <c:v>541.39599999999996</c:v>
                </c:pt>
                <c:pt idx="45">
                  <c:v>546.69100000000003</c:v>
                </c:pt>
                <c:pt idx="46">
                  <c:v>552.43600000000004</c:v>
                </c:pt>
                <c:pt idx="47">
                  <c:v>584.03800000000001</c:v>
                </c:pt>
                <c:pt idx="48">
                  <c:v>585.18899999999996</c:v>
                </c:pt>
                <c:pt idx="49">
                  <c:v>642.38800000000003</c:v>
                </c:pt>
                <c:pt idx="50">
                  <c:v>645.75400000000002</c:v>
                </c:pt>
                <c:pt idx="51">
                  <c:v>646.04</c:v>
                </c:pt>
                <c:pt idx="52">
                  <c:v>648.43899999999996</c:v>
                </c:pt>
                <c:pt idx="53">
                  <c:v>657.43600000000004</c:v>
                </c:pt>
                <c:pt idx="54">
                  <c:v>659.37099999999998</c:v>
                </c:pt>
                <c:pt idx="55">
                  <c:v>668.31799999999998</c:v>
                </c:pt>
                <c:pt idx="56">
                  <c:v>669.97699999999998</c:v>
                </c:pt>
                <c:pt idx="57">
                  <c:v>687.15700000000004</c:v>
                </c:pt>
                <c:pt idx="58">
                  <c:v>688.21500000000003</c:v>
                </c:pt>
                <c:pt idx="59">
                  <c:v>702.84299999999996</c:v>
                </c:pt>
                <c:pt idx="60">
                  <c:v>705.45100000000002</c:v>
                </c:pt>
                <c:pt idx="61">
                  <c:v>706.68600000000004</c:v>
                </c:pt>
                <c:pt idx="62">
                  <c:v>710.75900000000001</c:v>
                </c:pt>
                <c:pt idx="63">
                  <c:v>762.41</c:v>
                </c:pt>
                <c:pt idx="64">
                  <c:v>764.19100000000003</c:v>
                </c:pt>
                <c:pt idx="65">
                  <c:v>818.90800000000002</c:v>
                </c:pt>
                <c:pt idx="66">
                  <c:v>819.74900000000002</c:v>
                </c:pt>
                <c:pt idx="67">
                  <c:v>827.61900000000003</c:v>
                </c:pt>
                <c:pt idx="68">
                  <c:v>829.11300000000006</c:v>
                </c:pt>
                <c:pt idx="69">
                  <c:v>830.70600000000002</c:v>
                </c:pt>
                <c:pt idx="70">
                  <c:v>830.90300000000002</c:v>
                </c:pt>
                <c:pt idx="71">
                  <c:v>835.70699999999999</c:v>
                </c:pt>
                <c:pt idx="72">
                  <c:v>836.56799999999998</c:v>
                </c:pt>
                <c:pt idx="73">
                  <c:v>883.73099999999999</c:v>
                </c:pt>
                <c:pt idx="74">
                  <c:v>884.45399999999995</c:v>
                </c:pt>
                <c:pt idx="75">
                  <c:v>896.6</c:v>
                </c:pt>
                <c:pt idx="76">
                  <c:v>896.60699999999997</c:v>
                </c:pt>
                <c:pt idx="77">
                  <c:v>897.60199999999998</c:v>
                </c:pt>
                <c:pt idx="78">
                  <c:v>899.68</c:v>
                </c:pt>
                <c:pt idx="79">
                  <c:v>955.62</c:v>
                </c:pt>
                <c:pt idx="80">
                  <c:v>956.53399999999999</c:v>
                </c:pt>
                <c:pt idx="81">
                  <c:v>963.03499999999997</c:v>
                </c:pt>
                <c:pt idx="82">
                  <c:v>963.14300000000003</c:v>
                </c:pt>
                <c:pt idx="83">
                  <c:v>970.79300000000001</c:v>
                </c:pt>
                <c:pt idx="84">
                  <c:v>975.11800000000005</c:v>
                </c:pt>
                <c:pt idx="85">
                  <c:v>980.11300000000006</c:v>
                </c:pt>
                <c:pt idx="86">
                  <c:v>980.53800000000001</c:v>
                </c:pt>
                <c:pt idx="87">
                  <c:v>1025.8340000000001</c:v>
                </c:pt>
                <c:pt idx="88">
                  <c:v>1030.492</c:v>
                </c:pt>
                <c:pt idx="89">
                  <c:v>1066.325</c:v>
                </c:pt>
                <c:pt idx="90">
                  <c:v>1067.567</c:v>
                </c:pt>
                <c:pt idx="91">
                  <c:v>1083.9849999999999</c:v>
                </c:pt>
                <c:pt idx="92">
                  <c:v>1085.789</c:v>
                </c:pt>
                <c:pt idx="93">
                  <c:v>1132.415</c:v>
                </c:pt>
                <c:pt idx="94">
                  <c:v>1133.4849999999999</c:v>
                </c:pt>
                <c:pt idx="95">
                  <c:v>1145.8610000000001</c:v>
                </c:pt>
                <c:pt idx="96">
                  <c:v>1145.8620000000001</c:v>
                </c:pt>
                <c:pt idx="97">
                  <c:v>1181.3520000000001</c:v>
                </c:pt>
                <c:pt idx="98">
                  <c:v>1181.806</c:v>
                </c:pt>
                <c:pt idx="99">
                  <c:v>1183.0260000000001</c:v>
                </c:pt>
                <c:pt idx="100">
                  <c:v>1186.1959999999999</c:v>
                </c:pt>
                <c:pt idx="101">
                  <c:v>1244.7190000000001</c:v>
                </c:pt>
                <c:pt idx="102">
                  <c:v>1245.79</c:v>
                </c:pt>
                <c:pt idx="103">
                  <c:v>1264.7940000000001</c:v>
                </c:pt>
                <c:pt idx="104">
                  <c:v>1266.787</c:v>
                </c:pt>
                <c:pt idx="105">
                  <c:v>1296.22</c:v>
                </c:pt>
                <c:pt idx="106">
                  <c:v>1297.077</c:v>
                </c:pt>
                <c:pt idx="107">
                  <c:v>1310.84</c:v>
                </c:pt>
                <c:pt idx="108">
                  <c:v>1317.7619999999999</c:v>
                </c:pt>
                <c:pt idx="109">
                  <c:v>1319.049</c:v>
                </c:pt>
                <c:pt idx="110">
                  <c:v>1320.9390000000001</c:v>
                </c:pt>
                <c:pt idx="111">
                  <c:v>1354.4870000000001</c:v>
                </c:pt>
                <c:pt idx="112">
                  <c:v>1355.24</c:v>
                </c:pt>
                <c:pt idx="113">
                  <c:v>1376.75</c:v>
                </c:pt>
                <c:pt idx="114">
                  <c:v>1380.107</c:v>
                </c:pt>
                <c:pt idx="115">
                  <c:v>1395.221</c:v>
                </c:pt>
                <c:pt idx="116">
                  <c:v>1396.1120000000001</c:v>
                </c:pt>
                <c:pt idx="117">
                  <c:v>1464.43</c:v>
                </c:pt>
                <c:pt idx="118">
                  <c:v>1465.021</c:v>
                </c:pt>
                <c:pt idx="119">
                  <c:v>1472.2639999999999</c:v>
                </c:pt>
                <c:pt idx="120">
                  <c:v>1472.742</c:v>
                </c:pt>
                <c:pt idx="121">
                  <c:v>1481.415</c:v>
                </c:pt>
                <c:pt idx="122">
                  <c:v>1486.1690000000001</c:v>
                </c:pt>
                <c:pt idx="123">
                  <c:v>1509.0809999999999</c:v>
                </c:pt>
                <c:pt idx="124">
                  <c:v>1510.7439999999999</c:v>
                </c:pt>
                <c:pt idx="125">
                  <c:v>1519.6369999999999</c:v>
                </c:pt>
                <c:pt idx="126">
                  <c:v>1520.527</c:v>
                </c:pt>
                <c:pt idx="127">
                  <c:v>1544.8689999999999</c:v>
                </c:pt>
                <c:pt idx="128">
                  <c:v>1549.7950000000001</c:v>
                </c:pt>
                <c:pt idx="129">
                  <c:v>1587.2919999999999</c:v>
                </c:pt>
                <c:pt idx="130">
                  <c:v>1587.3130000000001</c:v>
                </c:pt>
                <c:pt idx="131">
                  <c:v>1598.721</c:v>
                </c:pt>
                <c:pt idx="132">
                  <c:v>1600.922</c:v>
                </c:pt>
                <c:pt idx="133">
                  <c:v>1623.2470000000001</c:v>
                </c:pt>
                <c:pt idx="134">
                  <c:v>1625.941</c:v>
                </c:pt>
                <c:pt idx="135">
                  <c:v>1629.4169999999999</c:v>
                </c:pt>
                <c:pt idx="136">
                  <c:v>1631.4670000000001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C27-4DA0-AA39-0523A645B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4425247"/>
        <c:axId val="1994450207"/>
      </c:scatterChart>
      <c:valAx>
        <c:axId val="1994425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450207"/>
        <c:crosses val="autoZero"/>
        <c:crossBetween val="midCat"/>
      </c:valAx>
      <c:valAx>
        <c:axId val="1994450207"/>
        <c:scaling>
          <c:logBase val="10"/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  <a:r>
                  <a:rPr lang="en-US" baseline="0"/>
                  <a:t> cm^-1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4252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(Low Spin - High Spin)/Low Spin * 100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Merged!$D$1</c:f>
              <c:strCache>
                <c:ptCount val="1"/>
                <c:pt idx="0">
                  <c:v>%Difference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Merged!$A$2:$A$154</c:f>
              <c:numCache>
                <c:formatCode>General</c:formatCode>
                <c:ptCount val="15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</c:numCache>
            </c:numRef>
          </c:xVal>
          <c:yVal>
            <c:numRef>
              <c:f>Merged!$D$2:$D$154</c:f>
              <c:numCache>
                <c:formatCode>General</c:formatCode>
                <c:ptCount val="153"/>
                <c:pt idx="0">
                  <c:v>18.169005061182652</c:v>
                </c:pt>
                <c:pt idx="1">
                  <c:v>27.670775552131481</c:v>
                </c:pt>
                <c:pt idx="2">
                  <c:v>26.032055675647172</c:v>
                </c:pt>
                <c:pt idx="3">
                  <c:v>13.980229565785724</c:v>
                </c:pt>
                <c:pt idx="4">
                  <c:v>10.470789120624472</c:v>
                </c:pt>
                <c:pt idx="5">
                  <c:v>1.8856134676174303</c:v>
                </c:pt>
                <c:pt idx="6">
                  <c:v>7.0689798290030765</c:v>
                </c:pt>
                <c:pt idx="7">
                  <c:v>8.615049073064327</c:v>
                </c:pt>
                <c:pt idx="8">
                  <c:v>8.981788630883397</c:v>
                </c:pt>
                <c:pt idx="9">
                  <c:v>9.2844449709750076</c:v>
                </c:pt>
                <c:pt idx="10">
                  <c:v>17.966707937818136</c:v>
                </c:pt>
                <c:pt idx="11">
                  <c:v>16.268195925416045</c:v>
                </c:pt>
                <c:pt idx="12">
                  <c:v>24.096010651769628</c:v>
                </c:pt>
                <c:pt idx="13">
                  <c:v>14.101589471408341</c:v>
                </c:pt>
                <c:pt idx="14">
                  <c:v>15.980484924134137</c:v>
                </c:pt>
                <c:pt idx="15">
                  <c:v>21.270910012562531</c:v>
                </c:pt>
                <c:pt idx="16">
                  <c:v>21.22951307860156</c:v>
                </c:pt>
                <c:pt idx="17">
                  <c:v>21.318238183114133</c:v>
                </c:pt>
                <c:pt idx="18">
                  <c:v>19.856007828700569</c:v>
                </c:pt>
                <c:pt idx="19">
                  <c:v>27.707332098614302</c:v>
                </c:pt>
                <c:pt idx="20">
                  <c:v>23.327753083569053</c:v>
                </c:pt>
                <c:pt idx="21">
                  <c:v>7.7575110182093319</c:v>
                </c:pt>
                <c:pt idx="22">
                  <c:v>9.182776638470342</c:v>
                </c:pt>
                <c:pt idx="23">
                  <c:v>12.809538693224601</c:v>
                </c:pt>
                <c:pt idx="24">
                  <c:v>17.057260288644343</c:v>
                </c:pt>
                <c:pt idx="25">
                  <c:v>17.271936621388701</c:v>
                </c:pt>
                <c:pt idx="26">
                  <c:v>18.845149998464699</c:v>
                </c:pt>
                <c:pt idx="27">
                  <c:v>14.555990829166134</c:v>
                </c:pt>
                <c:pt idx="28">
                  <c:v>16.232318255733482</c:v>
                </c:pt>
                <c:pt idx="29">
                  <c:v>15.495618305744893</c:v>
                </c:pt>
                <c:pt idx="30">
                  <c:v>15.07856017225507</c:v>
                </c:pt>
                <c:pt idx="31">
                  <c:v>11.751839382098959</c:v>
                </c:pt>
                <c:pt idx="32">
                  <c:v>14.583033499288939</c:v>
                </c:pt>
                <c:pt idx="33">
                  <c:v>8.4042447056762377</c:v>
                </c:pt>
                <c:pt idx="34">
                  <c:v>13.215881362141785</c:v>
                </c:pt>
                <c:pt idx="35">
                  <c:v>6.8081986260420351</c:v>
                </c:pt>
                <c:pt idx="36">
                  <c:v>5.2697123367589676</c:v>
                </c:pt>
                <c:pt idx="37">
                  <c:v>6.8526446563613304</c:v>
                </c:pt>
                <c:pt idx="38">
                  <c:v>7.7746334483090012</c:v>
                </c:pt>
                <c:pt idx="39">
                  <c:v>9.4490421695700064</c:v>
                </c:pt>
                <c:pt idx="40">
                  <c:v>8.698576962713954</c:v>
                </c:pt>
                <c:pt idx="41">
                  <c:v>9.2252519513599367</c:v>
                </c:pt>
                <c:pt idx="42">
                  <c:v>4.9974387245800544</c:v>
                </c:pt>
                <c:pt idx="43">
                  <c:v>6.0345866306304252</c:v>
                </c:pt>
                <c:pt idx="44">
                  <c:v>5.6252724438303918</c:v>
                </c:pt>
                <c:pt idx="45">
                  <c:v>5.4632324292882224</c:v>
                </c:pt>
                <c:pt idx="46">
                  <c:v>6.2948468238854982</c:v>
                </c:pt>
                <c:pt idx="47">
                  <c:v>5.0245018303603572</c:v>
                </c:pt>
                <c:pt idx="48">
                  <c:v>4.4341229927425125</c:v>
                </c:pt>
                <c:pt idx="49">
                  <c:v>4.6166802617732641</c:v>
                </c:pt>
                <c:pt idx="50">
                  <c:v>3.7167404305664351</c:v>
                </c:pt>
                <c:pt idx="51">
                  <c:v>1.3542505108042706</c:v>
                </c:pt>
                <c:pt idx="52">
                  <c:v>1.6481118501509029</c:v>
                </c:pt>
                <c:pt idx="53">
                  <c:v>1.2138063629007261</c:v>
                </c:pt>
                <c:pt idx="54">
                  <c:v>1.2194955495464526</c:v>
                </c:pt>
                <c:pt idx="55">
                  <c:v>-1.2182823147064801</c:v>
                </c:pt>
                <c:pt idx="56">
                  <c:v>-1.0506330814341369</c:v>
                </c:pt>
                <c:pt idx="57">
                  <c:v>1.0825764708793009</c:v>
                </c:pt>
                <c:pt idx="58">
                  <c:v>0.86048691179355652</c:v>
                </c:pt>
                <c:pt idx="59">
                  <c:v>-0.52415688852276865</c:v>
                </c:pt>
                <c:pt idx="60">
                  <c:v>-0.16188225688246796</c:v>
                </c:pt>
                <c:pt idx="61">
                  <c:v>-1.8186294903252611</c:v>
                </c:pt>
                <c:pt idx="62">
                  <c:v>-1.5698710814776899</c:v>
                </c:pt>
                <c:pt idx="63">
                  <c:v>-0.89112157500557221</c:v>
                </c:pt>
                <c:pt idx="64">
                  <c:v>-0.7765074438196693</c:v>
                </c:pt>
                <c:pt idx="65">
                  <c:v>2.4422767881107292E-3</c:v>
                </c:pt>
                <c:pt idx="66">
                  <c:v>-0.28228152763833375</c:v>
                </c:pt>
                <c:pt idx="67">
                  <c:v>0.40320485634089948</c:v>
                </c:pt>
                <c:pt idx="68">
                  <c:v>0.54479908046310366</c:v>
                </c:pt>
                <c:pt idx="69">
                  <c:v>-0.27217812318677936</c:v>
                </c:pt>
                <c:pt idx="70">
                  <c:v>-0.27078973117198996</c:v>
                </c:pt>
                <c:pt idx="71">
                  <c:v>-6.0636084177827847</c:v>
                </c:pt>
                <c:pt idx="72">
                  <c:v>-6.0478048407302278</c:v>
                </c:pt>
                <c:pt idx="73">
                  <c:v>-0.81778278684350503</c:v>
                </c:pt>
                <c:pt idx="74">
                  <c:v>-0.80648626158059544</c:v>
                </c:pt>
                <c:pt idx="75">
                  <c:v>0.50022306491189084</c:v>
                </c:pt>
                <c:pt idx="76">
                  <c:v>-0.34284809286566681</c:v>
                </c:pt>
                <c:pt idx="77">
                  <c:v>-1.1375865918302335</c:v>
                </c:pt>
                <c:pt idx="78">
                  <c:v>-0.91154632758314313</c:v>
                </c:pt>
                <c:pt idx="79">
                  <c:v>-0.26809819802850632</c:v>
                </c:pt>
                <c:pt idx="80">
                  <c:v>-0.77927182933383077</c:v>
                </c:pt>
                <c:pt idx="81">
                  <c:v>-9.9061820183073787E-2</c:v>
                </c:pt>
                <c:pt idx="82">
                  <c:v>-0.55121617454520966</c:v>
                </c:pt>
                <c:pt idx="83">
                  <c:v>-6.2629211376673224E-2</c:v>
                </c:pt>
                <c:pt idx="84">
                  <c:v>0.33831802920262899</c:v>
                </c:pt>
                <c:pt idx="85">
                  <c:v>-0.91316001318214657</c:v>
                </c:pt>
                <c:pt idx="86">
                  <c:v>-0.88400449549125137</c:v>
                </c:pt>
                <c:pt idx="87">
                  <c:v>1.6454904009810658</c:v>
                </c:pt>
                <c:pt idx="88">
                  <c:v>1.3974878019431451</c:v>
                </c:pt>
                <c:pt idx="89">
                  <c:v>0.11469298759758575</c:v>
                </c:pt>
                <c:pt idx="90">
                  <c:v>0.12458234471465746</c:v>
                </c:pt>
                <c:pt idx="91">
                  <c:v>0.10894984709196279</c:v>
                </c:pt>
                <c:pt idx="92">
                  <c:v>-6.4929742334829996E-2</c:v>
                </c:pt>
                <c:pt idx="93">
                  <c:v>0.19277385057598079</c:v>
                </c:pt>
                <c:pt idx="94">
                  <c:v>0.24676109520635903</c:v>
                </c:pt>
                <c:pt idx="95">
                  <c:v>2.1381301920574851E-2</c:v>
                </c:pt>
                <c:pt idx="96">
                  <c:v>1.3963287027649401E-3</c:v>
                </c:pt>
                <c:pt idx="97">
                  <c:v>0.93883956686915682</c:v>
                </c:pt>
                <c:pt idx="98">
                  <c:v>0.13267829068391795</c:v>
                </c:pt>
                <c:pt idx="99">
                  <c:v>0.20726509814661706</c:v>
                </c:pt>
                <c:pt idx="100">
                  <c:v>6.1962778495282395E-2</c:v>
                </c:pt>
                <c:pt idx="101">
                  <c:v>0.57932754300368294</c:v>
                </c:pt>
                <c:pt idx="102">
                  <c:v>-0.16423313720611413</c:v>
                </c:pt>
                <c:pt idx="103">
                  <c:v>0.39611193601487599</c:v>
                </c:pt>
                <c:pt idx="104">
                  <c:v>-4.6969222134425698E-2</c:v>
                </c:pt>
                <c:pt idx="105">
                  <c:v>-0.32293900726727881</c:v>
                </c:pt>
                <c:pt idx="106">
                  <c:v>-0.69672039516544004</c:v>
                </c:pt>
                <c:pt idx="107">
                  <c:v>-4.0279515425225051E-2</c:v>
                </c:pt>
                <c:pt idx="108">
                  <c:v>-2.656018309832401E-2</c:v>
                </c:pt>
                <c:pt idx="109">
                  <c:v>-4.6245438948828085E-2</c:v>
                </c:pt>
                <c:pt idx="110">
                  <c:v>-0.32749430518744782</c:v>
                </c:pt>
                <c:pt idx="111">
                  <c:v>0.92308010338970814</c:v>
                </c:pt>
                <c:pt idx="112">
                  <c:v>0.76709660281573433</c:v>
                </c:pt>
                <c:pt idx="113">
                  <c:v>0.55493008897767204</c:v>
                </c:pt>
                <c:pt idx="114">
                  <c:v>0.18636236175889906</c:v>
                </c:pt>
                <c:pt idx="115">
                  <c:v>-0.12994357166356454</c:v>
                </c:pt>
                <c:pt idx="116">
                  <c:v>-7.850373035974216E-2</c:v>
                </c:pt>
                <c:pt idx="117">
                  <c:v>0.2877570112603654</c:v>
                </c:pt>
                <c:pt idx="118">
                  <c:v>0.23863139163191976</c:v>
                </c:pt>
                <c:pt idx="119">
                  <c:v>3.7085740057477584E-2</c:v>
                </c:pt>
                <c:pt idx="120">
                  <c:v>-8.5690501119676341E-2</c:v>
                </c:pt>
                <c:pt idx="121">
                  <c:v>0.3723467090585742</c:v>
                </c:pt>
                <c:pt idx="122">
                  <c:v>0.21336738957682799</c:v>
                </c:pt>
                <c:pt idx="123">
                  <c:v>1.2210080174622788</c:v>
                </c:pt>
                <c:pt idx="124">
                  <c:v>0.43859184613673635</c:v>
                </c:pt>
                <c:pt idx="125">
                  <c:v>-6.2317513985255459E-2</c:v>
                </c:pt>
                <c:pt idx="126">
                  <c:v>-0.10575280807246087</c:v>
                </c:pt>
                <c:pt idx="127">
                  <c:v>-0.9128282074402484</c:v>
                </c:pt>
                <c:pt idx="128">
                  <c:v>-0.97819389015965685</c:v>
                </c:pt>
                <c:pt idx="129">
                  <c:v>0.23026639080899877</c:v>
                </c:pt>
                <c:pt idx="130">
                  <c:v>0.12870807458895125</c:v>
                </c:pt>
                <c:pt idx="131">
                  <c:v>-0.76411081107960011</c:v>
                </c:pt>
                <c:pt idx="132">
                  <c:v>-0.63682053216833401</c:v>
                </c:pt>
                <c:pt idx="133">
                  <c:v>-0.18290500459879633</c:v>
                </c:pt>
                <c:pt idx="134">
                  <c:v>-4.7234186234311644E-2</c:v>
                </c:pt>
                <c:pt idx="135">
                  <c:v>0.12525952533942755</c:v>
                </c:pt>
                <c:pt idx="136">
                  <c:v>0.10291351280780348</c:v>
                </c:pt>
                <c:pt idx="137">
                  <c:v>1.6927075938031926</c:v>
                </c:pt>
                <c:pt idx="138">
                  <c:v>1.692149830781873</c:v>
                </c:pt>
                <c:pt idx="139">
                  <c:v>0.15329032452575655</c:v>
                </c:pt>
                <c:pt idx="140">
                  <c:v>0.15244160958743624</c:v>
                </c:pt>
                <c:pt idx="141">
                  <c:v>0.32587326712595016</c:v>
                </c:pt>
                <c:pt idx="142">
                  <c:v>0.32624594657015155</c:v>
                </c:pt>
                <c:pt idx="143">
                  <c:v>0.13870466659768108</c:v>
                </c:pt>
                <c:pt idx="144">
                  <c:v>0.1387660605537796</c:v>
                </c:pt>
                <c:pt idx="145">
                  <c:v>7.4204581562707872E-2</c:v>
                </c:pt>
                <c:pt idx="146">
                  <c:v>7.3423136598914196E-2</c:v>
                </c:pt>
                <c:pt idx="147">
                  <c:v>0.19370263808405822</c:v>
                </c:pt>
                <c:pt idx="148">
                  <c:v>0.19370257770312949</c:v>
                </c:pt>
                <c:pt idx="149">
                  <c:v>0.14493610611425889</c:v>
                </c:pt>
                <c:pt idx="150">
                  <c:v>0.14440689381082239</c:v>
                </c:pt>
                <c:pt idx="151">
                  <c:v>1.8463294411218314E-2</c:v>
                </c:pt>
                <c:pt idx="152">
                  <c:v>1.8587568584396773E-2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AE4-4586-A1C8-4EE17B4C51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4427167"/>
        <c:axId val="1994426207"/>
      </c:scatterChart>
      <c:valAx>
        <c:axId val="1994427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426207"/>
        <c:crosses val="autoZero"/>
        <c:crossBetween val="midCat"/>
      </c:valAx>
      <c:valAx>
        <c:axId val="199442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4271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 Octahedra RMS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'Fe Octahedra modes'!$C$1</c:f>
              <c:strCache>
                <c:ptCount val="1"/>
                <c:pt idx="0">
                  <c:v>HS Fe Octa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'Fe Octahedra modes'!$B$2:$B$154</c:f>
              <c:numCache>
                <c:formatCode>General</c:formatCode>
                <c:ptCount val="15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</c:numCache>
            </c:numRef>
          </c:xVal>
          <c:yVal>
            <c:numRef>
              <c:f>'Fe Octahedra modes'!$C$2:$C$154</c:f>
              <c:numCache>
                <c:formatCode>General</c:formatCode>
                <c:ptCount val="153"/>
                <c:pt idx="0">
                  <c:v>0.59167192910613298</c:v>
                </c:pt>
                <c:pt idx="1">
                  <c:v>0.76599658963035933</c:v>
                </c:pt>
                <c:pt idx="2">
                  <c:v>0.39275604932919883</c:v>
                </c:pt>
                <c:pt idx="3">
                  <c:v>0.41513277847660074</c:v>
                </c:pt>
                <c:pt idx="4">
                  <c:v>0.32959724432370141</c:v>
                </c:pt>
                <c:pt idx="5">
                  <c:v>0.46140351395601975</c:v>
                </c:pt>
                <c:pt idx="6">
                  <c:v>0.33957316342420629</c:v>
                </c:pt>
                <c:pt idx="7">
                  <c:v>0.44273873313420825</c:v>
                </c:pt>
                <c:pt idx="8">
                  <c:v>0.37361293694637143</c:v>
                </c:pt>
                <c:pt idx="9">
                  <c:v>0.44900188957545256</c:v>
                </c:pt>
                <c:pt idx="10">
                  <c:v>0.67827096211051663</c:v>
                </c:pt>
                <c:pt idx="11">
                  <c:v>0.84015542791579034</c:v>
                </c:pt>
                <c:pt idx="12">
                  <c:v>0.82352906065580189</c:v>
                </c:pt>
                <c:pt idx="13">
                  <c:v>1.0899198618478458</c:v>
                </c:pt>
                <c:pt idx="14">
                  <c:v>0.55722492913061283</c:v>
                </c:pt>
                <c:pt idx="15">
                  <c:v>0.63327026328367553</c:v>
                </c:pt>
                <c:pt idx="16">
                  <c:v>1.0257970870513555</c:v>
                </c:pt>
                <c:pt idx="17">
                  <c:v>0.87731710325490975</c:v>
                </c:pt>
                <c:pt idx="18">
                  <c:v>0.89882902409581489</c:v>
                </c:pt>
                <c:pt idx="19">
                  <c:v>0.96764664502327102</c:v>
                </c:pt>
                <c:pt idx="20">
                  <c:v>1.2233301129343122</c:v>
                </c:pt>
                <c:pt idx="21">
                  <c:v>0.91890450523841039</c:v>
                </c:pt>
                <c:pt idx="22">
                  <c:v>1.138462874444371</c:v>
                </c:pt>
                <c:pt idx="23">
                  <c:v>0.77944217717721709</c:v>
                </c:pt>
                <c:pt idx="24">
                  <c:v>1.085491644863751</c:v>
                </c:pt>
                <c:pt idx="25">
                  <c:v>0.62004297118320795</c:v>
                </c:pt>
                <c:pt idx="26">
                  <c:v>0.65877132363839785</c:v>
                </c:pt>
                <c:pt idx="27">
                  <c:v>0.46299849817147104</c:v>
                </c:pt>
                <c:pt idx="28">
                  <c:v>0.71909870088102767</c:v>
                </c:pt>
                <c:pt idx="29">
                  <c:v>0.8317896637867469</c:v>
                </c:pt>
                <c:pt idx="30">
                  <c:v>0.91569871671214453</c:v>
                </c:pt>
                <c:pt idx="31">
                  <c:v>0.61362971060602978</c:v>
                </c:pt>
                <c:pt idx="32">
                  <c:v>0.73430068865875031</c:v>
                </c:pt>
                <c:pt idx="33">
                  <c:v>0.80161055866540043</c:v>
                </c:pt>
                <c:pt idx="34">
                  <c:v>0.74689901146541537</c:v>
                </c:pt>
                <c:pt idx="35">
                  <c:v>0.45593602855196114</c:v>
                </c:pt>
                <c:pt idx="36">
                  <c:v>0.47413029511641114</c:v>
                </c:pt>
                <c:pt idx="37">
                  <c:v>0.4097632663678249</c:v>
                </c:pt>
                <c:pt idx="38">
                  <c:v>0.42142217156422379</c:v>
                </c:pt>
                <c:pt idx="39">
                  <c:v>0.68855670731481167</c:v>
                </c:pt>
                <c:pt idx="40">
                  <c:v>0.17998847019724604</c:v>
                </c:pt>
                <c:pt idx="41">
                  <c:v>0.76409718013250727</c:v>
                </c:pt>
                <c:pt idx="42">
                  <c:v>1.2712094722350538</c:v>
                </c:pt>
                <c:pt idx="43">
                  <c:v>0.92539706896333973</c:v>
                </c:pt>
                <c:pt idx="44">
                  <c:v>0.86449490191346534</c:v>
                </c:pt>
                <c:pt idx="45">
                  <c:v>0.37340648394165543</c:v>
                </c:pt>
                <c:pt idx="46">
                  <c:v>0.33699120441151065</c:v>
                </c:pt>
                <c:pt idx="47">
                  <c:v>0.71638946362110012</c:v>
                </c:pt>
                <c:pt idx="48">
                  <c:v>0.69385928878655334</c:v>
                </c:pt>
                <c:pt idx="49">
                  <c:v>0.77483900656004356</c:v>
                </c:pt>
                <c:pt idx="50">
                  <c:v>0.77840633389674851</c:v>
                </c:pt>
                <c:pt idx="51">
                  <c:v>0.63060125331693806</c:v>
                </c:pt>
                <c:pt idx="52">
                  <c:v>0.64741736100827008</c:v>
                </c:pt>
                <c:pt idx="53">
                  <c:v>0.57406696045970995</c:v>
                </c:pt>
                <c:pt idx="54">
                  <c:v>0.58288672363231531</c:v>
                </c:pt>
                <c:pt idx="55">
                  <c:v>0.36624485511308391</c:v>
                </c:pt>
                <c:pt idx="56">
                  <c:v>0.41325088060369564</c:v>
                </c:pt>
                <c:pt idx="57">
                  <c:v>0.46913228556010533</c:v>
                </c:pt>
                <c:pt idx="58">
                  <c:v>0.54310160528925633</c:v>
                </c:pt>
                <c:pt idx="59">
                  <c:v>0.13344303397127541</c:v>
                </c:pt>
                <c:pt idx="60">
                  <c:v>0.12181899502219101</c:v>
                </c:pt>
                <c:pt idx="61">
                  <c:v>0.53161414129860074</c:v>
                </c:pt>
                <c:pt idx="62">
                  <c:v>0.54611404448842393</c:v>
                </c:pt>
                <c:pt idx="63">
                  <c:v>2.8284271247461901E-2</c:v>
                </c:pt>
                <c:pt idx="64">
                  <c:v>4.8284271247461902E-2</c:v>
                </c:pt>
                <c:pt idx="65">
                  <c:v>0.71828756167189833</c:v>
                </c:pt>
                <c:pt idx="66">
                  <c:v>0.72496559024823404</c:v>
                </c:pt>
                <c:pt idx="67">
                  <c:v>3.4641016151377546E-2</c:v>
                </c:pt>
                <c:pt idx="68">
                  <c:v>4.1815405503520559E-2</c:v>
                </c:pt>
                <c:pt idx="69">
                  <c:v>0.47785317460740784</c:v>
                </c:pt>
                <c:pt idx="70">
                  <c:v>0.45659900190710867</c:v>
                </c:pt>
                <c:pt idx="71">
                  <c:v>0.16279811005213216</c:v>
                </c:pt>
                <c:pt idx="72">
                  <c:v>8.6902704215691698E-2</c:v>
                </c:pt>
                <c:pt idx="73">
                  <c:v>0.30889684698147785</c:v>
                </c:pt>
                <c:pt idx="74">
                  <c:v>6.8284271247461906E-2</c:v>
                </c:pt>
                <c:pt idx="75">
                  <c:v>0.16445204497393895</c:v>
                </c:pt>
                <c:pt idx="76">
                  <c:v>0.48765398872482157</c:v>
                </c:pt>
                <c:pt idx="77">
                  <c:v>9.4852813742385717E-2</c:v>
                </c:pt>
                <c:pt idx="78">
                  <c:v>8.7177978870813466E-2</c:v>
                </c:pt>
                <c:pt idx="79">
                  <c:v>0.53459470915611451</c:v>
                </c:pt>
                <c:pt idx="80">
                  <c:v>0.01</c:v>
                </c:pt>
                <c:pt idx="81">
                  <c:v>0.01</c:v>
                </c:pt>
                <c:pt idx="82">
                  <c:v>0.45541757467221811</c:v>
                </c:pt>
                <c:pt idx="83">
                  <c:v>2.8284271247461901E-2</c:v>
                </c:pt>
                <c:pt idx="84">
                  <c:v>4.8284271247461902E-2</c:v>
                </c:pt>
                <c:pt idx="85">
                  <c:v>0.02</c:v>
                </c:pt>
                <c:pt idx="86">
                  <c:v>0.02</c:v>
                </c:pt>
                <c:pt idx="87">
                  <c:v>0.6811487744597583</c:v>
                </c:pt>
                <c:pt idx="88">
                  <c:v>0.65434553886049529</c:v>
                </c:pt>
                <c:pt idx="89">
                  <c:v>0.13826699716385299</c:v>
                </c:pt>
                <c:pt idx="90">
                  <c:v>0.12328828005937953</c:v>
                </c:pt>
                <c:pt idx="91">
                  <c:v>0.15461142591935825</c:v>
                </c:pt>
                <c:pt idx="92">
                  <c:v>0.15896892882702479</c:v>
                </c:pt>
                <c:pt idx="93">
                  <c:v>0.15818890160475146</c:v>
                </c:pt>
                <c:pt idx="94">
                  <c:v>0.15825379866192535</c:v>
                </c:pt>
                <c:pt idx="95">
                  <c:v>4.8989794855663564E-2</c:v>
                </c:pt>
                <c:pt idx="96">
                  <c:v>4.8989794855663564E-2</c:v>
                </c:pt>
                <c:pt idx="97">
                  <c:v>0.17029915514133598</c:v>
                </c:pt>
                <c:pt idx="98">
                  <c:v>0.10115447343635109</c:v>
                </c:pt>
                <c:pt idx="99">
                  <c:v>0.11188248033885681</c:v>
                </c:pt>
                <c:pt idx="100">
                  <c:v>0.17140221840404682</c:v>
                </c:pt>
                <c:pt idx="101">
                  <c:v>0.15817945412466503</c:v>
                </c:pt>
                <c:pt idx="102">
                  <c:v>0.13561452810986308</c:v>
                </c:pt>
                <c:pt idx="103">
                  <c:v>0.124275971651681</c:v>
                </c:pt>
                <c:pt idx="104">
                  <c:v>0.17669084204228161</c:v>
                </c:pt>
                <c:pt idx="105">
                  <c:v>0.61891490285381578</c:v>
                </c:pt>
                <c:pt idx="106">
                  <c:v>0.61700649399418472</c:v>
                </c:pt>
                <c:pt idx="107">
                  <c:v>0.16573574654132694</c:v>
                </c:pt>
                <c:pt idx="108">
                  <c:v>0.26902481471732037</c:v>
                </c:pt>
                <c:pt idx="109">
                  <c:v>0.21523037834760195</c:v>
                </c:pt>
                <c:pt idx="110">
                  <c:v>0.19333925031603896</c:v>
                </c:pt>
                <c:pt idx="111">
                  <c:v>0.27477622257421952</c:v>
                </c:pt>
                <c:pt idx="112">
                  <c:v>0.24626736074820027</c:v>
                </c:pt>
                <c:pt idx="113">
                  <c:v>0.39544432532582358</c:v>
                </c:pt>
                <c:pt idx="114">
                  <c:v>0.34311740094949017</c:v>
                </c:pt>
                <c:pt idx="115">
                  <c:v>0.28366412607896258</c:v>
                </c:pt>
                <c:pt idx="116">
                  <c:v>0.30397048903909729</c:v>
                </c:pt>
                <c:pt idx="117">
                  <c:v>0.13262060586270469</c:v>
                </c:pt>
                <c:pt idx="118">
                  <c:v>0.20980110953724729</c:v>
                </c:pt>
                <c:pt idx="119">
                  <c:v>0.29933395257914541</c:v>
                </c:pt>
                <c:pt idx="120">
                  <c:v>0.26198848661136154</c:v>
                </c:pt>
                <c:pt idx="121">
                  <c:v>0.25863544853400861</c:v>
                </c:pt>
                <c:pt idx="122">
                  <c:v>0.3082837132666682</c:v>
                </c:pt>
                <c:pt idx="123">
                  <c:v>0.38543314890234048</c:v>
                </c:pt>
                <c:pt idx="124">
                  <c:v>0.33813396536589369</c:v>
                </c:pt>
                <c:pt idx="125">
                  <c:v>0.26467706148499903</c:v>
                </c:pt>
                <c:pt idx="126">
                  <c:v>0.29472369421175187</c:v>
                </c:pt>
                <c:pt idx="127">
                  <c:v>0.4618237935213923</c:v>
                </c:pt>
                <c:pt idx="128">
                  <c:v>0.47642871300673989</c:v>
                </c:pt>
                <c:pt idx="129">
                  <c:v>0.25687745737434009</c:v>
                </c:pt>
                <c:pt idx="130">
                  <c:v>0.26554981221221902</c:v>
                </c:pt>
                <c:pt idx="131">
                  <c:v>0.41965697488347237</c:v>
                </c:pt>
                <c:pt idx="132">
                  <c:v>0.47566046680325036</c:v>
                </c:pt>
                <c:pt idx="133">
                  <c:v>0.42177345772753766</c:v>
                </c:pt>
                <c:pt idx="134">
                  <c:v>0.2786184387261863</c:v>
                </c:pt>
                <c:pt idx="135">
                  <c:v>0.44853725469723948</c:v>
                </c:pt>
                <c:pt idx="136">
                  <c:v>0.29972069187331518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C27-41FC-9AB8-A0B554BB5D13}"/>
            </c:ext>
          </c:extLst>
        </c:ser>
        <c:ser>
          <c:idx val="1"/>
          <c:order val="1"/>
          <c:tx>
            <c:strRef>
              <c:f>'Fe Octahedra modes'!$D$1</c:f>
              <c:strCache>
                <c:ptCount val="1"/>
                <c:pt idx="0">
                  <c:v>LS Fe Octa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'Fe Octahedra modes'!$B$2:$B$154</c:f>
              <c:numCache>
                <c:formatCode>General</c:formatCode>
                <c:ptCount val="15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</c:numCache>
            </c:numRef>
          </c:xVal>
          <c:yVal>
            <c:numRef>
              <c:f>'Fe Octahedra modes'!$D$2:$D$154</c:f>
              <c:numCache>
                <c:formatCode>General</c:formatCode>
                <c:ptCount val="153"/>
                <c:pt idx="0">
                  <c:v>0.52239292470518628</c:v>
                </c:pt>
                <c:pt idx="1">
                  <c:v>0.73936687492791719</c:v>
                </c:pt>
                <c:pt idx="2">
                  <c:v>0.41936126656016309</c:v>
                </c:pt>
                <c:pt idx="3">
                  <c:v>0.2361003798331911</c:v>
                </c:pt>
                <c:pt idx="4">
                  <c:v>0.21898723060102479</c:v>
                </c:pt>
                <c:pt idx="5">
                  <c:v>0.30105634142492682</c:v>
                </c:pt>
                <c:pt idx="6">
                  <c:v>0.21983766535141988</c:v>
                </c:pt>
                <c:pt idx="7">
                  <c:v>0.44226184973719657</c:v>
                </c:pt>
                <c:pt idx="8">
                  <c:v>0.31607656248025423</c:v>
                </c:pt>
                <c:pt idx="9">
                  <c:v>0.3011453201794938</c:v>
                </c:pt>
                <c:pt idx="10">
                  <c:v>0.50940603407906582</c:v>
                </c:pt>
                <c:pt idx="11">
                  <c:v>0.87134742721037906</c:v>
                </c:pt>
                <c:pt idx="12">
                  <c:v>0.39446946133121574</c:v>
                </c:pt>
                <c:pt idx="13">
                  <c:v>0.57769626502212357</c:v>
                </c:pt>
                <c:pt idx="14">
                  <c:v>0.6163215713927287</c:v>
                </c:pt>
                <c:pt idx="15">
                  <c:v>0.63082790067046624</c:v>
                </c:pt>
                <c:pt idx="16">
                  <c:v>0.81218839256859154</c:v>
                </c:pt>
                <c:pt idx="17">
                  <c:v>0.81051186397184205</c:v>
                </c:pt>
                <c:pt idx="18">
                  <c:v>0.90665200239176769</c:v>
                </c:pt>
                <c:pt idx="19">
                  <c:v>0.6248037781999678</c:v>
                </c:pt>
                <c:pt idx="20">
                  <c:v>0.46806750725454283</c:v>
                </c:pt>
                <c:pt idx="21">
                  <c:v>0.65671096472252555</c:v>
                </c:pt>
                <c:pt idx="22">
                  <c:v>0.83219680699627974</c:v>
                </c:pt>
                <c:pt idx="23">
                  <c:v>0.93743665097421591</c:v>
                </c:pt>
                <c:pt idx="24">
                  <c:v>0.61004099651927612</c:v>
                </c:pt>
                <c:pt idx="25">
                  <c:v>0.80451903135811031</c:v>
                </c:pt>
                <c:pt idx="26">
                  <c:v>0.80500257139970421</c:v>
                </c:pt>
                <c:pt idx="27">
                  <c:v>0.79884493760986963</c:v>
                </c:pt>
                <c:pt idx="28">
                  <c:v>0.82970804239017237</c:v>
                </c:pt>
                <c:pt idx="29">
                  <c:v>0.84733400036288176</c:v>
                </c:pt>
                <c:pt idx="30">
                  <c:v>0.83284872840883528</c:v>
                </c:pt>
                <c:pt idx="31">
                  <c:v>0.73588193915947353</c:v>
                </c:pt>
                <c:pt idx="32">
                  <c:v>0.36023299124651653</c:v>
                </c:pt>
                <c:pt idx="33">
                  <c:v>0.32763324473056088</c:v>
                </c:pt>
                <c:pt idx="34">
                  <c:v>0.53914520989129777</c:v>
                </c:pt>
                <c:pt idx="35">
                  <c:v>1.0508245019213991</c:v>
                </c:pt>
                <c:pt idx="36">
                  <c:v>0.53911862034733782</c:v>
                </c:pt>
                <c:pt idx="37">
                  <c:v>0.64503760382964515</c:v>
                </c:pt>
                <c:pt idx="38">
                  <c:v>0.59465581028841663</c:v>
                </c:pt>
                <c:pt idx="39">
                  <c:v>0.15143754572052789</c:v>
                </c:pt>
                <c:pt idx="40">
                  <c:v>0.14719784438657915</c:v>
                </c:pt>
                <c:pt idx="41">
                  <c:v>0.73177173480195523</c:v>
                </c:pt>
                <c:pt idx="42">
                  <c:v>0.9051471081353446</c:v>
                </c:pt>
                <c:pt idx="43">
                  <c:v>1.1121677370542735</c:v>
                </c:pt>
                <c:pt idx="44">
                  <c:v>1.0018895137034487</c:v>
                </c:pt>
                <c:pt idx="45">
                  <c:v>0.86546722761226669</c:v>
                </c:pt>
                <c:pt idx="46">
                  <c:v>0.87411025338924242</c:v>
                </c:pt>
                <c:pt idx="47">
                  <c:v>0.86035657220362438</c:v>
                </c:pt>
                <c:pt idx="48">
                  <c:v>0.97539681228339681</c:v>
                </c:pt>
                <c:pt idx="49">
                  <c:v>0.89387858271944165</c:v>
                </c:pt>
                <c:pt idx="50">
                  <c:v>0.56146002019852403</c:v>
                </c:pt>
                <c:pt idx="51">
                  <c:v>0.60624204379756585</c:v>
                </c:pt>
                <c:pt idx="52">
                  <c:v>0.91379373974182831</c:v>
                </c:pt>
                <c:pt idx="53">
                  <c:v>0.49849306259789983</c:v>
                </c:pt>
                <c:pt idx="54">
                  <c:v>0.50823172663734761</c:v>
                </c:pt>
                <c:pt idx="55">
                  <c:v>0.84724143730643875</c:v>
                </c:pt>
                <c:pt idx="56">
                  <c:v>0.82535715544487542</c:v>
                </c:pt>
                <c:pt idx="57">
                  <c:v>0.62118589323989903</c:v>
                </c:pt>
                <c:pt idx="58">
                  <c:v>0.65738348941100622</c:v>
                </c:pt>
                <c:pt idx="59">
                  <c:v>0.56983464164188546</c:v>
                </c:pt>
                <c:pt idx="60">
                  <c:v>0.2484038608868944</c:v>
                </c:pt>
                <c:pt idx="61">
                  <c:v>0.39736511282929238</c:v>
                </c:pt>
                <c:pt idx="62">
                  <c:v>0.63849530344718075</c:v>
                </c:pt>
                <c:pt idx="63">
                  <c:v>8.2957939209034048E-2</c:v>
                </c:pt>
                <c:pt idx="64">
                  <c:v>8.828427124746191E-2</c:v>
                </c:pt>
                <c:pt idx="65">
                  <c:v>6.2925287398839444E-2</c:v>
                </c:pt>
                <c:pt idx="66">
                  <c:v>6.9282032302755092E-2</c:v>
                </c:pt>
                <c:pt idx="67">
                  <c:v>0.5795643995400076</c:v>
                </c:pt>
                <c:pt idx="68">
                  <c:v>0.49996763757303847</c:v>
                </c:pt>
                <c:pt idx="69">
                  <c:v>0.14616641578173817</c:v>
                </c:pt>
                <c:pt idx="70">
                  <c:v>0.21461676705456989</c:v>
                </c:pt>
                <c:pt idx="71">
                  <c:v>0.58754504240577865</c:v>
                </c:pt>
                <c:pt idx="72">
                  <c:v>0.56428292407280123</c:v>
                </c:pt>
                <c:pt idx="73">
                  <c:v>2.8284271247461901E-2</c:v>
                </c:pt>
                <c:pt idx="74">
                  <c:v>0.02</c:v>
                </c:pt>
                <c:pt idx="75">
                  <c:v>0.13933340773804892</c:v>
                </c:pt>
                <c:pt idx="76">
                  <c:v>6.8284271247461906E-2</c:v>
                </c:pt>
                <c:pt idx="77">
                  <c:v>0.41737475425181902</c:v>
                </c:pt>
                <c:pt idx="78">
                  <c:v>0.49830182783388216</c:v>
                </c:pt>
                <c:pt idx="79">
                  <c:v>0.02</c:v>
                </c:pt>
                <c:pt idx="80">
                  <c:v>2.8284271247461901E-2</c:v>
                </c:pt>
                <c:pt idx="81">
                  <c:v>0</c:v>
                </c:pt>
                <c:pt idx="82">
                  <c:v>0</c:v>
                </c:pt>
                <c:pt idx="83">
                  <c:v>0.53856897698846007</c:v>
                </c:pt>
                <c:pt idx="84">
                  <c:v>0.47705067170286936</c:v>
                </c:pt>
                <c:pt idx="85">
                  <c:v>3.4987426312891319E-2</c:v>
                </c:pt>
                <c:pt idx="86">
                  <c:v>3.4641016151377546E-2</c:v>
                </c:pt>
                <c:pt idx="87">
                  <c:v>0.71738736401241765</c:v>
                </c:pt>
                <c:pt idx="88">
                  <c:v>0.71535696129019988</c:v>
                </c:pt>
                <c:pt idx="89">
                  <c:v>0.14867420222837466</c:v>
                </c:pt>
                <c:pt idx="90">
                  <c:v>0.14724157021710954</c:v>
                </c:pt>
                <c:pt idx="91">
                  <c:v>0.1570088582688717</c:v>
                </c:pt>
                <c:pt idx="92">
                  <c:v>0.16982187157580944</c:v>
                </c:pt>
                <c:pt idx="93">
                  <c:v>0.15585412975101776</c:v>
                </c:pt>
                <c:pt idx="94">
                  <c:v>0.15369460598986379</c:v>
                </c:pt>
                <c:pt idx="95">
                  <c:v>3.650281539872885E-2</c:v>
                </c:pt>
                <c:pt idx="96">
                  <c:v>3.650281539872885E-2</c:v>
                </c:pt>
                <c:pt idx="97">
                  <c:v>8.9442719099991588E-2</c:v>
                </c:pt>
                <c:pt idx="98">
                  <c:v>7.2826835161093992E-2</c:v>
                </c:pt>
                <c:pt idx="99">
                  <c:v>0.21871959622441611</c:v>
                </c:pt>
                <c:pt idx="100">
                  <c:v>0.2623063367865901</c:v>
                </c:pt>
                <c:pt idx="101">
                  <c:v>0.15132902403661877</c:v>
                </c:pt>
                <c:pt idx="102">
                  <c:v>0.14374652136573729</c:v>
                </c:pt>
                <c:pt idx="103">
                  <c:v>0.13949382989376324</c:v>
                </c:pt>
                <c:pt idx="104">
                  <c:v>0.16298188715713327</c:v>
                </c:pt>
                <c:pt idx="105">
                  <c:v>0.65427914718604308</c:v>
                </c:pt>
                <c:pt idx="106">
                  <c:v>0.58563639512106525</c:v>
                </c:pt>
                <c:pt idx="107">
                  <c:v>0.15403526234706288</c:v>
                </c:pt>
                <c:pt idx="108">
                  <c:v>0.2210363001965161</c:v>
                </c:pt>
                <c:pt idx="109">
                  <c:v>0.223785705526519</c:v>
                </c:pt>
                <c:pt idx="110">
                  <c:v>0.23224769620040828</c:v>
                </c:pt>
                <c:pt idx="111">
                  <c:v>0.35925241021821508</c:v>
                </c:pt>
                <c:pt idx="112">
                  <c:v>0.31158153077004125</c:v>
                </c:pt>
                <c:pt idx="113">
                  <c:v>0.40393622779772786</c:v>
                </c:pt>
                <c:pt idx="114">
                  <c:v>0.39203979940143185</c:v>
                </c:pt>
                <c:pt idx="115">
                  <c:v>0.32954668542258408</c:v>
                </c:pt>
                <c:pt idx="116">
                  <c:v>0.28993086316091338</c:v>
                </c:pt>
                <c:pt idx="117">
                  <c:v>0.18110508105354861</c:v>
                </c:pt>
                <c:pt idx="118">
                  <c:v>0.18009628651245685</c:v>
                </c:pt>
                <c:pt idx="119">
                  <c:v>0.29916434615381254</c:v>
                </c:pt>
                <c:pt idx="120">
                  <c:v>0.29006833288060407</c:v>
                </c:pt>
                <c:pt idx="121">
                  <c:v>0.30180669054739928</c:v>
                </c:pt>
                <c:pt idx="122">
                  <c:v>0.30143391391650459</c:v>
                </c:pt>
                <c:pt idx="123">
                  <c:v>0.36344693310934384</c:v>
                </c:pt>
                <c:pt idx="124">
                  <c:v>0.36538059485950425</c:v>
                </c:pt>
                <c:pt idx="125">
                  <c:v>0.27217021468622782</c:v>
                </c:pt>
                <c:pt idx="126">
                  <c:v>0.3274638022223213</c:v>
                </c:pt>
                <c:pt idx="127">
                  <c:v>0.53108555082340481</c:v>
                </c:pt>
                <c:pt idx="128">
                  <c:v>0.54469939339041651</c:v>
                </c:pt>
                <c:pt idx="129">
                  <c:v>0.2550542591364191</c:v>
                </c:pt>
                <c:pt idx="130">
                  <c:v>0.28430087616708666</c:v>
                </c:pt>
                <c:pt idx="131">
                  <c:v>0.44297801615838617</c:v>
                </c:pt>
                <c:pt idx="132">
                  <c:v>0.43803830661132725</c:v>
                </c:pt>
                <c:pt idx="133">
                  <c:v>0.23390178064194975</c:v>
                </c:pt>
                <c:pt idx="134">
                  <c:v>0.2744348380257372</c:v>
                </c:pt>
                <c:pt idx="135">
                  <c:v>0.27738171856511917</c:v>
                </c:pt>
                <c:pt idx="136">
                  <c:v>0.26035210149022814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C27-41FC-9AB8-A0B554BB5D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3058655"/>
        <c:axId val="1253049535"/>
      </c:scatterChart>
      <c:valAx>
        <c:axId val="1253058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049535"/>
        <c:crosses val="autoZero"/>
        <c:crossBetween val="midCat"/>
      </c:valAx>
      <c:valAx>
        <c:axId val="1253049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Fe Octahedra RMS Sum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0586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Fe-displacement only modes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'Fe Octahedra modes'!$F$1</c:f>
              <c:strCache>
                <c:ptCount val="1"/>
                <c:pt idx="0">
                  <c:v>HS Fe Only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'Fe Octahedra modes'!$B$2:$B$154</c:f>
              <c:numCache>
                <c:formatCode>General</c:formatCode>
                <c:ptCount val="15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</c:numCache>
            </c:numRef>
          </c:xVal>
          <c:yVal>
            <c:numRef>
              <c:f>'Fe Octahedra modes'!$F$2:$F$154</c:f>
              <c:numCache>
                <c:formatCode>General</c:formatCode>
                <c:ptCount val="153"/>
                <c:pt idx="0">
                  <c:v>8.9700000000000002E-2</c:v>
                </c:pt>
                <c:pt idx="1">
                  <c:v>0.11464902965136688</c:v>
                </c:pt>
                <c:pt idx="2">
                  <c:v>7.0099999999999996E-2</c:v>
                </c:pt>
                <c:pt idx="3">
                  <c:v>6.7216218281007156E-2</c:v>
                </c:pt>
                <c:pt idx="4">
                  <c:v>3.9899999999999998E-2</c:v>
                </c:pt>
                <c:pt idx="5">
                  <c:v>5.3535969216966649E-2</c:v>
                </c:pt>
                <c:pt idx="6">
                  <c:v>2.01E-2</c:v>
                </c:pt>
                <c:pt idx="7">
                  <c:v>3.5916848414079987E-2</c:v>
                </c:pt>
                <c:pt idx="8">
                  <c:v>5.0299999999999997E-2</c:v>
                </c:pt>
                <c:pt idx="9">
                  <c:v>4.99E-2</c:v>
                </c:pt>
                <c:pt idx="10">
                  <c:v>8.5277077811097626E-2</c:v>
                </c:pt>
                <c:pt idx="11">
                  <c:v>7.1750470381733392E-2</c:v>
                </c:pt>
                <c:pt idx="12">
                  <c:v>4.0300000000000002E-2</c:v>
                </c:pt>
                <c:pt idx="13">
                  <c:v>6.3561780969384418E-2</c:v>
                </c:pt>
                <c:pt idx="14">
                  <c:v>0.03</c:v>
                </c:pt>
                <c:pt idx="15">
                  <c:v>4.1425113156152028E-2</c:v>
                </c:pt>
                <c:pt idx="16">
                  <c:v>0.01</c:v>
                </c:pt>
                <c:pt idx="17">
                  <c:v>0</c:v>
                </c:pt>
                <c:pt idx="18">
                  <c:v>0.17729639026218216</c:v>
                </c:pt>
                <c:pt idx="19">
                  <c:v>0.1699</c:v>
                </c:pt>
                <c:pt idx="20">
                  <c:v>0.39414131983338158</c:v>
                </c:pt>
                <c:pt idx="21">
                  <c:v>0.21929999999999999</c:v>
                </c:pt>
                <c:pt idx="22">
                  <c:v>8.9800000000000005E-2</c:v>
                </c:pt>
                <c:pt idx="23">
                  <c:v>0.18959999999999999</c:v>
                </c:pt>
                <c:pt idx="24">
                  <c:v>7.647287100665176E-2</c:v>
                </c:pt>
                <c:pt idx="25">
                  <c:v>0.13411256466118301</c:v>
                </c:pt>
                <c:pt idx="26">
                  <c:v>0.1396</c:v>
                </c:pt>
                <c:pt idx="27">
                  <c:v>3.0099999999999998E-2</c:v>
                </c:pt>
                <c:pt idx="28">
                  <c:v>0.156270598642227</c:v>
                </c:pt>
                <c:pt idx="29">
                  <c:v>4.2426406871192854E-2</c:v>
                </c:pt>
                <c:pt idx="30">
                  <c:v>5.9900000000000002E-2</c:v>
                </c:pt>
                <c:pt idx="31">
                  <c:v>0.02</c:v>
                </c:pt>
                <c:pt idx="32">
                  <c:v>3.6194198430135181E-2</c:v>
                </c:pt>
                <c:pt idx="33">
                  <c:v>7.2485170897225587E-2</c:v>
                </c:pt>
                <c:pt idx="34">
                  <c:v>6.9900000000000004E-2</c:v>
                </c:pt>
                <c:pt idx="35">
                  <c:v>1.428355697996826E-2</c:v>
                </c:pt>
                <c:pt idx="36">
                  <c:v>0.01</c:v>
                </c:pt>
                <c:pt idx="37">
                  <c:v>0.01</c:v>
                </c:pt>
                <c:pt idx="38">
                  <c:v>0</c:v>
                </c:pt>
                <c:pt idx="39">
                  <c:v>2.2360679774997897E-2</c:v>
                </c:pt>
                <c:pt idx="40">
                  <c:v>0</c:v>
                </c:pt>
                <c:pt idx="41">
                  <c:v>2.2360679774997897E-2</c:v>
                </c:pt>
                <c:pt idx="42">
                  <c:v>0.01</c:v>
                </c:pt>
                <c:pt idx="43">
                  <c:v>3.1527924130839949E-2</c:v>
                </c:pt>
                <c:pt idx="44">
                  <c:v>3.9800000000000002E-2</c:v>
                </c:pt>
                <c:pt idx="45">
                  <c:v>9.9000000000000008E-3</c:v>
                </c:pt>
                <c:pt idx="46">
                  <c:v>0</c:v>
                </c:pt>
                <c:pt idx="47">
                  <c:v>2.2360679774997897E-2</c:v>
                </c:pt>
                <c:pt idx="48">
                  <c:v>0.02</c:v>
                </c:pt>
                <c:pt idx="49">
                  <c:v>1.4000714267493643E-2</c:v>
                </c:pt>
                <c:pt idx="50">
                  <c:v>0.01</c:v>
                </c:pt>
                <c:pt idx="51">
                  <c:v>1.4000714267493643E-2</c:v>
                </c:pt>
                <c:pt idx="52">
                  <c:v>0.02</c:v>
                </c:pt>
                <c:pt idx="53">
                  <c:v>0.02</c:v>
                </c:pt>
                <c:pt idx="54">
                  <c:v>0.01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0.01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9.9000000000000008E-3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9.9000000000000008E-3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0.01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0.01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2CA-4AE1-BFBE-C9CE495C2AF5}"/>
            </c:ext>
          </c:extLst>
        </c:ser>
        <c:ser>
          <c:idx val="1"/>
          <c:order val="1"/>
          <c:tx>
            <c:strRef>
              <c:f>'Fe Octahedra modes'!$G$1</c:f>
              <c:strCache>
                <c:ptCount val="1"/>
                <c:pt idx="0">
                  <c:v>LS Fe Only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'Fe Octahedra modes'!$B$2:$B$154</c:f>
              <c:numCache>
                <c:formatCode>General</c:formatCode>
                <c:ptCount val="15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</c:numCache>
            </c:numRef>
          </c:xVal>
          <c:yVal>
            <c:numRef>
              <c:f>'Fe Octahedra modes'!$G$2:$G$154</c:f>
              <c:numCache>
                <c:formatCode>General</c:formatCode>
                <c:ptCount val="153"/>
                <c:pt idx="0">
                  <c:v>6.9699999999999998E-2</c:v>
                </c:pt>
                <c:pt idx="1">
                  <c:v>9.5089694499456673E-2</c:v>
                </c:pt>
                <c:pt idx="2">
                  <c:v>7.0099999999999996E-2</c:v>
                </c:pt>
                <c:pt idx="3">
                  <c:v>2.2137072977247922E-2</c:v>
                </c:pt>
                <c:pt idx="4">
                  <c:v>0.02</c:v>
                </c:pt>
                <c:pt idx="5">
                  <c:v>4.1134049156386243E-2</c:v>
                </c:pt>
                <c:pt idx="6">
                  <c:v>9.9000000000000008E-3</c:v>
                </c:pt>
                <c:pt idx="7">
                  <c:v>4.4497752752245816E-2</c:v>
                </c:pt>
                <c:pt idx="8">
                  <c:v>0.05</c:v>
                </c:pt>
                <c:pt idx="9">
                  <c:v>9.9000000000000008E-3</c:v>
                </c:pt>
                <c:pt idx="10">
                  <c:v>7.188915078090713E-2</c:v>
                </c:pt>
                <c:pt idx="11">
                  <c:v>2.2360679774997897E-2</c:v>
                </c:pt>
                <c:pt idx="12">
                  <c:v>9.9000000000000008E-3</c:v>
                </c:pt>
                <c:pt idx="13">
                  <c:v>0.02</c:v>
                </c:pt>
                <c:pt idx="14">
                  <c:v>0</c:v>
                </c:pt>
                <c:pt idx="15">
                  <c:v>0.01</c:v>
                </c:pt>
                <c:pt idx="16">
                  <c:v>4.4721359549995794E-2</c:v>
                </c:pt>
                <c:pt idx="17">
                  <c:v>0.11977650019932959</c:v>
                </c:pt>
                <c:pt idx="18">
                  <c:v>4.02E-2</c:v>
                </c:pt>
                <c:pt idx="19">
                  <c:v>3.9800000000000002E-2</c:v>
                </c:pt>
                <c:pt idx="20">
                  <c:v>4.1449366702037804E-2</c:v>
                </c:pt>
                <c:pt idx="21">
                  <c:v>7.9600000000000004E-2</c:v>
                </c:pt>
                <c:pt idx="22">
                  <c:v>3.1527924130839949E-2</c:v>
                </c:pt>
                <c:pt idx="23">
                  <c:v>5.9700000000000003E-2</c:v>
                </c:pt>
                <c:pt idx="24">
                  <c:v>7.7884850901828145E-2</c:v>
                </c:pt>
                <c:pt idx="25">
                  <c:v>7.0000000000000007E-2</c:v>
                </c:pt>
                <c:pt idx="26">
                  <c:v>0.21861038401686228</c:v>
                </c:pt>
                <c:pt idx="27">
                  <c:v>0.16900000000000001</c:v>
                </c:pt>
                <c:pt idx="28">
                  <c:v>2.8284271247461901E-2</c:v>
                </c:pt>
                <c:pt idx="29">
                  <c:v>2.01E-2</c:v>
                </c:pt>
                <c:pt idx="30">
                  <c:v>0.14308043192554318</c:v>
                </c:pt>
                <c:pt idx="31">
                  <c:v>7.9200000000000007E-2</c:v>
                </c:pt>
                <c:pt idx="32">
                  <c:v>6.0827625302982198E-2</c:v>
                </c:pt>
                <c:pt idx="33">
                  <c:v>6.0299999999999999E-2</c:v>
                </c:pt>
                <c:pt idx="34">
                  <c:v>4.4944966347745773E-2</c:v>
                </c:pt>
                <c:pt idx="35">
                  <c:v>0.31704349859285869</c:v>
                </c:pt>
                <c:pt idx="36">
                  <c:v>0.01</c:v>
                </c:pt>
                <c:pt idx="37">
                  <c:v>0.10672478624949314</c:v>
                </c:pt>
                <c:pt idx="38">
                  <c:v>0.10050000000000001</c:v>
                </c:pt>
                <c:pt idx="39">
                  <c:v>0.01</c:v>
                </c:pt>
                <c:pt idx="40">
                  <c:v>1.4142135623730951E-2</c:v>
                </c:pt>
                <c:pt idx="41">
                  <c:v>1.01E-2</c:v>
                </c:pt>
                <c:pt idx="42">
                  <c:v>7.1972355804155813E-2</c:v>
                </c:pt>
                <c:pt idx="43">
                  <c:v>0.05</c:v>
                </c:pt>
                <c:pt idx="44">
                  <c:v>5.7863632792972824E-2</c:v>
                </c:pt>
                <c:pt idx="45">
                  <c:v>0.10748046334101839</c:v>
                </c:pt>
                <c:pt idx="46">
                  <c:v>9.9599999999999994E-2</c:v>
                </c:pt>
                <c:pt idx="47">
                  <c:v>1.01E-2</c:v>
                </c:pt>
                <c:pt idx="48">
                  <c:v>9.2195444572928872E-2</c:v>
                </c:pt>
                <c:pt idx="49">
                  <c:v>2.8284271247461901E-2</c:v>
                </c:pt>
                <c:pt idx="50">
                  <c:v>2.01E-2</c:v>
                </c:pt>
                <c:pt idx="51">
                  <c:v>4.2284985514955541E-2</c:v>
                </c:pt>
                <c:pt idx="52">
                  <c:v>0.04</c:v>
                </c:pt>
                <c:pt idx="53">
                  <c:v>2.2360679774997897E-2</c:v>
                </c:pt>
                <c:pt idx="54">
                  <c:v>0.01</c:v>
                </c:pt>
                <c:pt idx="55">
                  <c:v>6.0100000000000001E-2</c:v>
                </c:pt>
                <c:pt idx="56">
                  <c:v>7.6157731058639086E-2</c:v>
                </c:pt>
                <c:pt idx="57">
                  <c:v>2.98E-2</c:v>
                </c:pt>
                <c:pt idx="58">
                  <c:v>4.0818745693614843E-2</c:v>
                </c:pt>
                <c:pt idx="59">
                  <c:v>1.01E-2</c:v>
                </c:pt>
                <c:pt idx="60">
                  <c:v>0</c:v>
                </c:pt>
                <c:pt idx="61">
                  <c:v>1.4142135623730951E-2</c:v>
                </c:pt>
                <c:pt idx="62">
                  <c:v>0.01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0.01</c:v>
                </c:pt>
                <c:pt idx="68">
                  <c:v>0.01</c:v>
                </c:pt>
                <c:pt idx="69">
                  <c:v>0</c:v>
                </c:pt>
                <c:pt idx="70">
                  <c:v>0</c:v>
                </c:pt>
                <c:pt idx="71">
                  <c:v>0.01</c:v>
                </c:pt>
                <c:pt idx="72">
                  <c:v>0.01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0.01</c:v>
                </c:pt>
                <c:pt idx="78">
                  <c:v>0.01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9.9000000000000008E-3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0.01</c:v>
                </c:pt>
                <c:pt idx="88">
                  <c:v>0.01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2CA-4AE1-BFBE-C9CE495C2A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3066815"/>
        <c:axId val="1253052895"/>
      </c:scatterChart>
      <c:valAx>
        <c:axId val="12530668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052895"/>
        <c:crosses val="autoZero"/>
        <c:crossBetween val="midCat"/>
      </c:valAx>
      <c:valAx>
        <c:axId val="1253052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RMD Fe only</a:t>
                </a:r>
              </a:p>
            </c:rich>
          </c:tx>
          <c:layout>
            <c:manualLayout>
              <c:xMode val="edge"/>
              <c:yMode val="edge"/>
              <c:x val="2.4879843889220047E-2"/>
              <c:y val="0.400263145008889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0668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9F64-C6D1-6013-A158-3DD864F2D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0AD2B-433C-78E3-DBC3-98905FE38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A4B7-4A3D-0E0B-60FE-585B2708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159F-944F-49A4-A41F-8DC4F1F774F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2253A-EA54-A2CC-8D49-BB01C9E3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C53B-7380-27A8-D82A-62C92CB3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5B3E-6F38-4DD2-8D84-3EF89FC0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2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D3AC-8578-5B29-4C00-E5BC1EF4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1434D-DDD0-1070-B6C0-669EF5F98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834AA-005A-CFDB-264A-E33885DB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159F-944F-49A4-A41F-8DC4F1F774F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C56C-D410-F971-977A-49A3CDC5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8113-E717-BEAC-4E31-ECE21550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5B3E-6F38-4DD2-8D84-3EF89FC0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0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D822A-FF40-A54D-7FA1-B4B269091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827F5-1B94-7B30-F1BC-A6C7C67E2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8305C-B2AE-2420-C485-DB807F4E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159F-944F-49A4-A41F-8DC4F1F774F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34853-34F8-FD73-538E-CC7AF6E3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05C6-ADD1-9B48-6190-A40F9D19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5B3E-6F38-4DD2-8D84-3EF89FC0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9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7AD6-CA9C-41D1-05F4-4AAD71DB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C577-C3B8-DCB6-3B15-223F5FCA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81F07-D5C2-4B76-61C9-FE866B86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159F-944F-49A4-A41F-8DC4F1F774F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B157-2E81-26FD-0458-DC82D478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5F2F4-378A-7E91-1ECF-8B0B4D66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5B3E-6F38-4DD2-8D84-3EF89FC0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9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1A0D-E3A7-33B5-D051-BC2593AF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E754D-ED4A-37DC-283D-042F737B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EA24F-88D5-346C-A63A-7DCADE7F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159F-944F-49A4-A41F-8DC4F1F774F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6289-93F6-B0AB-B9E6-89FBD091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3B91B-6E34-2A8D-1E23-175766A0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5B3E-6F38-4DD2-8D84-3EF89FC0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687C-404E-2F57-B06E-C550319E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00AFA-ABF4-3E23-64A3-24CB463DE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0A520-E767-438B-B465-99DCC939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1DA07-FF23-1A93-8DDC-D0D9ABC5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159F-944F-49A4-A41F-8DC4F1F774F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128CB-8DC8-2359-97CE-821DC245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A3080-4411-4524-5FDC-64F825AC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5B3E-6F38-4DD2-8D84-3EF89FC0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A7EF-EB38-4626-B96F-56C37800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B0C8A-2FAC-8852-1E38-32FEE791D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2B47-CCA0-7B75-E517-A8D80ECD1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365FA-F008-E361-7839-19B8D1A98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D154E-4C62-39AF-F9F3-FA4AC882D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3F11C-94CE-5A07-6C74-F975EAFE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159F-944F-49A4-A41F-8DC4F1F774F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658E7-40B9-153A-9199-B72AE69E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B2231-7C73-5FD2-32C7-77491032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5B3E-6F38-4DD2-8D84-3EF89FC0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F94B-068E-FABF-7FF9-CA53515D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B23B1-5955-0317-64B5-A95B1502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159F-944F-49A4-A41F-8DC4F1F774F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61E1D-20B0-7079-5E82-462F0AA1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0F74B-DA7B-103D-7A49-95F78759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5B3E-6F38-4DD2-8D84-3EF89FC0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7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6B308-5C53-ABAF-B1B6-C8D7CF0D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159F-944F-49A4-A41F-8DC4F1F774F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02502-84EA-D15F-0E15-D9E69710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4253C-B9E3-230D-72DE-A84824FE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5B3E-6F38-4DD2-8D84-3EF89FC0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4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F43F-0E4B-2DC4-9E5C-622D9CDE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DD0C-5139-D6E3-C113-A873A590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FA64C-E352-525E-C644-3D294BC9B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2410E-BDC7-DDFC-969B-19AD17F2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159F-944F-49A4-A41F-8DC4F1F774F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4038C-047E-3CEB-1728-75906025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0E2BD-BCC1-3D7B-36A1-0EE19CBE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5B3E-6F38-4DD2-8D84-3EF89FC0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2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CBE5-01AB-EA9F-93A4-0D7B19B5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ABDEE-575B-7294-9EC6-34764C432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86F2A-ABCF-850C-ACCA-DAF2C5152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3D00F-39C8-A2FD-6C59-7A9B9A6B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159F-944F-49A4-A41F-8DC4F1F774F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5E261-F189-E62B-CD9C-C0AB6FB8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E3838-C1B9-C0AA-FDAE-7E2EF9BE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5B3E-6F38-4DD2-8D84-3EF89FC0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6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246AD-B71F-80DB-2884-C5270CCA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8CD6B-371A-07B0-D77F-55C5473D9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95C2F-4D1A-874B-668E-D06F2C9CC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7159F-944F-49A4-A41F-8DC4F1F774F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14D64-E914-15B8-DE90-E0582E568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B04B-DBE2-A772-84C5-87C5FD172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25B3E-6F38-4DD2-8D84-3EF89FC0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8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1EB2-734C-78C3-6A27-C945DB4AD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230" y="97899"/>
            <a:ext cx="9144000" cy="729734"/>
          </a:xfrm>
        </p:spPr>
        <p:txBody>
          <a:bodyPr>
            <a:normAutofit/>
          </a:bodyPr>
          <a:lstStyle/>
          <a:p>
            <a:r>
              <a:rPr lang="en-US" sz="4000" dirty="0"/>
              <a:t>High Spin vs Low Spin Mode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10E14-FFE5-72CF-93BA-B55A59A5E42A}"/>
              </a:ext>
            </a:extLst>
          </p:cNvPr>
          <p:cNvSpPr txBox="1"/>
          <p:nvPr/>
        </p:nvSpPr>
        <p:spPr>
          <a:xfrm>
            <a:off x="1343929" y="714269"/>
            <a:ext cx="95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note the same atom in the molecule are quite different indices in both HS and Low Spin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244CFD-E915-898B-5CE2-45AE2416D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67439"/>
              </p:ext>
            </p:extLst>
          </p:nvPr>
        </p:nvGraphicFramePr>
        <p:xfrm>
          <a:off x="543556" y="1165004"/>
          <a:ext cx="1600745" cy="541230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08901">
                  <a:extLst>
                    <a:ext uri="{9D8B030D-6E8A-4147-A177-3AD203B41FA5}">
                      <a16:colId xmlns:a16="http://schemas.microsoft.com/office/drawing/2014/main" val="1252014238"/>
                    </a:ext>
                  </a:extLst>
                </a:gridCol>
                <a:gridCol w="691844">
                  <a:extLst>
                    <a:ext uri="{9D8B030D-6E8A-4147-A177-3AD203B41FA5}">
                      <a16:colId xmlns:a16="http://schemas.microsoft.com/office/drawing/2014/main" val="1598253896"/>
                    </a:ext>
                  </a:extLst>
                </a:gridCol>
              </a:tblGrid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LS atom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Same Atom in HS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4039083084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3658713374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930109084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2014802855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2372196104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629077819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3614811806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1800302869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3959948468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720578938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1102456684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3790170651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1203062887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2563214818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2966695760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3750619429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613377629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3569616829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4080633928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337168788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3418323967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711771367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494948139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2641469229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4222049864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613060227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17272924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D1534D-DAF3-B0E0-97DC-9A204DCAB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66939"/>
              </p:ext>
            </p:extLst>
          </p:nvPr>
        </p:nvGraphicFramePr>
        <p:xfrm>
          <a:off x="2517935" y="1160889"/>
          <a:ext cx="1757031" cy="541633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7640">
                  <a:extLst>
                    <a:ext uri="{9D8B030D-6E8A-4147-A177-3AD203B41FA5}">
                      <a16:colId xmlns:a16="http://schemas.microsoft.com/office/drawing/2014/main" val="1252014238"/>
                    </a:ext>
                  </a:extLst>
                </a:gridCol>
                <a:gridCol w="759391">
                  <a:extLst>
                    <a:ext uri="{9D8B030D-6E8A-4147-A177-3AD203B41FA5}">
                      <a16:colId xmlns:a16="http://schemas.microsoft.com/office/drawing/2014/main" val="1598253896"/>
                    </a:ext>
                  </a:extLst>
                </a:gridCol>
              </a:tblGrid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LS atom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Same Atom in HS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4039083084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3989743864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3144582399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579296356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670790169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2829821062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3933575243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773588723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180805544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1925320643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4236715631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1653384612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690642993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2194835779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3078621393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426867873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3857915887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3302587939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310782233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3061130530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3274105456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912643672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1796377278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1280223148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709226357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570964675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3157773085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29" marR="4029" marT="4029" marB="0" anchor="ctr"/>
                </a:tc>
                <a:extLst>
                  <a:ext uri="{0D108BD9-81ED-4DB2-BD59-A6C34878D82A}">
                    <a16:rowId xmlns:a16="http://schemas.microsoft.com/office/drawing/2014/main" val="18600720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318719-778E-179C-FCD0-15D2F565E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9928"/>
              </p:ext>
            </p:extLst>
          </p:nvPr>
        </p:nvGraphicFramePr>
        <p:xfrm>
          <a:off x="6096000" y="1189038"/>
          <a:ext cx="1600745" cy="5227803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733849">
                  <a:extLst>
                    <a:ext uri="{9D8B030D-6E8A-4147-A177-3AD203B41FA5}">
                      <a16:colId xmlns:a16="http://schemas.microsoft.com/office/drawing/2014/main" val="3018827477"/>
                    </a:ext>
                  </a:extLst>
                </a:gridCol>
                <a:gridCol w="866896">
                  <a:extLst>
                    <a:ext uri="{9D8B030D-6E8A-4147-A177-3AD203B41FA5}">
                      <a16:colId xmlns:a16="http://schemas.microsoft.com/office/drawing/2014/main" val="2722381506"/>
                    </a:ext>
                  </a:extLst>
                </a:gridCol>
              </a:tblGrid>
              <a:tr h="143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HS Atom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Same atom in 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3981239738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2225490083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2528987034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1957031391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1388499623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3487016360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3940372820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3153376107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1059804269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2408460043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3442649069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106147009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413989636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836223497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2219141656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3094876218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983596816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2106608644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3310200221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296543535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4117278599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3046489787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1899952859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2644217574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3463985953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507781822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27651913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117002-308B-C8F9-054F-2906B546A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88457"/>
              </p:ext>
            </p:extLst>
          </p:nvPr>
        </p:nvGraphicFramePr>
        <p:xfrm>
          <a:off x="8148525" y="1160889"/>
          <a:ext cx="1459469" cy="541465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90675">
                  <a:extLst>
                    <a:ext uri="{9D8B030D-6E8A-4147-A177-3AD203B41FA5}">
                      <a16:colId xmlns:a16="http://schemas.microsoft.com/office/drawing/2014/main" val="3018827477"/>
                    </a:ext>
                  </a:extLst>
                </a:gridCol>
                <a:gridCol w="768794">
                  <a:extLst>
                    <a:ext uri="{9D8B030D-6E8A-4147-A177-3AD203B41FA5}">
                      <a16:colId xmlns:a16="http://schemas.microsoft.com/office/drawing/2014/main" val="2722381506"/>
                    </a:ext>
                  </a:extLst>
                </a:gridCol>
              </a:tblGrid>
              <a:tr h="143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HS Atom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Same atom in 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3981239738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2225490083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2528987034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1957031391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1388499623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3487016360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3940372820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3153376107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1059804269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2408460043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3442649069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106147009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413989636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836223497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2219141656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3094876218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983596816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2106608644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3310200221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296543535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4117278599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3046489787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1899952859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2644217574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3463985953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507781822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2765191333"/>
                  </a:ext>
                </a:extLst>
              </a:tr>
              <a:tr h="7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</a:t>
                      </a:r>
                    </a:p>
                  </a:txBody>
                  <a:tcPr marL="3969" marR="3969" marT="39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</a:t>
                      </a:r>
                    </a:p>
                  </a:txBody>
                  <a:tcPr marL="3969" marR="3969" marT="3969" marB="0" anchor="ctr"/>
                </a:tc>
                <a:extLst>
                  <a:ext uri="{0D108BD9-81ED-4DB2-BD59-A6C34878D82A}">
                    <a16:rowId xmlns:a16="http://schemas.microsoft.com/office/drawing/2014/main" val="359249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33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12823F0-3E5B-5D4F-30CA-DABE317302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992483"/>
              </p:ext>
            </p:extLst>
          </p:nvPr>
        </p:nvGraphicFramePr>
        <p:xfrm>
          <a:off x="295168" y="174819"/>
          <a:ext cx="5253432" cy="3254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BBA6764-DC54-4C98-8659-668E2A79F2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318729"/>
              </p:ext>
            </p:extLst>
          </p:nvPr>
        </p:nvGraphicFramePr>
        <p:xfrm>
          <a:off x="6460194" y="261890"/>
          <a:ext cx="5078706" cy="3321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77305F7-951B-48C0-9EB6-F8C07F9D4A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461844"/>
              </p:ext>
            </p:extLst>
          </p:nvPr>
        </p:nvGraphicFramePr>
        <p:xfrm>
          <a:off x="469894" y="3583343"/>
          <a:ext cx="5078706" cy="2923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37245E-9720-4A80-BD20-55A2D4B856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79255"/>
              </p:ext>
            </p:extLst>
          </p:nvPr>
        </p:nvGraphicFramePr>
        <p:xfrm>
          <a:off x="6884207" y="3750721"/>
          <a:ext cx="4560354" cy="2976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4064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DF6AE15-F994-8A83-F36D-19DF826D6B60}"/>
              </a:ext>
            </a:extLst>
          </p:cNvPr>
          <p:cNvGraphicFramePr>
            <a:graphicFrameLocks/>
          </p:cNvGraphicFramePr>
          <p:nvPr/>
        </p:nvGraphicFramePr>
        <p:xfrm>
          <a:off x="2752725" y="516731"/>
          <a:ext cx="6686550" cy="5824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625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2F31A16-9FC5-500F-96DD-F917D87E963B}"/>
              </a:ext>
            </a:extLst>
          </p:cNvPr>
          <p:cNvGraphicFramePr>
            <a:graphicFrameLocks/>
          </p:cNvGraphicFramePr>
          <p:nvPr/>
        </p:nvGraphicFramePr>
        <p:xfrm>
          <a:off x="1900237" y="821531"/>
          <a:ext cx="8391525" cy="5214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175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88676F6-D497-2C15-63F9-B64F9EB6FA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64039"/>
              </p:ext>
            </p:extLst>
          </p:nvPr>
        </p:nvGraphicFramePr>
        <p:xfrm>
          <a:off x="1229032" y="816077"/>
          <a:ext cx="7674461" cy="4420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164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355</Words>
  <Application>Microsoft Office PowerPoint</Application>
  <PresentationFormat>Widescreen</PresentationFormat>
  <Paragraphs>241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Aptos Narrow</vt:lpstr>
      <vt:lpstr>Arial</vt:lpstr>
      <vt:lpstr>Office Theme</vt:lpstr>
      <vt:lpstr>High Spin vs Low Spin Mode Comparison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Moreira dos Santos, Antonio</dc:creator>
  <cp:lastModifiedBy>Moreira dos Santos, Antonio</cp:lastModifiedBy>
  <cp:revision>2</cp:revision>
  <dcterms:created xsi:type="dcterms:W3CDTF">2025-06-13T15:38:19Z</dcterms:created>
  <dcterms:modified xsi:type="dcterms:W3CDTF">2025-06-13T16:50:39Z</dcterms:modified>
</cp:coreProperties>
</file>