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A14346C-7396-41B5-A26B-C6DCCD80F484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AA4202-7451-4A20-BB7A-D295BC2918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702160"/>
          </a:xfrm>
        </p:spPr>
        <p:txBody>
          <a:bodyPr>
            <a:noAutofit/>
          </a:bodyPr>
          <a:lstStyle/>
          <a:p>
            <a:pPr algn="ctr"/>
            <a:r>
              <a:rPr lang="pt-BR" sz="2600" dirty="0" smtClean="0"/>
              <a:t>Modelo </a:t>
            </a:r>
            <a:r>
              <a:rPr lang="pt-BR" sz="2600" dirty="0"/>
              <a:t>analise exploratória de predição do resultado de campeonatos do Premier </a:t>
            </a:r>
            <a:r>
              <a:rPr lang="pt-BR" sz="2600" dirty="0" err="1" smtClean="0"/>
              <a:t>League</a:t>
            </a:r>
            <a:endParaRPr lang="pt-BR" sz="2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pPr algn="ctr"/>
            <a:r>
              <a:rPr lang="pt-BR" dirty="0" smtClean="0"/>
              <a:t>Apresentação do TCC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70216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Obrigado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340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5400" dirty="0"/>
              <a:t>Apresentação </a:t>
            </a:r>
            <a:r>
              <a:rPr lang="pt-BR" sz="5400" dirty="0" smtClean="0"/>
              <a:t>pessoal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Alan Felix, 34 anos, 2 filhos, residente em Mauá – SP, Coordenador de Arquitetura de Soluções, Experiência </a:t>
            </a:r>
            <a:r>
              <a:rPr lang="pt-BR" sz="2800" dirty="0"/>
              <a:t>de 13 </a:t>
            </a:r>
            <a:r>
              <a:rPr lang="pt-BR" sz="2800" dirty="0" smtClean="0"/>
              <a:t>anos na área da tecnologia da informação. </a:t>
            </a:r>
            <a:r>
              <a:rPr lang="pt-BR" sz="2800" dirty="0"/>
              <a:t>Especialista em Arquitetura de Software </a:t>
            </a:r>
            <a:r>
              <a:rPr lang="pt-BR" sz="2800" dirty="0" smtClean="0"/>
              <a:t>Distribuído</a:t>
            </a:r>
            <a:r>
              <a:rPr lang="pt-BR" sz="2800" dirty="0"/>
              <a:t> PUC-MG, Graduado em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4129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5400" dirty="0" smtClean="0"/>
              <a:t>Agenda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 Projeto</a:t>
            </a:r>
          </a:p>
          <a:p>
            <a:r>
              <a:rPr lang="pt-BR" sz="3200" dirty="0" smtClean="0"/>
              <a:t> Tecnologias</a:t>
            </a:r>
          </a:p>
          <a:p>
            <a:r>
              <a:rPr lang="pt-BR" sz="3200" dirty="0" smtClean="0"/>
              <a:t> Origem dos dados</a:t>
            </a:r>
          </a:p>
          <a:p>
            <a:r>
              <a:rPr lang="pt-BR" sz="3200" dirty="0" smtClean="0"/>
              <a:t> Padrões do projeto</a:t>
            </a:r>
          </a:p>
          <a:p>
            <a:r>
              <a:rPr lang="pt-BR" sz="3200" dirty="0" smtClean="0"/>
              <a:t> Análise</a:t>
            </a:r>
          </a:p>
          <a:p>
            <a:r>
              <a:rPr lang="pt-BR" sz="3200" dirty="0" smtClean="0"/>
              <a:t> Resultados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827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P</a:t>
            </a:r>
            <a:r>
              <a:rPr lang="pt-BR" sz="5400" dirty="0" smtClean="0"/>
              <a:t>rojeto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projeto visa auxiliar jogadores de casas de apostas esportivas, que vem crescendo em todo mundo, para amparar as apostas em modelos estatísticos para prever o resultado de jogos e campeonatos.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113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Tecnologias</a:t>
            </a:r>
            <a:endParaRPr lang="pt-BR" sz="5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CF93B1B-58D6-42F4-BF88-F588BCC89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437112"/>
            <a:ext cx="5138299" cy="1904596"/>
          </a:xfrm>
          <a:prstGeom prst="rect">
            <a:avLst/>
          </a:prstGeom>
        </p:spPr>
      </p:pic>
      <p:pic>
        <p:nvPicPr>
          <p:cNvPr id="1026" name="Picture 2" descr="Projeto Jupyter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86" y="2654864"/>
            <a:ext cx="2779934" cy="32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12332"/>
            <a:ext cx="4352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Origem dos dados </a:t>
            </a:r>
            <a:endParaRPr lang="pt-BR" sz="5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9872" y="269243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U</a:t>
            </a:r>
            <a:r>
              <a:rPr lang="pt-PT" sz="2400" dirty="0" smtClean="0"/>
              <a:t>ma plataforma para competições de modelagem preditiva</a:t>
            </a:r>
            <a:endParaRPr lang="pt-BR" sz="2400" dirty="0"/>
          </a:p>
        </p:txBody>
      </p:sp>
      <p:pic>
        <p:nvPicPr>
          <p:cNvPr id="2050" name="Picture 2" descr="Kaggl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2437"/>
            <a:ext cx="2160240" cy="8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seeklogo.com/images/P/premier-league-logo-E8E0CE3AE6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41390"/>
            <a:ext cx="2847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12" y="4725144"/>
            <a:ext cx="4901916" cy="14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0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917848"/>
            <a:ext cx="7024744" cy="1143000"/>
          </a:xfrm>
        </p:spPr>
        <p:txBody>
          <a:bodyPr>
            <a:normAutofit/>
          </a:bodyPr>
          <a:lstStyle/>
          <a:p>
            <a:pPr lvl="0"/>
            <a:r>
              <a:rPr lang="pt-BR" sz="5400" dirty="0" smtClean="0"/>
              <a:t>Padrões de Projeto</a:t>
            </a:r>
            <a:endParaRPr lang="pt-BR" sz="5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75151" cy="44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Análise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323652"/>
            <a:ext cx="7776864" cy="3985668"/>
          </a:xfrm>
        </p:spPr>
        <p:txBody>
          <a:bodyPr>
            <a:noAutofit/>
          </a:bodyPr>
          <a:lstStyle/>
          <a:p>
            <a:r>
              <a:rPr lang="pt-BR" sz="2800" dirty="0" smtClean="0"/>
              <a:t> A análise foi fundamentado em  quatro características dos jogadores, fundamentada pela média </a:t>
            </a:r>
            <a:r>
              <a:rPr lang="pt-BR" sz="2800" dirty="0"/>
              <a:t>geral do clube </a:t>
            </a:r>
            <a:r>
              <a:rPr lang="pt-BR" sz="2800" dirty="0" smtClean="0"/>
              <a:t>por:</a:t>
            </a:r>
          </a:p>
          <a:p>
            <a:endParaRPr lang="pt-BR" sz="1800" dirty="0" smtClean="0"/>
          </a:p>
          <a:p>
            <a:pPr lvl="1"/>
            <a:r>
              <a:rPr lang="pt-BR" sz="2800" dirty="0" smtClean="0"/>
              <a:t>Estatura</a:t>
            </a:r>
          </a:p>
          <a:p>
            <a:pPr lvl="1"/>
            <a:r>
              <a:rPr lang="pt-BR" sz="2800" dirty="0"/>
              <a:t>I</a:t>
            </a:r>
            <a:r>
              <a:rPr lang="pt-BR" sz="2800" dirty="0" smtClean="0"/>
              <a:t>dade </a:t>
            </a:r>
          </a:p>
          <a:p>
            <a:pPr lvl="1"/>
            <a:r>
              <a:rPr lang="pt-BR" sz="2800" dirty="0"/>
              <a:t>A</a:t>
            </a:r>
            <a:r>
              <a:rPr lang="pt-BR" sz="2800" dirty="0" smtClean="0"/>
              <a:t>valiação </a:t>
            </a:r>
            <a:r>
              <a:rPr lang="pt-BR" sz="2800" dirty="0"/>
              <a:t>G</a:t>
            </a:r>
            <a:r>
              <a:rPr lang="pt-BR" sz="2800" dirty="0" smtClean="0"/>
              <a:t>eral</a:t>
            </a:r>
          </a:p>
          <a:p>
            <a:pPr lvl="1"/>
            <a:r>
              <a:rPr lang="pt-BR" sz="2800" dirty="0" smtClean="0"/>
              <a:t>Valor </a:t>
            </a:r>
            <a:r>
              <a:rPr lang="pt-BR" sz="2800" dirty="0"/>
              <a:t>de </a:t>
            </a:r>
            <a:r>
              <a:rPr lang="pt-BR" sz="2800" dirty="0"/>
              <a:t>M</a:t>
            </a:r>
            <a:r>
              <a:rPr lang="pt-BR" sz="2800" dirty="0" smtClean="0"/>
              <a:t>ercado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743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" y="332656"/>
            <a:ext cx="8901430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8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</TotalTime>
  <Words>157</Words>
  <Application>Microsoft Office PowerPoint</Application>
  <PresentationFormat>Apresentação na tela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Austin</vt:lpstr>
      <vt:lpstr>Modelo analise exploratória de predição do resultado de campeonatos do Premier League</vt:lpstr>
      <vt:lpstr>Apresentação pessoal</vt:lpstr>
      <vt:lpstr>Agenda</vt:lpstr>
      <vt:lpstr>Projeto</vt:lpstr>
      <vt:lpstr>Tecnologias</vt:lpstr>
      <vt:lpstr>Origem dos dados </vt:lpstr>
      <vt:lpstr>Padrões de Projeto</vt:lpstr>
      <vt:lpstr>Análise</vt:lpstr>
      <vt:lpstr>Apresentação do PowerPoint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analise exploratória de predição do resultado de campeonatos do Premier League</dc:title>
  <dc:creator>Alan Felix</dc:creator>
  <cp:lastModifiedBy>Alan Felix</cp:lastModifiedBy>
  <cp:revision>11</cp:revision>
  <dcterms:created xsi:type="dcterms:W3CDTF">2020-04-11T17:59:32Z</dcterms:created>
  <dcterms:modified xsi:type="dcterms:W3CDTF">2020-04-11T20:55:40Z</dcterms:modified>
</cp:coreProperties>
</file>