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F0058B-C577-4AAC-B4A0-8B6682BF322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908840D-C68A-4971-8928-2B199CE89168}">
      <dgm:prSet/>
      <dgm:spPr/>
      <dgm:t>
        <a:bodyPr/>
        <a:lstStyle/>
        <a:p>
          <a:r>
            <a:rPr lang="pt-BR" b="1"/>
            <a:t>Frameworks e Ferramentas:</a:t>
          </a:r>
          <a:endParaRPr lang="en-US"/>
        </a:p>
      </dgm:t>
    </dgm:pt>
    <dgm:pt modelId="{1F58E77A-06B1-403A-97AF-9397702FD658}" type="parTrans" cxnId="{70A7295E-CA5C-4ACD-A175-770E043AE12F}">
      <dgm:prSet/>
      <dgm:spPr/>
      <dgm:t>
        <a:bodyPr/>
        <a:lstStyle/>
        <a:p>
          <a:endParaRPr lang="en-US"/>
        </a:p>
      </dgm:t>
    </dgm:pt>
    <dgm:pt modelId="{F7F39398-0F2A-43FC-AF77-CC518A1DD8D9}" type="sibTrans" cxnId="{70A7295E-CA5C-4ACD-A175-770E043AE12F}">
      <dgm:prSet/>
      <dgm:spPr/>
      <dgm:t>
        <a:bodyPr/>
        <a:lstStyle/>
        <a:p>
          <a:endParaRPr lang="en-US"/>
        </a:p>
      </dgm:t>
    </dgm:pt>
    <dgm:pt modelId="{0C91AA9E-C0F4-4976-B322-600CAC2FFB68}">
      <dgm:prSet/>
      <dgm:spPr/>
      <dgm:t>
        <a:bodyPr/>
        <a:lstStyle/>
        <a:p>
          <a:r>
            <a:rPr lang="pt-BR"/>
            <a:t>.NET Core 8</a:t>
          </a:r>
          <a:endParaRPr lang="en-US"/>
        </a:p>
      </dgm:t>
    </dgm:pt>
    <dgm:pt modelId="{C19A3A0C-8A9B-4C86-9963-12DE70A6D7C4}" type="parTrans" cxnId="{B4948101-F298-48C6-BF70-DF98C4D17945}">
      <dgm:prSet/>
      <dgm:spPr/>
      <dgm:t>
        <a:bodyPr/>
        <a:lstStyle/>
        <a:p>
          <a:endParaRPr lang="en-US"/>
        </a:p>
      </dgm:t>
    </dgm:pt>
    <dgm:pt modelId="{7DE91B56-B0D0-4223-A511-2DAFB600C08C}" type="sibTrans" cxnId="{B4948101-F298-48C6-BF70-DF98C4D17945}">
      <dgm:prSet/>
      <dgm:spPr/>
      <dgm:t>
        <a:bodyPr/>
        <a:lstStyle/>
        <a:p>
          <a:endParaRPr lang="en-US"/>
        </a:p>
      </dgm:t>
    </dgm:pt>
    <dgm:pt modelId="{EE328ADE-C3BB-4CA4-97DD-8D138390517C}">
      <dgm:prSet/>
      <dgm:spPr/>
      <dgm:t>
        <a:bodyPr/>
        <a:lstStyle/>
        <a:p>
          <a:r>
            <a:rPr lang="pt-BR"/>
            <a:t>ASP.NET Core MVC</a:t>
          </a:r>
          <a:endParaRPr lang="en-US"/>
        </a:p>
      </dgm:t>
    </dgm:pt>
    <dgm:pt modelId="{9A127E81-5EE4-4589-8E5D-6D15D11DA30A}" type="parTrans" cxnId="{D3CF4591-D09E-44EA-83BC-C80DE75CDEE6}">
      <dgm:prSet/>
      <dgm:spPr/>
      <dgm:t>
        <a:bodyPr/>
        <a:lstStyle/>
        <a:p>
          <a:endParaRPr lang="en-US"/>
        </a:p>
      </dgm:t>
    </dgm:pt>
    <dgm:pt modelId="{29D821D7-AF48-4CDC-8C5E-8E40F5CE5E6F}" type="sibTrans" cxnId="{D3CF4591-D09E-44EA-83BC-C80DE75CDEE6}">
      <dgm:prSet/>
      <dgm:spPr/>
      <dgm:t>
        <a:bodyPr/>
        <a:lstStyle/>
        <a:p>
          <a:endParaRPr lang="en-US"/>
        </a:p>
      </dgm:t>
    </dgm:pt>
    <dgm:pt modelId="{8DAD9127-2D48-4E8B-B8CF-1267DE74BB10}">
      <dgm:prSet/>
      <dgm:spPr/>
      <dgm:t>
        <a:bodyPr/>
        <a:lstStyle/>
        <a:p>
          <a:r>
            <a:rPr lang="pt-BR"/>
            <a:t>SQL Server</a:t>
          </a:r>
          <a:endParaRPr lang="en-US"/>
        </a:p>
      </dgm:t>
    </dgm:pt>
    <dgm:pt modelId="{B5317594-3BF4-4332-BF59-CBCC58F974FA}" type="parTrans" cxnId="{A276E3A9-F411-47F2-A65C-B7F35E8550F9}">
      <dgm:prSet/>
      <dgm:spPr/>
      <dgm:t>
        <a:bodyPr/>
        <a:lstStyle/>
        <a:p>
          <a:endParaRPr lang="en-US"/>
        </a:p>
      </dgm:t>
    </dgm:pt>
    <dgm:pt modelId="{6D1B1191-7CC2-4883-848F-971DF6ECE5D3}" type="sibTrans" cxnId="{A276E3A9-F411-47F2-A65C-B7F35E8550F9}">
      <dgm:prSet/>
      <dgm:spPr/>
      <dgm:t>
        <a:bodyPr/>
        <a:lstStyle/>
        <a:p>
          <a:endParaRPr lang="en-US"/>
        </a:p>
      </dgm:t>
    </dgm:pt>
    <dgm:pt modelId="{EB4FCFC2-E2A1-46B1-AB0B-B075DE36A0F7}">
      <dgm:prSet/>
      <dgm:spPr/>
      <dgm:t>
        <a:bodyPr/>
        <a:lstStyle/>
        <a:p>
          <a:r>
            <a:rPr lang="pt-BR"/>
            <a:t>Fast Report (relatórios)</a:t>
          </a:r>
          <a:endParaRPr lang="en-US"/>
        </a:p>
      </dgm:t>
    </dgm:pt>
    <dgm:pt modelId="{1776FE34-BA35-4546-BD29-7C67F8E90FB9}" type="parTrans" cxnId="{DDBCFE4E-7AA6-4C2E-A699-250630F9CFD9}">
      <dgm:prSet/>
      <dgm:spPr/>
      <dgm:t>
        <a:bodyPr/>
        <a:lstStyle/>
        <a:p>
          <a:endParaRPr lang="en-US"/>
        </a:p>
      </dgm:t>
    </dgm:pt>
    <dgm:pt modelId="{AAD3D5E2-5513-4FC0-A5E0-12B08595BD2C}" type="sibTrans" cxnId="{DDBCFE4E-7AA6-4C2E-A699-250630F9CFD9}">
      <dgm:prSet/>
      <dgm:spPr/>
      <dgm:t>
        <a:bodyPr/>
        <a:lstStyle/>
        <a:p>
          <a:endParaRPr lang="en-US"/>
        </a:p>
      </dgm:t>
    </dgm:pt>
    <dgm:pt modelId="{D7C23F96-EDCB-43EB-A593-14802D725F29}">
      <dgm:prSet/>
      <dgm:spPr/>
      <dgm:t>
        <a:bodyPr/>
        <a:lstStyle/>
        <a:p>
          <a:r>
            <a:rPr lang="pt-BR" b="1"/>
            <a:t>Abordagem:</a:t>
          </a:r>
          <a:endParaRPr lang="en-US"/>
        </a:p>
      </dgm:t>
    </dgm:pt>
    <dgm:pt modelId="{9A1383FC-25F0-44D2-9D1B-8273C55504C1}" type="parTrans" cxnId="{CDE90652-5FA9-4E12-841F-B5E183408E7D}">
      <dgm:prSet/>
      <dgm:spPr/>
      <dgm:t>
        <a:bodyPr/>
        <a:lstStyle/>
        <a:p>
          <a:endParaRPr lang="en-US"/>
        </a:p>
      </dgm:t>
    </dgm:pt>
    <dgm:pt modelId="{4C486168-E800-4EA7-BC9C-4E65CEC97621}" type="sibTrans" cxnId="{CDE90652-5FA9-4E12-841F-B5E183408E7D}">
      <dgm:prSet/>
      <dgm:spPr/>
      <dgm:t>
        <a:bodyPr/>
        <a:lstStyle/>
        <a:p>
          <a:endParaRPr lang="en-US"/>
        </a:p>
      </dgm:t>
    </dgm:pt>
    <dgm:pt modelId="{AE2770CD-D65F-438C-A557-5DDDA626F5B8}">
      <dgm:prSet/>
      <dgm:spPr/>
      <dgm:t>
        <a:bodyPr/>
        <a:lstStyle/>
        <a:p>
          <a:r>
            <a:rPr lang="pt-BR"/>
            <a:t>Clean Architecture</a:t>
          </a:r>
          <a:endParaRPr lang="en-US"/>
        </a:p>
      </dgm:t>
    </dgm:pt>
    <dgm:pt modelId="{59FD020A-4B13-4F4C-B7E3-6E958A16DCD6}" type="parTrans" cxnId="{41F4889C-0570-49C0-A946-5C0A20B759FB}">
      <dgm:prSet/>
      <dgm:spPr/>
      <dgm:t>
        <a:bodyPr/>
        <a:lstStyle/>
        <a:p>
          <a:endParaRPr lang="en-US"/>
        </a:p>
      </dgm:t>
    </dgm:pt>
    <dgm:pt modelId="{6939F3D6-8975-46F5-A62D-D697975B1AA9}" type="sibTrans" cxnId="{41F4889C-0570-49C0-A946-5C0A20B759FB}">
      <dgm:prSet/>
      <dgm:spPr/>
      <dgm:t>
        <a:bodyPr/>
        <a:lstStyle/>
        <a:p>
          <a:endParaRPr lang="en-US"/>
        </a:p>
      </dgm:t>
    </dgm:pt>
    <dgm:pt modelId="{108A3070-B490-49A2-B8D2-05072F915CAF}" type="pres">
      <dgm:prSet presAssocID="{F9F0058B-C577-4AAC-B4A0-8B6682BF3223}" presName="linear" presStyleCnt="0">
        <dgm:presLayoutVars>
          <dgm:animLvl val="lvl"/>
          <dgm:resizeHandles val="exact"/>
        </dgm:presLayoutVars>
      </dgm:prSet>
      <dgm:spPr/>
    </dgm:pt>
    <dgm:pt modelId="{52462E47-6D9F-4EDD-844F-4B34F32A52D7}" type="pres">
      <dgm:prSet presAssocID="{A908840D-C68A-4971-8928-2B199CE8916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D37CB7D-2741-4313-AE0D-E69B1B9AB636}" type="pres">
      <dgm:prSet presAssocID="{A908840D-C68A-4971-8928-2B199CE89168}" presName="childText" presStyleLbl="revTx" presStyleIdx="0" presStyleCnt="2">
        <dgm:presLayoutVars>
          <dgm:bulletEnabled val="1"/>
        </dgm:presLayoutVars>
      </dgm:prSet>
      <dgm:spPr/>
    </dgm:pt>
    <dgm:pt modelId="{13CD0D67-EAD6-49F0-AD39-557B84785E6A}" type="pres">
      <dgm:prSet presAssocID="{D7C23F96-EDCB-43EB-A593-14802D725F2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A71BDE5-2E3F-4815-B635-F8D56CAA47AD}" type="pres">
      <dgm:prSet presAssocID="{D7C23F96-EDCB-43EB-A593-14802D725F2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4948101-F298-48C6-BF70-DF98C4D17945}" srcId="{A908840D-C68A-4971-8928-2B199CE89168}" destId="{0C91AA9E-C0F4-4976-B322-600CAC2FFB68}" srcOrd="0" destOrd="0" parTransId="{C19A3A0C-8A9B-4C86-9963-12DE70A6D7C4}" sibTransId="{7DE91B56-B0D0-4223-A511-2DAFB600C08C}"/>
    <dgm:cxn modelId="{40634722-8882-4E6C-8AA1-754580F62291}" type="presOf" srcId="{F9F0058B-C577-4AAC-B4A0-8B6682BF3223}" destId="{108A3070-B490-49A2-B8D2-05072F915CAF}" srcOrd="0" destOrd="0" presId="urn:microsoft.com/office/officeart/2005/8/layout/vList2"/>
    <dgm:cxn modelId="{37E24533-ADC9-4BD6-AF69-0470600ADAE7}" type="presOf" srcId="{8DAD9127-2D48-4E8B-B8CF-1267DE74BB10}" destId="{5D37CB7D-2741-4313-AE0D-E69B1B9AB636}" srcOrd="0" destOrd="2" presId="urn:microsoft.com/office/officeart/2005/8/layout/vList2"/>
    <dgm:cxn modelId="{DB075833-1B36-47D4-A3DF-D470FB70C378}" type="presOf" srcId="{EB4FCFC2-E2A1-46B1-AB0B-B075DE36A0F7}" destId="{5D37CB7D-2741-4313-AE0D-E69B1B9AB636}" srcOrd="0" destOrd="3" presId="urn:microsoft.com/office/officeart/2005/8/layout/vList2"/>
    <dgm:cxn modelId="{70A7295E-CA5C-4ACD-A175-770E043AE12F}" srcId="{F9F0058B-C577-4AAC-B4A0-8B6682BF3223}" destId="{A908840D-C68A-4971-8928-2B199CE89168}" srcOrd="0" destOrd="0" parTransId="{1F58E77A-06B1-403A-97AF-9397702FD658}" sibTransId="{F7F39398-0F2A-43FC-AF77-CC518A1DD8D9}"/>
    <dgm:cxn modelId="{FD72F644-758E-4540-BA3C-BB15346CC0B0}" type="presOf" srcId="{EE328ADE-C3BB-4CA4-97DD-8D138390517C}" destId="{5D37CB7D-2741-4313-AE0D-E69B1B9AB636}" srcOrd="0" destOrd="1" presId="urn:microsoft.com/office/officeart/2005/8/layout/vList2"/>
    <dgm:cxn modelId="{0CBC366B-F18D-40F9-8FB5-EEC388475E5F}" type="presOf" srcId="{0C91AA9E-C0F4-4976-B322-600CAC2FFB68}" destId="{5D37CB7D-2741-4313-AE0D-E69B1B9AB636}" srcOrd="0" destOrd="0" presId="urn:microsoft.com/office/officeart/2005/8/layout/vList2"/>
    <dgm:cxn modelId="{DDBCFE4E-7AA6-4C2E-A699-250630F9CFD9}" srcId="{A908840D-C68A-4971-8928-2B199CE89168}" destId="{EB4FCFC2-E2A1-46B1-AB0B-B075DE36A0F7}" srcOrd="3" destOrd="0" parTransId="{1776FE34-BA35-4546-BD29-7C67F8E90FB9}" sibTransId="{AAD3D5E2-5513-4FC0-A5E0-12B08595BD2C}"/>
    <dgm:cxn modelId="{CDE90652-5FA9-4E12-841F-B5E183408E7D}" srcId="{F9F0058B-C577-4AAC-B4A0-8B6682BF3223}" destId="{D7C23F96-EDCB-43EB-A593-14802D725F29}" srcOrd="1" destOrd="0" parTransId="{9A1383FC-25F0-44D2-9D1B-8273C55504C1}" sibTransId="{4C486168-E800-4EA7-BC9C-4E65CEC97621}"/>
    <dgm:cxn modelId="{8A6F3152-DDE7-49C0-9472-AB90E756D2F5}" type="presOf" srcId="{A908840D-C68A-4971-8928-2B199CE89168}" destId="{52462E47-6D9F-4EDD-844F-4B34F32A52D7}" srcOrd="0" destOrd="0" presId="urn:microsoft.com/office/officeart/2005/8/layout/vList2"/>
    <dgm:cxn modelId="{8601E054-88A2-4512-BE0F-C8FA6E3CE522}" type="presOf" srcId="{D7C23F96-EDCB-43EB-A593-14802D725F29}" destId="{13CD0D67-EAD6-49F0-AD39-557B84785E6A}" srcOrd="0" destOrd="0" presId="urn:microsoft.com/office/officeart/2005/8/layout/vList2"/>
    <dgm:cxn modelId="{D3CF4591-D09E-44EA-83BC-C80DE75CDEE6}" srcId="{A908840D-C68A-4971-8928-2B199CE89168}" destId="{EE328ADE-C3BB-4CA4-97DD-8D138390517C}" srcOrd="1" destOrd="0" parTransId="{9A127E81-5EE4-4589-8E5D-6D15D11DA30A}" sibTransId="{29D821D7-AF48-4CDC-8C5E-8E40F5CE5E6F}"/>
    <dgm:cxn modelId="{41F4889C-0570-49C0-A946-5C0A20B759FB}" srcId="{D7C23F96-EDCB-43EB-A593-14802D725F29}" destId="{AE2770CD-D65F-438C-A557-5DDDA626F5B8}" srcOrd="0" destOrd="0" parTransId="{59FD020A-4B13-4F4C-B7E3-6E958A16DCD6}" sibTransId="{6939F3D6-8975-46F5-A62D-D697975B1AA9}"/>
    <dgm:cxn modelId="{A276E3A9-F411-47F2-A65C-B7F35E8550F9}" srcId="{A908840D-C68A-4971-8928-2B199CE89168}" destId="{8DAD9127-2D48-4E8B-B8CF-1267DE74BB10}" srcOrd="2" destOrd="0" parTransId="{B5317594-3BF4-4332-BF59-CBCC58F974FA}" sibTransId="{6D1B1191-7CC2-4883-848F-971DF6ECE5D3}"/>
    <dgm:cxn modelId="{AB145CB6-6140-4D5A-91A7-5F22F79CB413}" type="presOf" srcId="{AE2770CD-D65F-438C-A557-5DDDA626F5B8}" destId="{5A71BDE5-2E3F-4815-B635-F8D56CAA47AD}" srcOrd="0" destOrd="0" presId="urn:microsoft.com/office/officeart/2005/8/layout/vList2"/>
    <dgm:cxn modelId="{4526EBA6-FA33-4DB7-92F1-B1F0C4787F78}" type="presParOf" srcId="{108A3070-B490-49A2-B8D2-05072F915CAF}" destId="{52462E47-6D9F-4EDD-844F-4B34F32A52D7}" srcOrd="0" destOrd="0" presId="urn:microsoft.com/office/officeart/2005/8/layout/vList2"/>
    <dgm:cxn modelId="{5E99DA58-C8A7-417A-A368-78D447DBA3B7}" type="presParOf" srcId="{108A3070-B490-49A2-B8D2-05072F915CAF}" destId="{5D37CB7D-2741-4313-AE0D-E69B1B9AB636}" srcOrd="1" destOrd="0" presId="urn:microsoft.com/office/officeart/2005/8/layout/vList2"/>
    <dgm:cxn modelId="{E205DCA6-0516-478E-8B52-F510077A5033}" type="presParOf" srcId="{108A3070-B490-49A2-B8D2-05072F915CAF}" destId="{13CD0D67-EAD6-49F0-AD39-557B84785E6A}" srcOrd="2" destOrd="0" presId="urn:microsoft.com/office/officeart/2005/8/layout/vList2"/>
    <dgm:cxn modelId="{7584A2BB-1F25-492D-AD93-3F658CDD34CD}" type="presParOf" srcId="{108A3070-B490-49A2-B8D2-05072F915CAF}" destId="{5A71BDE5-2E3F-4815-B635-F8D56CAA47A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62E47-6D9F-4EDD-844F-4B34F32A52D7}">
      <dsp:nvSpPr>
        <dsp:cNvPr id="0" name=""/>
        <dsp:cNvSpPr/>
      </dsp:nvSpPr>
      <dsp:spPr>
        <a:xfrm>
          <a:off x="0" y="99149"/>
          <a:ext cx="5291663" cy="7370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1" kern="1200"/>
            <a:t>Frameworks e Ferramentas:</a:t>
          </a:r>
          <a:endParaRPr lang="en-US" sz="3000" kern="1200"/>
        </a:p>
      </dsp:txBody>
      <dsp:txXfrm>
        <a:off x="35982" y="135131"/>
        <a:ext cx="5219699" cy="665135"/>
      </dsp:txXfrm>
    </dsp:sp>
    <dsp:sp modelId="{5D37CB7D-2741-4313-AE0D-E69B1B9AB636}">
      <dsp:nvSpPr>
        <dsp:cNvPr id="0" name=""/>
        <dsp:cNvSpPr/>
      </dsp:nvSpPr>
      <dsp:spPr>
        <a:xfrm>
          <a:off x="0" y="836249"/>
          <a:ext cx="5291663" cy="1583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01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300" kern="1200"/>
            <a:t>.NET Core 8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300" kern="1200"/>
            <a:t>ASP.NET Core MVC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300" kern="1200"/>
            <a:t>SQL Server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300" kern="1200"/>
            <a:t>Fast Report (relatórios)</a:t>
          </a:r>
          <a:endParaRPr lang="en-US" sz="2300" kern="1200"/>
        </a:p>
      </dsp:txBody>
      <dsp:txXfrm>
        <a:off x="0" y="836249"/>
        <a:ext cx="5291663" cy="1583549"/>
      </dsp:txXfrm>
    </dsp:sp>
    <dsp:sp modelId="{13CD0D67-EAD6-49F0-AD39-557B84785E6A}">
      <dsp:nvSpPr>
        <dsp:cNvPr id="0" name=""/>
        <dsp:cNvSpPr/>
      </dsp:nvSpPr>
      <dsp:spPr>
        <a:xfrm>
          <a:off x="0" y="2419799"/>
          <a:ext cx="5291663" cy="737099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1" kern="1200"/>
            <a:t>Abordagem:</a:t>
          </a:r>
          <a:endParaRPr lang="en-US" sz="3000" kern="1200"/>
        </a:p>
      </dsp:txBody>
      <dsp:txXfrm>
        <a:off x="35982" y="2455781"/>
        <a:ext cx="5219699" cy="665135"/>
      </dsp:txXfrm>
    </dsp:sp>
    <dsp:sp modelId="{5A71BDE5-2E3F-4815-B635-F8D56CAA47AD}">
      <dsp:nvSpPr>
        <dsp:cNvPr id="0" name=""/>
        <dsp:cNvSpPr/>
      </dsp:nvSpPr>
      <dsp:spPr>
        <a:xfrm>
          <a:off x="0" y="3156899"/>
          <a:ext cx="5291663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01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300" kern="1200"/>
            <a:t>Clean Architecture</a:t>
          </a:r>
          <a:endParaRPr lang="en-US" sz="2300" kern="1200"/>
        </a:p>
      </dsp:txBody>
      <dsp:txXfrm>
        <a:off x="0" y="3156899"/>
        <a:ext cx="5291663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E198F-AD8E-54E4-C18B-70658F5F9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0677CA-2BF3-A6AE-61C1-9724534F0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2CE98A-2326-C7F6-1315-8AEC5396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4DCDA-EAA7-47B2-B822-34537E30D3F0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5B7A80-20F8-F9D7-613B-CDD7392C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9D90B6-3D3C-2914-C754-CA3C3AB2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716A-6E88-4440-A327-3609C6B0D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26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68F2F-8A95-9CF2-BB61-654C2B5B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F77D9B-2AD1-3F68-4B25-BADCC8841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864294-F28E-EBB8-86CA-0B7BD76D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4DCDA-EAA7-47B2-B822-34537E30D3F0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1AAD6C-DF1C-BA25-844C-2DCF58A3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BC3E8D-1B21-E9E3-232A-02C3C1BD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716A-6E88-4440-A327-3609C6B0D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6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22F52F-A746-DFDC-F15F-2C72B2A33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B6DF92-00C3-A834-0DB0-77F85552C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4CF7F1-0D3B-8D16-4180-DECCE217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4DCDA-EAA7-47B2-B822-34537E30D3F0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E92E58-A1DE-E0F7-E465-3B0D1EA46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918363-DB7A-F30A-3A81-FD1A11D4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716A-6E88-4440-A327-3609C6B0D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1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2417D-2094-F47C-41E2-7ED37F1B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3E0F70-22B1-48DD-F49A-A85CC53CE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7A10A8-72DA-0F9E-1AD4-C8205EC2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4DCDA-EAA7-47B2-B822-34537E30D3F0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41CFDA-5883-0DDB-68E1-6057F5B9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D9E3CD-EF42-5364-132F-90F59F09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716A-6E88-4440-A327-3609C6B0D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24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5DF01-6FB6-9472-7F1D-D393C6A8C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B095E4-55CC-72E3-D23B-2B116C315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A0074E-3ACA-2D7F-61C5-DA7BC8ACD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4DCDA-EAA7-47B2-B822-34537E30D3F0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9F49FC-1A87-7A15-7F16-4FF026EF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C0A75D-383E-4A1B-5399-F1F5FBBC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716A-6E88-4440-A327-3609C6B0D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26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B0CDA-7194-0F67-980D-FD605B0B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CA70FD-C3A0-60FB-8EE3-603EF9073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A04635-2239-561B-4713-D020C3AF6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237558-4555-F881-77B7-48774DA9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4DCDA-EAA7-47B2-B822-34537E30D3F0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3C65F2-840F-8158-A0B8-2F1B01D46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9FCAD6-A727-14D2-4B4B-B3A022B3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716A-6E88-4440-A327-3609C6B0D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19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827EE-02E9-8046-0AAD-72D8A9A2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EA01F5-307E-D8CC-C14C-6BDDCB97E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E4CCA0-9971-125D-7B66-9A4FC9E5D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9BA33C-7B78-7780-8F74-4037ABF75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E8E69CD-3AB5-9A6A-25EC-DDEA64337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C93E92F-9911-32EB-20D2-B7D6778F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4DCDA-EAA7-47B2-B822-34537E30D3F0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758924-A4A9-14E5-5C15-CE5AAF43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8E5FAF6-1FE8-E393-9B45-477BE7E1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716A-6E88-4440-A327-3609C6B0D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66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0F297-466A-A3BA-5685-04D8FF870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26E7F3-9155-1381-06A6-6D215270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4DCDA-EAA7-47B2-B822-34537E30D3F0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28D454-8352-4002-E8E2-1412C9CA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4B72A42-0A26-C254-A56D-ACBD9962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716A-6E88-4440-A327-3609C6B0D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50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F6F2A6D-1387-1230-8AD0-B39007AE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4DCDA-EAA7-47B2-B822-34537E30D3F0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50E9D8-0C5C-4D25-F6AE-7A44B3B7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704390-BCD0-CE6D-40B3-EE9C42E1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716A-6E88-4440-A327-3609C6B0D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B3F15-C1D0-2554-8D7D-9285A5B5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552E35-CFC3-1353-AF61-317B001A7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1B5D9E-EBE6-5DA2-0892-B0261FAAB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116B43-BAD4-25C1-A0E6-E827E20A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4DCDA-EAA7-47B2-B822-34537E30D3F0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0DDE18-A5E7-9105-7F4E-1BF2DD6A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677785-48C9-6A18-2163-E88E11AA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716A-6E88-4440-A327-3609C6B0D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41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B598C-5BB9-198E-C6A3-C69DDAB29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1BA4FAC-5D08-FC3A-0000-C8124822F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DD4BDD-0ADA-B49C-16A5-D30849AE7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3669C2-95AD-A373-E98B-6F92234B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4DCDA-EAA7-47B2-B822-34537E30D3F0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3E2F2B-A087-48D8-90C4-C9315441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CA4251-AC3E-4F55-6BDF-0EEB61A8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716A-6E88-4440-A327-3609C6B0D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73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B9E158-9AC8-CFF0-058F-5FB3B611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C0BA77-ABBE-3746-4538-E93F8DB0C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7954CF-EF70-FE89-3723-7CCAFF6E9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F4DCDA-EAA7-47B2-B822-34537E30D3F0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3BC642-2767-8093-13D6-4FAC83FA9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B8AA76-DB97-F9D9-90D1-E0CE8588F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9F716A-6E88-4440-A327-3609C6B0D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64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FE2605-949B-F30E-739B-901323EE5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pt-BR" sz="4400" dirty="0"/>
              <a:t>Apresentação do Projeto - Cadastro de Livros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558338-E8B6-EBDE-BD50-D6D178FDA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pt-BR" sz="2200" dirty="0"/>
              <a:t>Desafio Técnico para </a:t>
            </a:r>
            <a:r>
              <a:rPr lang="pt-BR" sz="2200" dirty="0" err="1"/>
              <a:t>Basis</a:t>
            </a:r>
            <a:r>
              <a:rPr lang="pt-BR" sz="2200" dirty="0"/>
              <a:t> / TJRJ</a:t>
            </a:r>
          </a:p>
          <a:p>
            <a:pPr algn="l"/>
            <a:endParaRPr lang="pt-BR" sz="2200" dirty="0"/>
          </a:p>
          <a:p>
            <a:pPr algn="l"/>
            <a:br>
              <a:rPr lang="pt-BR" sz="2200" dirty="0"/>
            </a:br>
            <a:r>
              <a:rPr lang="pt-BR" sz="2200" dirty="0"/>
              <a:t>Alan Felipe de Lima Neres</a:t>
            </a:r>
          </a:p>
        </p:txBody>
      </p:sp>
      <p:pic>
        <p:nvPicPr>
          <p:cNvPr id="5" name="Picture 4" descr="Livros em uma mesa">
            <a:extLst>
              <a:ext uri="{FF2B5EF4-FFF2-40B4-BE49-F238E27FC236}">
                <a16:creationId xmlns:a16="http://schemas.microsoft.com/office/drawing/2014/main" id="{2B287E38-532C-4E7D-05A4-F86544E833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429" r="923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1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4150D5-093C-4CE7-B064-2F490E09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/>
              <a:t>Descrição do Desafio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7DD3A9-9671-7992-AFBF-6E8D46929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t-BR" sz="2200" b="1" dirty="0"/>
              <a:t>Objetivo do projeto:</a:t>
            </a:r>
            <a:br>
              <a:rPr lang="pt-BR" sz="2200" dirty="0"/>
            </a:br>
            <a:r>
              <a:rPr lang="pt-BR" sz="2200" dirty="0"/>
              <a:t>Criar um sistema de cadastro de livros com CRUD completo, relatório agrupado por autor, e integração de boas práticas.</a:t>
            </a:r>
            <a:br>
              <a:rPr lang="pt-BR" sz="2200" dirty="0"/>
            </a:br>
            <a:endParaRPr lang="pt-BR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200" b="1" dirty="0"/>
              <a:t>Premissas principais: </a:t>
            </a:r>
            <a:r>
              <a:rPr lang="pt-BR" sz="2200" dirty="0"/>
              <a:t>CRUD para Livro, Autor e Assunto.</a:t>
            </a:r>
          </a:p>
          <a:p>
            <a:pPr lvl="1"/>
            <a:r>
              <a:rPr lang="pt-BR" sz="2200" dirty="0"/>
              <a:t>Gerar Relatório.</a:t>
            </a:r>
          </a:p>
          <a:p>
            <a:pPr lvl="1"/>
            <a:r>
              <a:rPr lang="pt-BR" sz="2200" dirty="0"/>
              <a:t>Uso de boas práticas.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7401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9CE5E-26AE-1422-58CB-2FF30F310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r>
              <a:rPr lang="pt-BR" sz="4000"/>
              <a:t>Tecnologias Utilizadas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1EC558-49DF-766D-5686-937E2EDC77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728" r="18924" b="-2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1C8FCED-9552-279E-A6C5-9F2D02380E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369616"/>
              </p:ext>
            </p:extLst>
          </p:nvPr>
        </p:nvGraphicFramePr>
        <p:xfrm>
          <a:off x="6417734" y="2614612"/>
          <a:ext cx="5291663" cy="37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608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7B280B-AF18-6FC7-7B04-7B29716A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/>
              <a:t>Estrutura do Projeto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CA0F50-57FF-9CD9-B75B-57544BF1D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200" b="1" dirty="0" err="1"/>
              <a:t>Soluction</a:t>
            </a:r>
            <a:r>
              <a:rPr lang="pt-BR" sz="2200" b="1" dirty="0"/>
              <a:t> composta pelos projetos:</a:t>
            </a:r>
          </a:p>
          <a:p>
            <a:pPr lvl="1"/>
            <a:r>
              <a:rPr lang="pt-BR" sz="2200" b="1" dirty="0" err="1"/>
              <a:t>Biblioteca.Domain</a:t>
            </a:r>
            <a:r>
              <a:rPr lang="pt-BR" sz="2200" b="1" dirty="0"/>
              <a:t>:</a:t>
            </a:r>
            <a:r>
              <a:rPr lang="pt-BR" sz="2200" dirty="0"/>
              <a:t> Camada de domínio.</a:t>
            </a:r>
          </a:p>
          <a:p>
            <a:pPr lvl="1"/>
            <a:r>
              <a:rPr lang="pt-BR" sz="2200" b="1" dirty="0" err="1"/>
              <a:t>Biblioteca.Infra.Data</a:t>
            </a:r>
            <a:r>
              <a:rPr lang="pt-BR" sz="2200" b="1" dirty="0"/>
              <a:t>:</a:t>
            </a:r>
            <a:r>
              <a:rPr lang="pt-BR" sz="2200" dirty="0"/>
              <a:t> Persistência e acesso a dados.</a:t>
            </a:r>
          </a:p>
          <a:p>
            <a:pPr lvl="1"/>
            <a:r>
              <a:rPr lang="pt-BR" sz="2200" b="1" dirty="0" err="1"/>
              <a:t>Biblioteca.Infra.IoC</a:t>
            </a:r>
            <a:r>
              <a:rPr lang="pt-BR" sz="2200" b="1" dirty="0"/>
              <a:t>:</a:t>
            </a:r>
            <a:r>
              <a:rPr lang="pt-BR" sz="2200" dirty="0"/>
              <a:t> Configuração de injeção de dependências.</a:t>
            </a:r>
          </a:p>
          <a:p>
            <a:pPr lvl="1"/>
            <a:r>
              <a:rPr lang="pt-BR" sz="2200" b="1" dirty="0" err="1"/>
              <a:t>Biblioteca.Application</a:t>
            </a:r>
            <a:r>
              <a:rPr lang="pt-BR" sz="2200" b="1" dirty="0"/>
              <a:t>:</a:t>
            </a:r>
            <a:r>
              <a:rPr lang="pt-BR" sz="2200" dirty="0"/>
              <a:t> Regras de negócio.</a:t>
            </a:r>
          </a:p>
          <a:p>
            <a:pPr lvl="1"/>
            <a:r>
              <a:rPr lang="pt-BR" sz="2200" b="1" dirty="0" err="1"/>
              <a:t>Biblioteca.API</a:t>
            </a:r>
            <a:r>
              <a:rPr lang="pt-BR" sz="2200" b="1" dirty="0"/>
              <a:t>:</a:t>
            </a:r>
            <a:r>
              <a:rPr lang="pt-BR" sz="2200" dirty="0"/>
              <a:t> API REST.</a:t>
            </a:r>
          </a:p>
          <a:p>
            <a:pPr lvl="1"/>
            <a:endParaRPr lang="pt-BR" sz="2200" dirty="0"/>
          </a:p>
          <a:p>
            <a:pPr lvl="1"/>
            <a:endParaRPr lang="pt-BR" sz="2200" dirty="0"/>
          </a:p>
          <a:p>
            <a:pPr lvl="1"/>
            <a:r>
              <a:rPr lang="pt-BR" sz="2200" b="1" dirty="0" err="1"/>
              <a:t>Biblioteca.AplicacaoMvc</a:t>
            </a:r>
            <a:r>
              <a:rPr lang="pt-BR" sz="2200" b="1" dirty="0"/>
              <a:t>:</a:t>
            </a:r>
            <a:r>
              <a:rPr lang="pt-BR" sz="2200" dirty="0"/>
              <a:t> Camada de apresentação (MVC).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59502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29459-B5D8-44DC-7D40-AAFA084F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Dados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F85C982-47F5-5B4C-ACE8-F501B5AD9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2241" y="1825625"/>
            <a:ext cx="8607517" cy="4351338"/>
          </a:xfrm>
        </p:spPr>
      </p:pic>
    </p:spTree>
    <p:extLst>
      <p:ext uri="{BB962C8B-B14F-4D97-AF65-F5344CB8AC3E}">
        <p14:creationId xmlns:p14="http://schemas.microsoft.com/office/powerpoint/2010/main" val="22802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99D353-645D-E0AF-2841-13157562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pt-BR" sz="4100">
                <a:solidFill>
                  <a:srgbClr val="FFFFFF"/>
                </a:solidFill>
              </a:rPr>
              <a:t>Fluxo de Desenvolvimento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0521FC-6306-A979-7010-017959D25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pt-BR" dirty="0"/>
              <a:t>Etapas principais: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Configuração inicial (projetos, pacotes, banco de dados).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Implementação do CRUD para Autor, Assunto e Livro.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Desenvolvimento do relatório.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Testes e ajustes finais.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C135E6-973B-CFC2-3E28-8CA460301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Demonstração Prática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8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201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do Office</vt:lpstr>
      <vt:lpstr>Apresentação do Projeto - Cadastro de Livros</vt:lpstr>
      <vt:lpstr>Descrição do Desafio</vt:lpstr>
      <vt:lpstr>Tecnologias Utilizadas</vt:lpstr>
      <vt:lpstr>Estrutura do Projeto</vt:lpstr>
      <vt:lpstr>Modelo de Dados</vt:lpstr>
      <vt:lpstr>Fluxo de Desenvolvimento</vt:lpstr>
      <vt:lpstr>Demonstração Prática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ALAN FELIPE DE LIMA NERES</dc:creator>
  <cp:lastModifiedBy>ALAN FELIPE DE LIMA NERES</cp:lastModifiedBy>
  <cp:revision>2</cp:revision>
  <dcterms:created xsi:type="dcterms:W3CDTF">2025-01-09T17:13:11Z</dcterms:created>
  <dcterms:modified xsi:type="dcterms:W3CDTF">2025-01-09T17:28:26Z</dcterms:modified>
</cp:coreProperties>
</file>