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6A52"/>
    <a:srgbClr val="CAC6C1"/>
    <a:srgbClr val="EC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4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7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0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9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6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C0EFA-4CBC-45B0-817F-58DFFBC216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289B0D-F11A-4DCD-9662-9C6BC0C1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ECEAE7"/>
            </a:gs>
            <a:gs pos="100000">
              <a:srgbClr val="9D6A5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0B13B-80A7-4FFC-A199-85548CDEF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9" r="11449"/>
          <a:stretch/>
        </p:blipFill>
        <p:spPr>
          <a:xfrm>
            <a:off x="4579564" y="426720"/>
            <a:ext cx="7312658" cy="50509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4CB18-7F81-44D8-B57D-2AF7EEDA1C64}"/>
              </a:ext>
            </a:extLst>
          </p:cNvPr>
          <p:cNvSpPr txBox="1"/>
          <p:nvPr/>
        </p:nvSpPr>
        <p:spPr>
          <a:xfrm>
            <a:off x="193040" y="426720"/>
            <a:ext cx="4081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0" dirty="0"/>
              <a:t>TOM DENTON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04281-00D3-49A6-9EE7-A5AF2D285522}"/>
              </a:ext>
            </a:extLst>
          </p:cNvPr>
          <p:cNvSpPr txBox="1"/>
          <p:nvPr/>
        </p:nvSpPr>
        <p:spPr>
          <a:xfrm>
            <a:off x="179013" y="3191932"/>
            <a:ext cx="80568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300" dirty="0">
                <a:latin typeface="Aharoni" panose="020B0604020202020204" pitchFamily="2" charset="-79"/>
                <a:cs typeface="Aharoni" panose="020B0604020202020204" pitchFamily="2" charset="-79"/>
              </a:rPr>
              <a:t>Presidente del NYS</a:t>
            </a:r>
            <a:r>
              <a:rPr lang="en-US" sz="3300" dirty="0">
                <a:latin typeface="Aharoni" panose="020B0604020202020204" pitchFamily="2" charset="-79"/>
                <a:cs typeface="Aharoni" panose="020B0604020202020204" pitchFamily="2" charset="-79"/>
              </a:rPr>
              <a:t>L</a:t>
            </a:r>
            <a:endParaRPr lang="es-AR" sz="33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0858-3196-46B6-8111-6AF458EE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000" dirty="0"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Problemática N°1</a:t>
            </a:r>
            <a:endParaRPr lang="en-US" sz="4000" dirty="0">
              <a:latin typeface="Times New Roman" panose="02020603050405020304" pitchFamily="18" charset="0"/>
              <a:ea typeface="STXingkai" panose="020B0503020204020204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094002-429E-47AA-8DA1-83CCEEA21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45377"/>
            <a:ext cx="9604375" cy="37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5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0858-3196-46B6-8111-6AF458EE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A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N°2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93EE1B-5822-4371-9DC1-B5E71C8CE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5"/>
            <a:ext cx="9603276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0858-3196-46B6-8111-6AF458EE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AR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N°3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2D5C57-9EC1-45FE-8806-C6BDB29C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17C6F-ED2A-415E-B6FD-723E98B7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5732"/>
            <a:ext cx="9603275" cy="37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3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0858-3196-46B6-8111-6AF458EE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A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N°4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F40CC-405C-4BA8-8540-78866DF2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3"/>
            <a:ext cx="9603275" cy="39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60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158</TotalTime>
  <Words>22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Gill Sans MT</vt:lpstr>
      <vt:lpstr>Times New Roman</vt:lpstr>
      <vt:lpstr>Gallery</vt:lpstr>
      <vt:lpstr>PowerPoint Presentation</vt:lpstr>
      <vt:lpstr>Problemática N°1</vt:lpstr>
      <vt:lpstr>Problemática N°2</vt:lpstr>
      <vt:lpstr>Problemática N°3</vt:lpstr>
      <vt:lpstr>Problemática N°4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T11641.Training56</dc:creator>
  <cp:lastModifiedBy>T11641.Training56</cp:lastModifiedBy>
  <cp:revision>4</cp:revision>
  <dcterms:created xsi:type="dcterms:W3CDTF">2020-01-20T15:25:13Z</dcterms:created>
  <dcterms:modified xsi:type="dcterms:W3CDTF">2020-01-20T18:21:01Z</dcterms:modified>
</cp:coreProperties>
</file>