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66" r:id="rId5"/>
    <p:sldId id="258" r:id="rId6"/>
    <p:sldId id="265" r:id="rId7"/>
    <p:sldId id="259" r:id="rId8"/>
    <p:sldId id="260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3A166-236E-4AAF-A3EC-0F154BC38FE5}" v="1021" dt="2020-02-15T17:46:44.686"/>
    <p1510:client id="{53C37DCF-BFD3-0ABD-8940-4ADEFF36D48C}" v="1529" dt="2020-02-15T17:33:28.245"/>
    <p1510:client id="{6A09BE4C-CBB7-4A35-A792-9EA6B75ABB55}" v="719" dt="2020-02-15T17:47:03.261"/>
    <p1510:client id="{B57FFB32-B267-39C0-EE2A-39F03340134E}" v="69" dt="2020-02-15T17:46:27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William de Abreu Pontes" userId="S::marcelowap@faculdadefia.edu.br::24fec0b8-0b65-454c-b89f-a9a1d1ddb04a" providerId="AD" clId="Web-{B57FFB32-B267-39C0-EE2A-39F03340134E}"/>
    <pc:docChg chg="modSld">
      <pc:chgData name="Marcelo William de Abreu Pontes" userId="S::marcelowap@faculdadefia.edu.br::24fec0b8-0b65-454c-b89f-a9a1d1ddb04a" providerId="AD" clId="Web-{B57FFB32-B267-39C0-EE2A-39F03340134E}" dt="2020-02-15T17:46:27.746" v="67" actId="20577"/>
      <pc:docMkLst>
        <pc:docMk/>
      </pc:docMkLst>
      <pc:sldChg chg="modSp">
        <pc:chgData name="Marcelo William de Abreu Pontes" userId="S::marcelowap@faculdadefia.edu.br::24fec0b8-0b65-454c-b89f-a9a1d1ddb04a" providerId="AD" clId="Web-{B57FFB32-B267-39C0-EE2A-39F03340134E}" dt="2020-02-15T17:46:26.433" v="65" actId="20577"/>
        <pc:sldMkLst>
          <pc:docMk/>
          <pc:sldMk cId="1997731781" sldId="263"/>
        </pc:sldMkLst>
        <pc:spChg chg="mod">
          <ac:chgData name="Marcelo William de Abreu Pontes" userId="S::marcelowap@faculdadefia.edu.br::24fec0b8-0b65-454c-b89f-a9a1d1ddb04a" providerId="AD" clId="Web-{B57FFB32-B267-39C0-EE2A-39F03340134E}" dt="2020-02-15T17:34:05.869" v="4" actId="1076"/>
          <ac:spMkLst>
            <pc:docMk/>
            <pc:sldMk cId="1997731781" sldId="263"/>
            <ac:spMk id="2" creationId="{E1CEFE01-F31E-4A1C-8E86-913235B0506A}"/>
          </ac:spMkLst>
        </pc:spChg>
        <pc:spChg chg="mod">
          <ac:chgData name="Marcelo William de Abreu Pontes" userId="S::marcelowap@faculdadefia.edu.br::24fec0b8-0b65-454c-b89f-a9a1d1ddb04a" providerId="AD" clId="Web-{B57FFB32-B267-39C0-EE2A-39F03340134E}" dt="2020-02-15T17:46:26.433" v="65" actId="20577"/>
          <ac:spMkLst>
            <pc:docMk/>
            <pc:sldMk cId="1997731781" sldId="263"/>
            <ac:spMk id="14" creationId="{A9DE5567-1939-4510-A785-07130E5FE1F8}"/>
          </ac:spMkLst>
        </pc:spChg>
      </pc:sldChg>
    </pc:docChg>
  </pc:docChgLst>
  <pc:docChgLst>
    <pc:chgData name="Rafael Andrade Sakitani" userId="S::rafael.sakitani@faculdadefia.edu.br::d61bb4b9-b3ca-4ff3-9c09-9c8ae5e8c283" providerId="AD" clId="Web-{6A09BE4C-CBB7-4A35-A792-9EA6B75ABB55}"/>
    <pc:docChg chg="addSld modSld">
      <pc:chgData name="Rafael Andrade Sakitani" userId="S::rafael.sakitani@faculdadefia.edu.br::d61bb4b9-b3ca-4ff3-9c09-9c8ae5e8c283" providerId="AD" clId="Web-{6A09BE4C-CBB7-4A35-A792-9EA6B75ABB55}" dt="2020-02-15T17:47:03.261" v="704" actId="20577"/>
      <pc:docMkLst>
        <pc:docMk/>
      </pc:docMkLst>
      <pc:sldChg chg="addSp delSp modSp">
        <pc:chgData name="Rafael Andrade Sakitani" userId="S::rafael.sakitani@faculdadefia.edu.br::d61bb4b9-b3ca-4ff3-9c09-9c8ae5e8c283" providerId="AD" clId="Web-{6A09BE4C-CBB7-4A35-A792-9EA6B75ABB55}" dt="2020-02-15T17:29:29.255" v="515" actId="20577"/>
        <pc:sldMkLst>
          <pc:docMk/>
          <pc:sldMk cId="1487254789" sldId="258"/>
        </pc:sldMkLst>
        <pc:spChg chg="del mod">
          <ac:chgData name="Rafael Andrade Sakitani" userId="S::rafael.sakitani@faculdadefia.edu.br::d61bb4b9-b3ca-4ff3-9c09-9c8ae5e8c283" providerId="AD" clId="Web-{6A09BE4C-CBB7-4A35-A792-9EA6B75ABB55}" dt="2020-02-15T17:29:20.693" v="492"/>
          <ac:spMkLst>
            <pc:docMk/>
            <pc:sldMk cId="1487254789" sldId="258"/>
            <ac:spMk id="2" creationId="{3B8C255F-D0CE-43D4-9E11-C4E608F31AB8}"/>
          </ac:spMkLst>
        </pc:spChg>
        <pc:spChg chg="add del">
          <ac:chgData name="Rafael Andrade Sakitani" userId="S::rafael.sakitani@faculdadefia.edu.br::d61bb4b9-b3ca-4ff3-9c09-9c8ae5e8c283" providerId="AD" clId="Web-{6A09BE4C-CBB7-4A35-A792-9EA6B75ABB55}" dt="2020-02-15T16:07:43.206" v="2"/>
          <ac:spMkLst>
            <pc:docMk/>
            <pc:sldMk cId="1487254789" sldId="258"/>
            <ac:spMk id="3" creationId="{EF2BF6E9-03FD-4FB2-9741-97BAE725D447}"/>
          </ac:spMkLst>
        </pc:spChg>
        <pc:spChg chg="add del mod">
          <ac:chgData name="Rafael Andrade Sakitani" userId="S::rafael.sakitani@faculdadefia.edu.br::d61bb4b9-b3ca-4ff3-9c09-9c8ae5e8c283" providerId="AD" clId="Web-{6A09BE4C-CBB7-4A35-A792-9EA6B75ABB55}" dt="2020-02-15T16:07:55.737" v="4"/>
          <ac:spMkLst>
            <pc:docMk/>
            <pc:sldMk cId="1487254789" sldId="258"/>
            <ac:spMk id="9" creationId="{105317E5-BB80-4638-BCEF-E8011C99104E}"/>
          </ac:spMkLst>
        </pc:spChg>
        <pc:spChg chg="del">
          <ac:chgData name="Rafael Andrade Sakitani" userId="S::rafael.sakitani@faculdadefia.edu.br::d61bb4b9-b3ca-4ff3-9c09-9c8ae5e8c283" providerId="AD" clId="Web-{6A09BE4C-CBB7-4A35-A792-9EA6B75ABB55}" dt="2020-02-15T16:09:55.332" v="41"/>
          <ac:spMkLst>
            <pc:docMk/>
            <pc:sldMk cId="1487254789" sldId="258"/>
            <ac:spMk id="12" creationId="{6E2CA265-580E-4DCE-95D7-04FC73B9BA92}"/>
          </ac:spMkLst>
        </pc:spChg>
        <pc:spChg chg="add del mod">
          <ac:chgData name="Rafael Andrade Sakitani" userId="S::rafael.sakitani@faculdadefia.edu.br::d61bb4b9-b3ca-4ff3-9c09-9c8ae5e8c283" providerId="AD" clId="Web-{6A09BE4C-CBB7-4A35-A792-9EA6B75ABB55}" dt="2020-02-15T16:08:12.848" v="7"/>
          <ac:spMkLst>
            <pc:docMk/>
            <pc:sldMk cId="1487254789" sldId="258"/>
            <ac:spMk id="13" creationId="{0CB04D87-C64B-4E85-9FCF-A9DF2714B57A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6:11:36.768" v="179" actId="1076"/>
          <ac:spMkLst>
            <pc:docMk/>
            <pc:sldMk cId="1487254789" sldId="258"/>
            <ac:spMk id="14" creationId="{1FFCB4F2-1531-4B51-A8D1-6AB74133ED51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6:11:36.768" v="180" actId="1076"/>
          <ac:spMkLst>
            <pc:docMk/>
            <pc:sldMk cId="1487254789" sldId="258"/>
            <ac:spMk id="15" creationId="{5A7E9E96-5B16-48D6-9AB3-BB72C8372CCB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6:11:36.784" v="181" actId="1076"/>
          <ac:spMkLst>
            <pc:docMk/>
            <pc:sldMk cId="1487254789" sldId="258"/>
            <ac:spMk id="16" creationId="{CEE44A19-A211-4F72-9CD0-8D19AEFB7BDE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6:12:08.815" v="209" actId="20577"/>
          <ac:spMkLst>
            <pc:docMk/>
            <pc:sldMk cId="1487254789" sldId="258"/>
            <ac:spMk id="18" creationId="{CE4D3D3F-1A25-4499-8D84-C6C794EF1628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6:12:20.580" v="214" actId="1076"/>
          <ac:spMkLst>
            <pc:docMk/>
            <pc:sldMk cId="1487254789" sldId="258"/>
            <ac:spMk id="19" creationId="{A66CDEDC-BFD6-4B4C-88AA-2D1CDB54129D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6:12:14.986" v="212" actId="1076"/>
          <ac:spMkLst>
            <pc:docMk/>
            <pc:sldMk cId="1487254789" sldId="258"/>
            <ac:spMk id="20" creationId="{290DEAD3-E99E-4F2D-8DB6-DCFEA98036BE}"/>
          </ac:spMkLst>
        </pc:spChg>
        <pc:spChg chg="add del mod">
          <ac:chgData name="Rafael Andrade Sakitani" userId="S::rafael.sakitani@faculdadefia.edu.br::d61bb4b9-b3ca-4ff3-9c09-9c8ae5e8c283" providerId="AD" clId="Web-{6A09BE4C-CBB7-4A35-A792-9EA6B75ABB55}" dt="2020-02-15T17:29:24.349" v="494"/>
          <ac:spMkLst>
            <pc:docMk/>
            <pc:sldMk cId="1487254789" sldId="258"/>
            <ac:spMk id="42" creationId="{E8138936-9374-44F7-BC33-E23ED5A5B7DC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9:29.255" v="515" actId="20577"/>
          <ac:spMkLst>
            <pc:docMk/>
            <pc:sldMk cId="1487254789" sldId="258"/>
            <ac:spMk id="49" creationId="{3D2C2F9C-A196-4887-A495-D331533C2C99}"/>
          </ac:spMkLst>
        </pc:spChg>
        <pc:picChg chg="add del mod ord">
          <ac:chgData name="Rafael Andrade Sakitani" userId="S::rafael.sakitani@faculdadefia.edu.br::d61bb4b9-b3ca-4ff3-9c09-9c8ae5e8c283" providerId="AD" clId="Web-{6A09BE4C-CBB7-4A35-A792-9EA6B75ABB55}" dt="2020-02-15T16:07:14.690" v="1"/>
          <ac:picMkLst>
            <pc:docMk/>
            <pc:sldMk cId="1487254789" sldId="258"/>
            <ac:picMk id="4" creationId="{B5521B59-D41C-42F3-9234-A6CEE23DEC51}"/>
          </ac:picMkLst>
        </pc:picChg>
        <pc:picChg chg="add del mod ord">
          <ac:chgData name="Rafael Andrade Sakitani" userId="S::rafael.sakitani@faculdadefia.edu.br::d61bb4b9-b3ca-4ff3-9c09-9c8ae5e8c283" providerId="AD" clId="Web-{6A09BE4C-CBB7-4A35-A792-9EA6B75ABB55}" dt="2020-02-15T16:07:46.128" v="3"/>
          <ac:picMkLst>
            <pc:docMk/>
            <pc:sldMk cId="1487254789" sldId="258"/>
            <ac:picMk id="6" creationId="{1FD95E79-A547-4522-A513-AD78B051FC3D}"/>
          </ac:picMkLst>
        </pc:picChg>
        <pc:picChg chg="add del mod ord">
          <ac:chgData name="Rafael Andrade Sakitani" userId="S::rafael.sakitani@faculdadefia.edu.br::d61bb4b9-b3ca-4ff3-9c09-9c8ae5e8c283" providerId="AD" clId="Web-{6A09BE4C-CBB7-4A35-A792-9EA6B75ABB55}" dt="2020-02-15T16:08:07.487" v="6"/>
          <ac:picMkLst>
            <pc:docMk/>
            <pc:sldMk cId="1487254789" sldId="258"/>
            <ac:picMk id="10" creationId="{797B25FD-473B-4058-AC41-4B192324AB6C}"/>
          </ac:picMkLst>
        </pc:picChg>
        <pc:cxnChg chg="mod">
          <ac:chgData name="Rafael Andrade Sakitani" userId="S::rafael.sakitani@faculdadefia.edu.br::d61bb4b9-b3ca-4ff3-9c09-9c8ae5e8c283" providerId="AD" clId="Web-{6A09BE4C-CBB7-4A35-A792-9EA6B75ABB55}" dt="2020-02-15T16:11:36.784" v="182" actId="1076"/>
          <ac:cxnSpMkLst>
            <pc:docMk/>
            <pc:sldMk cId="1487254789" sldId="258"/>
            <ac:cxnSpMk id="7" creationId="{9A20C53E-B5E5-4FA2-9908-2F57DA3930F7}"/>
          </ac:cxnSpMkLst>
        </pc:cxnChg>
        <pc:cxnChg chg="mod">
          <ac:chgData name="Rafael Andrade Sakitani" userId="S::rafael.sakitani@faculdadefia.edu.br::d61bb4b9-b3ca-4ff3-9c09-9c8ae5e8c283" providerId="AD" clId="Web-{6A09BE4C-CBB7-4A35-A792-9EA6B75ABB55}" dt="2020-02-15T16:11:36.784" v="183" actId="1076"/>
          <ac:cxnSpMkLst>
            <pc:docMk/>
            <pc:sldMk cId="1487254789" sldId="258"/>
            <ac:cxnSpMk id="17" creationId="{9AEF4635-95F9-44E9-8E74-7E6DD36BCF6E}"/>
          </ac:cxnSpMkLst>
        </pc:cxnChg>
      </pc:sldChg>
      <pc:sldChg chg="addSp delSp modSp">
        <pc:chgData name="Rafael Andrade Sakitani" userId="S::rafael.sakitani@faculdadefia.edu.br::d61bb4b9-b3ca-4ff3-9c09-9c8ae5e8c283" providerId="AD" clId="Web-{6A09BE4C-CBB7-4A35-A792-9EA6B75ABB55}" dt="2020-02-15T17:30:11.975" v="572" actId="1076"/>
        <pc:sldMkLst>
          <pc:docMk/>
          <pc:sldMk cId="3596661975" sldId="259"/>
        </pc:sldMkLst>
        <pc:spChg chg="del">
          <ac:chgData name="Rafael Andrade Sakitani" userId="S::rafael.sakitani@faculdadefia.edu.br::d61bb4b9-b3ca-4ff3-9c09-9c8ae5e8c283" providerId="AD" clId="Web-{6A09BE4C-CBB7-4A35-A792-9EA6B75ABB55}" dt="2020-02-15T17:28:36.364" v="437"/>
          <ac:spMkLst>
            <pc:docMk/>
            <pc:sldMk cId="3596661975" sldId="259"/>
            <ac:spMk id="2" creationId="{E360037C-DB47-4C43-B114-3140A6425104}"/>
          </ac:spMkLst>
        </pc:spChg>
        <pc:spChg chg="add del mod">
          <ac:chgData name="Rafael Andrade Sakitani" userId="S::rafael.sakitani@faculdadefia.edu.br::d61bb4b9-b3ca-4ff3-9c09-9c8ae5e8c283" providerId="AD" clId="Web-{6A09BE4C-CBB7-4A35-A792-9EA6B75ABB55}" dt="2020-02-15T17:28:42.788" v="439"/>
          <ac:spMkLst>
            <pc:docMk/>
            <pc:sldMk cId="3596661975" sldId="259"/>
            <ac:spMk id="7" creationId="{261F1BF9-C2EE-4805-ADCF-910A0C623421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9:07.505" v="489" actId="20577"/>
          <ac:spMkLst>
            <pc:docMk/>
            <pc:sldMk cId="3596661975" sldId="259"/>
            <ac:spMk id="8" creationId="{6E51F5C3-D56D-4CBC-938F-4900387D5918}"/>
          </ac:spMkLst>
        </pc:spChg>
        <pc:picChg chg="mod">
          <ac:chgData name="Rafael Andrade Sakitani" userId="S::rafael.sakitani@faculdadefia.edu.br::d61bb4b9-b3ca-4ff3-9c09-9c8ae5e8c283" providerId="AD" clId="Web-{6A09BE4C-CBB7-4A35-A792-9EA6B75ABB55}" dt="2020-02-15T17:30:11.975" v="572" actId="1076"/>
          <ac:picMkLst>
            <pc:docMk/>
            <pc:sldMk cId="3596661975" sldId="259"/>
            <ac:picMk id="4" creationId="{430377A6-C806-45B2-AB4C-D97FCB5AD7C5}"/>
          </ac:picMkLst>
        </pc:picChg>
      </pc:sldChg>
      <pc:sldChg chg="addSp delSp modSp">
        <pc:chgData name="Rafael Andrade Sakitani" userId="S::rafael.sakitani@faculdadefia.edu.br::d61bb4b9-b3ca-4ff3-9c09-9c8ae5e8c283" providerId="AD" clId="Web-{6A09BE4C-CBB7-4A35-A792-9EA6B75ABB55}" dt="2020-02-15T17:43:20.335" v="636" actId="1076"/>
        <pc:sldMkLst>
          <pc:docMk/>
          <pc:sldMk cId="3441001446" sldId="260"/>
        </pc:sldMkLst>
        <pc:spChg chg="mod">
          <ac:chgData name="Rafael Andrade Sakitani" userId="S::rafael.sakitani@faculdadefia.edu.br::d61bb4b9-b3ca-4ff3-9c09-9c8ae5e8c283" providerId="AD" clId="Web-{6A09BE4C-CBB7-4A35-A792-9EA6B75ABB55}" dt="2020-02-15T17:26:46.299" v="354" actId="1076"/>
          <ac:spMkLst>
            <pc:docMk/>
            <pc:sldMk cId="3441001446" sldId="260"/>
            <ac:spMk id="2" creationId="{E360037C-DB47-4C43-B114-3140A6425104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6:59.252" v="357" actId="1076"/>
          <ac:spMkLst>
            <pc:docMk/>
            <pc:sldMk cId="3441001446" sldId="260"/>
            <ac:spMk id="5" creationId="{9FE9F0A1-77EE-483F-8837-77BEED5183DE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6:59.268" v="359" actId="1076"/>
          <ac:spMkLst>
            <pc:docMk/>
            <pc:sldMk cId="3441001446" sldId="260"/>
            <ac:spMk id="7" creationId="{EE4CB27D-00C8-4CF0-BD24-77A97835A6CC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6:59.252" v="358" actId="1076"/>
          <ac:spMkLst>
            <pc:docMk/>
            <pc:sldMk cId="3441001446" sldId="260"/>
            <ac:spMk id="8" creationId="{45D3DF0D-04EC-400C-AA64-9ABCB0EB3A25}"/>
          </ac:spMkLst>
        </pc:spChg>
        <pc:spChg chg="del">
          <ac:chgData name="Rafael Andrade Sakitani" userId="S::rafael.sakitani@faculdadefia.edu.br::d61bb4b9-b3ca-4ff3-9c09-9c8ae5e8c283" providerId="AD" clId="Web-{6A09BE4C-CBB7-4A35-A792-9EA6B75ABB55}" dt="2020-02-15T17:20:58.964" v="304"/>
          <ac:spMkLst>
            <pc:docMk/>
            <pc:sldMk cId="3441001446" sldId="260"/>
            <ac:spMk id="9" creationId="{E46628F3-3AF5-4B1A-ACE8-1C36CCCBD3EA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6:59.268" v="360" actId="1076"/>
          <ac:spMkLst>
            <pc:docMk/>
            <pc:sldMk cId="3441001446" sldId="260"/>
            <ac:spMk id="10" creationId="{18CAEDD5-D1EF-47BB-8345-4268513E30C8}"/>
          </ac:spMkLst>
        </pc:spChg>
        <pc:spChg chg="add del">
          <ac:chgData name="Rafael Andrade Sakitani" userId="S::rafael.sakitani@faculdadefia.edu.br::d61bb4b9-b3ca-4ff3-9c09-9c8ae5e8c283" providerId="AD" clId="Web-{6A09BE4C-CBB7-4A35-A792-9EA6B75ABB55}" dt="2020-02-15T17:26:33.924" v="353"/>
          <ac:spMkLst>
            <pc:docMk/>
            <pc:sldMk cId="3441001446" sldId="260"/>
            <ac:spMk id="11" creationId="{42AB3579-6724-4152-8D05-76D7F66FB90B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7:58.129" v="400" actId="20577"/>
          <ac:spMkLst>
            <pc:docMk/>
            <pc:sldMk cId="3441001446" sldId="260"/>
            <ac:spMk id="12" creationId="{2C677FAC-6203-4AFA-8F8E-EC972480CEE4}"/>
          </ac:spMkLst>
        </pc:spChg>
        <pc:spChg chg="add del">
          <ac:chgData name="Rafael Andrade Sakitani" userId="S::rafael.sakitani@faculdadefia.edu.br::d61bb4b9-b3ca-4ff3-9c09-9c8ae5e8c283" providerId="AD" clId="Web-{6A09BE4C-CBB7-4A35-A792-9EA6B75ABB55}" dt="2020-02-15T17:26:29.674" v="352"/>
          <ac:spMkLst>
            <pc:docMk/>
            <pc:sldMk cId="3441001446" sldId="260"/>
            <ac:spMk id="13" creationId="{9ED7FF3C-24AB-490D-96A9-17ABBAF80EE8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8:03.613" v="411" actId="20577"/>
          <ac:spMkLst>
            <pc:docMk/>
            <pc:sldMk cId="3441001446" sldId="260"/>
            <ac:spMk id="14" creationId="{9C916592-ACE4-4390-80EA-FDF70618381E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8:19.707" v="434" actId="20577"/>
          <ac:spMkLst>
            <pc:docMk/>
            <pc:sldMk cId="3441001446" sldId="260"/>
            <ac:spMk id="15" creationId="{9EED2598-B015-497F-B90E-04B9A9A9805D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8:15.723" v="427" actId="20577"/>
          <ac:spMkLst>
            <pc:docMk/>
            <pc:sldMk cId="3441001446" sldId="260"/>
            <ac:spMk id="16" creationId="{9C7A334E-3F3C-4B92-AF6D-9FEBD382CA2B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34:14.183" v="617" actId="1076"/>
          <ac:spMkLst>
            <pc:docMk/>
            <pc:sldMk cId="3441001446" sldId="260"/>
            <ac:spMk id="20" creationId="{1C735AE3-E3D9-45BB-A7EC-2C7CFFC021F2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34:53.199" v="621" actId="1076"/>
          <ac:spMkLst>
            <pc:docMk/>
            <pc:sldMk cId="3441001446" sldId="260"/>
            <ac:spMk id="21" creationId="{6E4C5C3D-81A5-43FF-94CA-F6036F802DEF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43:20.335" v="636" actId="1076"/>
          <ac:spMkLst>
            <pc:docMk/>
            <pc:sldMk cId="3441001446" sldId="260"/>
            <ac:spMk id="22" creationId="{7A94D78D-D429-4A1A-BC9A-9DE59AAC1872}"/>
          </ac:spMkLst>
        </pc:spChg>
        <pc:picChg chg="mod">
          <ac:chgData name="Rafael Andrade Sakitani" userId="S::rafael.sakitani@faculdadefia.edu.br::d61bb4b9-b3ca-4ff3-9c09-9c8ae5e8c283" providerId="AD" clId="Web-{6A09BE4C-CBB7-4A35-A792-9EA6B75ABB55}" dt="2020-02-15T17:26:50.533" v="356" actId="14100"/>
          <ac:picMkLst>
            <pc:docMk/>
            <pc:sldMk cId="3441001446" sldId="260"/>
            <ac:picMk id="6" creationId="{A909EFBD-7B47-4A10-B806-407F1EF99F99}"/>
          </ac:picMkLst>
        </pc:picChg>
      </pc:sldChg>
      <pc:sldChg chg="addSp delSp modSp">
        <pc:chgData name="Rafael Andrade Sakitani" userId="S::rafael.sakitani@faculdadefia.edu.br::d61bb4b9-b3ca-4ff3-9c09-9c8ae5e8c283" providerId="AD" clId="Web-{6A09BE4C-CBB7-4A35-A792-9EA6B75ABB55}" dt="2020-02-15T17:31:33.133" v="606"/>
        <pc:sldMkLst>
          <pc:docMk/>
          <pc:sldMk cId="3883732911" sldId="261"/>
        </pc:sldMkLst>
        <pc:spChg chg="del">
          <ac:chgData name="Rafael Andrade Sakitani" userId="S::rafael.sakitani@faculdadefia.edu.br::d61bb4b9-b3ca-4ff3-9c09-9c8ae5e8c283" providerId="AD" clId="Web-{6A09BE4C-CBB7-4A35-A792-9EA6B75ABB55}" dt="2020-02-15T17:31:22.273" v="574"/>
          <ac:spMkLst>
            <pc:docMk/>
            <pc:sldMk cId="3883732911" sldId="261"/>
            <ac:spMk id="2" creationId="{F4938621-5707-450D-8580-068C21528E72}"/>
          </ac:spMkLst>
        </pc:spChg>
        <pc:spChg chg="add del mod">
          <ac:chgData name="Rafael Andrade Sakitani" userId="S::rafael.sakitani@faculdadefia.edu.br::d61bb4b9-b3ca-4ff3-9c09-9c8ae5e8c283" providerId="AD" clId="Web-{6A09BE4C-CBB7-4A35-A792-9EA6B75ABB55}" dt="2020-02-15T17:31:33.133" v="606"/>
          <ac:spMkLst>
            <pc:docMk/>
            <pc:sldMk cId="3883732911" sldId="261"/>
            <ac:spMk id="5" creationId="{6508F08C-8A89-47C7-BB0D-7F141352C7B0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31:30.320" v="603" actId="20577"/>
          <ac:spMkLst>
            <pc:docMk/>
            <pc:sldMk cId="3883732911" sldId="261"/>
            <ac:spMk id="7" creationId="{9AFD7CFE-992A-4A9F-A628-1C9BC555AC38}"/>
          </ac:spMkLst>
        </pc:spChg>
      </pc:sldChg>
      <pc:sldChg chg="modSp">
        <pc:chgData name="Rafael Andrade Sakitani" userId="S::rafael.sakitani@faculdadefia.edu.br::d61bb4b9-b3ca-4ff3-9c09-9c8ae5e8c283" providerId="AD" clId="Web-{6A09BE4C-CBB7-4A35-A792-9EA6B75ABB55}" dt="2020-02-15T17:41:03.457" v="630" actId="20577"/>
        <pc:sldMkLst>
          <pc:docMk/>
          <pc:sldMk cId="1031735789" sldId="262"/>
        </pc:sldMkLst>
        <pc:spChg chg="mod">
          <ac:chgData name="Rafael Andrade Sakitani" userId="S::rafael.sakitani@faculdadefia.edu.br::d61bb4b9-b3ca-4ff3-9c09-9c8ae5e8c283" providerId="AD" clId="Web-{6A09BE4C-CBB7-4A35-A792-9EA6B75ABB55}" dt="2020-02-15T17:41:03.457" v="630" actId="20577"/>
          <ac:spMkLst>
            <pc:docMk/>
            <pc:sldMk cId="1031735789" sldId="262"/>
            <ac:spMk id="17" creationId="{59DACEA8-5D1C-4F65-800B-2A50F295D74B}"/>
          </ac:spMkLst>
        </pc:spChg>
      </pc:sldChg>
      <pc:sldChg chg="modSp">
        <pc:chgData name="Rafael Andrade Sakitani" userId="S::rafael.sakitani@faculdadefia.edu.br::d61bb4b9-b3ca-4ff3-9c09-9c8ae5e8c283" providerId="AD" clId="Web-{6A09BE4C-CBB7-4A35-A792-9EA6B75ABB55}" dt="2020-02-15T17:47:02.370" v="703" actId="20577"/>
        <pc:sldMkLst>
          <pc:docMk/>
          <pc:sldMk cId="1997731781" sldId="263"/>
        </pc:sldMkLst>
        <pc:spChg chg="mod">
          <ac:chgData name="Rafael Andrade Sakitani" userId="S::rafael.sakitani@faculdadefia.edu.br::d61bb4b9-b3ca-4ff3-9c09-9c8ae5e8c283" providerId="AD" clId="Web-{6A09BE4C-CBB7-4A35-A792-9EA6B75ABB55}" dt="2020-02-15T17:46:50.323" v="696" actId="1076"/>
          <ac:spMkLst>
            <pc:docMk/>
            <pc:sldMk cId="1997731781" sldId="263"/>
            <ac:spMk id="14" creationId="{A9DE5567-1939-4510-A785-07130E5FE1F8}"/>
          </ac:spMkLst>
        </pc:spChg>
        <pc:spChg chg="mod">
          <ac:chgData name="Rafael Andrade Sakitani" userId="S::rafael.sakitani@faculdadefia.edu.br::d61bb4b9-b3ca-4ff3-9c09-9c8ae5e8c283" providerId="AD" clId="Web-{6A09BE4C-CBB7-4A35-A792-9EA6B75ABB55}" dt="2020-02-15T17:46:39.510" v="689" actId="20577"/>
          <ac:spMkLst>
            <pc:docMk/>
            <pc:sldMk cId="1997731781" sldId="263"/>
            <ac:spMk id="15" creationId="{C681DE99-6F60-4394-8A23-9FD2A9DA0A3D}"/>
          </ac:spMkLst>
        </pc:spChg>
        <pc:spChg chg="mod">
          <ac:chgData name="Rafael Andrade Sakitani" userId="S::rafael.sakitani@faculdadefia.edu.br::d61bb4b9-b3ca-4ff3-9c09-9c8ae5e8c283" providerId="AD" clId="Web-{6A09BE4C-CBB7-4A35-A792-9EA6B75ABB55}" dt="2020-02-15T17:47:02.370" v="703" actId="20577"/>
          <ac:spMkLst>
            <pc:docMk/>
            <pc:sldMk cId="1997731781" sldId="263"/>
            <ac:spMk id="16" creationId="{86B4CEE1-4F45-4880-AC90-C4D2D5CA3D03}"/>
          </ac:spMkLst>
        </pc:spChg>
      </pc:sldChg>
      <pc:sldChg chg="addSp delSp modSp">
        <pc:chgData name="Rafael Andrade Sakitani" userId="S::rafael.sakitani@faculdadefia.edu.br::d61bb4b9-b3ca-4ff3-9c09-9c8ae5e8c283" providerId="AD" clId="Web-{6A09BE4C-CBB7-4A35-A792-9EA6B75ABB55}" dt="2020-02-15T17:30:16.772" v="573" actId="1076"/>
        <pc:sldMkLst>
          <pc:docMk/>
          <pc:sldMk cId="3528247276" sldId="265"/>
        </pc:sldMkLst>
        <pc:spChg chg="add mod">
          <ac:chgData name="Rafael Andrade Sakitani" userId="S::rafael.sakitani@faculdadefia.edu.br::d61bb4b9-b3ca-4ff3-9c09-9c8ae5e8c283" providerId="AD" clId="Web-{6A09BE4C-CBB7-4A35-A792-9EA6B75ABB55}" dt="2020-02-15T17:29:03.396" v="467" actId="20577"/>
          <ac:spMkLst>
            <pc:docMk/>
            <pc:sldMk cId="3528247276" sldId="265"/>
            <ac:spMk id="3" creationId="{357A8C35-8A02-402B-B0B7-C8D82279E34A}"/>
          </ac:spMkLst>
        </pc:spChg>
        <pc:spChg chg="del">
          <ac:chgData name="Rafael Andrade Sakitani" userId="S::rafael.sakitani@faculdadefia.edu.br::d61bb4b9-b3ca-4ff3-9c09-9c8ae5e8c283" providerId="AD" clId="Web-{6A09BE4C-CBB7-4A35-A792-9EA6B75ABB55}" dt="2020-02-15T17:28:56.130" v="453"/>
          <ac:spMkLst>
            <pc:docMk/>
            <pc:sldMk cId="3528247276" sldId="265"/>
            <ac:spMk id="6" creationId="{A4D7D17E-7CBA-4112-B87F-26AECC00F849}"/>
          </ac:spMkLst>
        </pc:spChg>
        <pc:picChg chg="mod">
          <ac:chgData name="Rafael Andrade Sakitani" userId="S::rafael.sakitani@faculdadefia.edu.br::d61bb4b9-b3ca-4ff3-9c09-9c8ae5e8c283" providerId="AD" clId="Web-{6A09BE4C-CBB7-4A35-A792-9EA6B75ABB55}" dt="2020-02-15T17:30:16.772" v="573" actId="1076"/>
          <ac:picMkLst>
            <pc:docMk/>
            <pc:sldMk cId="3528247276" sldId="265"/>
            <ac:picMk id="4" creationId="{5B5DD33D-26AF-4F1B-9FAF-96BE2A013CB0}"/>
          </ac:picMkLst>
        </pc:picChg>
      </pc:sldChg>
      <pc:sldChg chg="addSp delSp modSp add replId">
        <pc:chgData name="Rafael Andrade Sakitani" userId="S::rafael.sakitani@faculdadefia.edu.br::d61bb4b9-b3ca-4ff3-9c09-9c8ae5e8c283" providerId="AD" clId="Web-{6A09BE4C-CBB7-4A35-A792-9EA6B75ABB55}" dt="2020-02-15T17:29:42.960" v="552" actId="20577"/>
        <pc:sldMkLst>
          <pc:docMk/>
          <pc:sldMk cId="110489778" sldId="266"/>
        </pc:sldMkLst>
        <pc:spChg chg="del mod">
          <ac:chgData name="Rafael Andrade Sakitani" userId="S::rafael.sakitani@faculdadefia.edu.br::d61bb4b9-b3ca-4ff3-9c09-9c8ae5e8c283" providerId="AD" clId="Web-{6A09BE4C-CBB7-4A35-A792-9EA6B75ABB55}" dt="2020-02-15T17:29:32.537" v="518"/>
          <ac:spMkLst>
            <pc:docMk/>
            <pc:sldMk cId="110489778" sldId="266"/>
            <ac:spMk id="2" creationId="{3B8C255F-D0CE-43D4-9E11-C4E608F31AB8}"/>
          </ac:spMkLst>
        </pc:spChg>
        <pc:spChg chg="add del mod">
          <ac:chgData name="Rafael Andrade Sakitani" userId="S::rafael.sakitani@faculdadefia.edu.br::d61bb4b9-b3ca-4ff3-9c09-9c8ae5e8c283" providerId="AD" clId="Web-{6A09BE4C-CBB7-4A35-A792-9EA6B75ABB55}" dt="2020-02-15T17:29:35.115" v="520"/>
          <ac:spMkLst>
            <pc:docMk/>
            <pc:sldMk cId="110489778" sldId="266"/>
            <ac:spMk id="4" creationId="{401970DC-20BF-4D61-93F8-514986DD1B2B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9:42.960" v="552" actId="20577"/>
          <ac:spMkLst>
            <pc:docMk/>
            <pc:sldMk cId="110489778" sldId="266"/>
            <ac:spMk id="5" creationId="{EA5FA189-9A91-4BA8-B81A-67362ABC9002}"/>
          </ac:spMkLst>
        </pc:spChg>
        <pc:spChg chg="del mod">
          <ac:chgData name="Rafael Andrade Sakitani" userId="S::rafael.sakitani@faculdadefia.edu.br::d61bb4b9-b3ca-4ff3-9c09-9c8ae5e8c283" providerId="AD" clId="Web-{6A09BE4C-CBB7-4A35-A792-9EA6B75ABB55}" dt="2020-02-15T17:13:41.799" v="222"/>
          <ac:spMkLst>
            <pc:docMk/>
            <pc:sldMk cId="110489778" sldId="266"/>
            <ac:spMk id="457" creationId="{22315E2E-0452-47B9-99AE-1FC736324D26}"/>
          </ac:spMkLst>
        </pc:spChg>
        <pc:graphicFrameChg chg="del">
          <ac:chgData name="Rafael Andrade Sakitani" userId="S::rafael.sakitani@faculdadefia.edu.br::d61bb4b9-b3ca-4ff3-9c09-9c8ae5e8c283" providerId="AD" clId="Web-{6A09BE4C-CBB7-4A35-A792-9EA6B75ABB55}" dt="2020-02-15T17:13:36.268" v="216"/>
          <ac:graphicFrameMkLst>
            <pc:docMk/>
            <pc:sldMk cId="110489778" sldId="266"/>
            <ac:graphicFrameMk id="466" creationId="{3FCA3BCE-FFCA-4E31-B559-3136915C6123}"/>
          </ac:graphicFrameMkLst>
        </pc:graphicFrameChg>
        <pc:picChg chg="add del mod">
          <ac:chgData name="Rafael Andrade Sakitani" userId="S::rafael.sakitani@faculdadefia.edu.br::d61bb4b9-b3ca-4ff3-9c09-9c8ae5e8c283" providerId="AD" clId="Web-{6A09BE4C-CBB7-4A35-A792-9EA6B75ABB55}" dt="2020-02-15T17:15:11.895" v="276"/>
          <ac:picMkLst>
            <pc:docMk/>
            <pc:sldMk cId="110489778" sldId="266"/>
            <ac:picMk id="9" creationId="{E89BE7D2-39B0-4535-970C-FE2EF1E52E54}"/>
          </ac:picMkLst>
        </pc:picChg>
        <pc:picChg chg="add mod">
          <ac:chgData name="Rafael Andrade Sakitani" userId="S::rafael.sakitani@faculdadefia.edu.br::d61bb4b9-b3ca-4ff3-9c09-9c8ae5e8c283" providerId="AD" clId="Web-{6A09BE4C-CBB7-4A35-A792-9EA6B75ABB55}" dt="2020-02-15T17:19:00.024" v="298" actId="1076"/>
          <ac:picMkLst>
            <pc:docMk/>
            <pc:sldMk cId="110489778" sldId="266"/>
            <ac:picMk id="11" creationId="{1B641C09-50A9-43C3-8E16-86066E446796}"/>
          </ac:picMkLst>
        </pc:picChg>
        <pc:picChg chg="add mod">
          <ac:chgData name="Rafael Andrade Sakitani" userId="S::rafael.sakitani@faculdadefia.edu.br::d61bb4b9-b3ca-4ff3-9c09-9c8ae5e8c283" providerId="AD" clId="Web-{6A09BE4C-CBB7-4A35-A792-9EA6B75ABB55}" dt="2020-02-15T17:19:00.852" v="299" actId="1076"/>
          <ac:picMkLst>
            <pc:docMk/>
            <pc:sldMk cId="110489778" sldId="266"/>
            <ac:picMk id="13" creationId="{2CEDCB08-5355-46FD-950E-5A3A6825BB36}"/>
          </ac:picMkLst>
        </pc:picChg>
        <pc:picChg chg="add mod">
          <ac:chgData name="Rafael Andrade Sakitani" userId="S::rafael.sakitani@faculdadefia.edu.br::d61bb4b9-b3ca-4ff3-9c09-9c8ae5e8c283" providerId="AD" clId="Web-{6A09BE4C-CBB7-4A35-A792-9EA6B75ABB55}" dt="2020-02-15T17:19:05.729" v="302" actId="1076"/>
          <ac:picMkLst>
            <pc:docMk/>
            <pc:sldMk cId="110489778" sldId="266"/>
            <ac:picMk id="15" creationId="{98011CD3-5F9A-4403-B6A6-B514721BD1ED}"/>
          </ac:picMkLst>
        </pc:picChg>
        <pc:picChg chg="add mod">
          <ac:chgData name="Rafael Andrade Sakitani" userId="S::rafael.sakitani@faculdadefia.edu.br::d61bb4b9-b3ca-4ff3-9c09-9c8ae5e8c283" providerId="AD" clId="Web-{6A09BE4C-CBB7-4A35-A792-9EA6B75ABB55}" dt="2020-02-15T17:19:03.227" v="301" actId="1076"/>
          <ac:picMkLst>
            <pc:docMk/>
            <pc:sldMk cId="110489778" sldId="266"/>
            <ac:picMk id="17" creationId="{12448CFE-3F3E-40D5-820E-EA1C4BA1487F}"/>
          </ac:picMkLst>
        </pc:picChg>
        <pc:picChg chg="mod">
          <ac:chgData name="Rafael Andrade Sakitani" userId="S::rafael.sakitani@faculdadefia.edu.br::d61bb4b9-b3ca-4ff3-9c09-9c8ae5e8c283" providerId="AD" clId="Web-{6A09BE4C-CBB7-4A35-A792-9EA6B75ABB55}" dt="2020-02-15T17:19:32.934" v="303" actId="1076"/>
          <ac:picMkLst>
            <pc:docMk/>
            <pc:sldMk cId="110489778" sldId="266"/>
            <ac:picMk id="18" creationId="{8235A94C-1C71-4232-8BAB-7BDB93BA0F27}"/>
          </ac:picMkLst>
        </pc:picChg>
        <pc:picChg chg="add mod">
          <ac:chgData name="Rafael Andrade Sakitani" userId="S::rafael.sakitani@faculdadefia.edu.br::d61bb4b9-b3ca-4ff3-9c09-9c8ae5e8c283" providerId="AD" clId="Web-{6A09BE4C-CBB7-4A35-A792-9EA6B75ABB55}" dt="2020-02-15T17:19:02.134" v="300" actId="1076"/>
          <ac:picMkLst>
            <pc:docMk/>
            <pc:sldMk cId="110489778" sldId="266"/>
            <ac:picMk id="19" creationId="{D24A7F01-1907-48A5-AAA0-0E22D2B3F268}"/>
          </ac:picMkLst>
        </pc:picChg>
        <pc:picChg chg="del">
          <ac:chgData name="Rafael Andrade Sakitani" userId="S::rafael.sakitani@faculdadefia.edu.br::d61bb4b9-b3ca-4ff3-9c09-9c8ae5e8c283" providerId="AD" clId="Web-{6A09BE4C-CBB7-4A35-A792-9EA6B75ABB55}" dt="2020-02-15T17:13:41.080" v="221"/>
          <ac:picMkLst>
            <pc:docMk/>
            <pc:sldMk cId="110489778" sldId="266"/>
            <ac:picMk id="459" creationId="{9A42BB29-C0EC-4BB6-A45F-89A5A06CF501}"/>
          </ac:picMkLst>
        </pc:picChg>
        <pc:picChg chg="del">
          <ac:chgData name="Rafael Andrade Sakitani" userId="S::rafael.sakitani@faculdadefia.edu.br::d61bb4b9-b3ca-4ff3-9c09-9c8ae5e8c283" providerId="AD" clId="Web-{6A09BE4C-CBB7-4A35-A792-9EA6B75ABB55}" dt="2020-02-15T17:13:38.080" v="217"/>
          <ac:picMkLst>
            <pc:docMk/>
            <pc:sldMk cId="110489778" sldId="266"/>
            <ac:picMk id="464" creationId="{6F5430F6-1E2F-45C7-9812-C6D309289599}"/>
          </ac:picMkLst>
        </pc:picChg>
      </pc:sldChg>
      <pc:sldChg chg="addSp delSp modSp">
        <pc:chgData name="Rafael Andrade Sakitani" userId="S::rafael.sakitani@faculdadefia.edu.br::d61bb4b9-b3ca-4ff3-9c09-9c8ae5e8c283" providerId="AD" clId="Web-{6A09BE4C-CBB7-4A35-A792-9EA6B75ABB55}" dt="2020-02-15T17:29:57.803" v="557" actId="20577"/>
        <pc:sldMkLst>
          <pc:docMk/>
          <pc:sldMk cId="1375013418" sldId="267"/>
        </pc:sldMkLst>
        <pc:spChg chg="del">
          <ac:chgData name="Rafael Andrade Sakitani" userId="S::rafael.sakitani@faculdadefia.edu.br::d61bb4b9-b3ca-4ff3-9c09-9c8ae5e8c283" providerId="AD" clId="Web-{6A09BE4C-CBB7-4A35-A792-9EA6B75ABB55}" dt="2020-02-15T17:29:53.772" v="555"/>
          <ac:spMkLst>
            <pc:docMk/>
            <pc:sldMk cId="1375013418" sldId="267"/>
            <ac:spMk id="2" creationId="{B1F378F9-87D9-4965-A71E-AD9932BA9B8B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29:57.803" v="557" actId="20577"/>
          <ac:spMkLst>
            <pc:docMk/>
            <pc:sldMk cId="1375013418" sldId="267"/>
            <ac:spMk id="3" creationId="{927D045E-E99E-484D-9706-AB3234782404}"/>
          </ac:spMkLst>
        </pc:spChg>
      </pc:sldChg>
      <pc:sldChg chg="addSp delSp modSp">
        <pc:chgData name="Rafael Andrade Sakitani" userId="S::rafael.sakitani@faculdadefia.edu.br::d61bb4b9-b3ca-4ff3-9c09-9c8ae5e8c283" providerId="AD" clId="Web-{6A09BE4C-CBB7-4A35-A792-9EA6B75ABB55}" dt="2020-02-15T17:30:04.915" v="566" actId="20577"/>
        <pc:sldMkLst>
          <pc:docMk/>
          <pc:sldMk cId="1067483151" sldId="268"/>
        </pc:sldMkLst>
        <pc:spChg chg="del">
          <ac:chgData name="Rafael Andrade Sakitani" userId="S::rafael.sakitani@faculdadefia.edu.br::d61bb4b9-b3ca-4ff3-9c09-9c8ae5e8c283" providerId="AD" clId="Web-{6A09BE4C-CBB7-4A35-A792-9EA6B75ABB55}" dt="2020-02-15T17:30:00.975" v="560"/>
          <ac:spMkLst>
            <pc:docMk/>
            <pc:sldMk cId="1067483151" sldId="268"/>
            <ac:spMk id="2" creationId="{B350D279-7A63-41C1-8894-D61BEABCABF7}"/>
          </ac:spMkLst>
        </pc:spChg>
        <pc:spChg chg="add mod">
          <ac:chgData name="Rafael Andrade Sakitani" userId="S::rafael.sakitani@faculdadefia.edu.br::d61bb4b9-b3ca-4ff3-9c09-9c8ae5e8c283" providerId="AD" clId="Web-{6A09BE4C-CBB7-4A35-A792-9EA6B75ABB55}" dt="2020-02-15T17:30:04.915" v="566" actId="20577"/>
          <ac:spMkLst>
            <pc:docMk/>
            <pc:sldMk cId="1067483151" sldId="268"/>
            <ac:spMk id="5" creationId="{17F539E0-6530-4035-BD5D-E68196842249}"/>
          </ac:spMkLst>
        </pc:spChg>
      </pc:sldChg>
    </pc:docChg>
  </pc:docChgLst>
  <pc:docChgLst>
    <pc:chgData name="Marcelo William de Abreu Pontes" userId="S::marcelowap@faculdadefia.edu.br::24fec0b8-0b65-454c-b89f-a9a1d1ddb04a" providerId="AD" clId="Web-{53C37DCF-BFD3-0ABD-8940-4ADEFF36D48C}"/>
    <pc:docChg chg="addSld delSld modSld sldOrd">
      <pc:chgData name="Marcelo William de Abreu Pontes" userId="S::marcelowap@faculdadefia.edu.br::24fec0b8-0b65-454c-b89f-a9a1d1ddb04a" providerId="AD" clId="Web-{53C37DCF-BFD3-0ABD-8940-4ADEFF36D48C}" dt="2020-02-15T17:33:28.245" v="1531" actId="20577"/>
      <pc:docMkLst>
        <pc:docMk/>
      </pc:docMkLst>
      <pc:sldChg chg="addSp delSp modSp del mod setBg setClrOvrMap">
        <pc:chgData name="Marcelo William de Abreu Pontes" userId="S::marcelowap@faculdadefia.edu.br::24fec0b8-0b65-454c-b89f-a9a1d1ddb04a" providerId="AD" clId="Web-{53C37DCF-BFD3-0ABD-8940-4ADEFF36D48C}" dt="2020-02-15T14:26:39.852" v="124"/>
        <pc:sldMkLst>
          <pc:docMk/>
          <pc:sldMk cId="3918526346" sldId="257"/>
        </pc:sldMkLst>
        <pc:spChg chg="mod ord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2" creationId="{00000000-0000-0000-0000-000000000000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4:24:22.486" v="99"/>
          <ac:spMkLst>
            <pc:docMk/>
            <pc:sldMk cId="3918526346" sldId="257"/>
            <ac:spMk id="3" creationId="{00000000-0000-0000-0000-000000000000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11" creationId="{D2B54B4E-3454-4B76-B85A-8512B77298D7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13" creationId="{7EFFE965-5586-4889-A74D-3A6080D04B44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15" creationId="{5BC4125D-18D9-4A65-82B6-C24FE9434FAF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17" creationId="{A86DE327-0F45-4F54-BB6C-68A093CE55CC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19" creationId="{795857C2-E6E7-405A-B5A3-4DE3B50A7BCF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21" creationId="{CBF37E64-678E-4AAC-82EB-281D0E37B3D4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spMkLst>
            <pc:docMk/>
            <pc:sldMk cId="3918526346" sldId="257"/>
            <ac:spMk id="23" creationId="{3F315017-1C57-42D9-9FFB-A9CFD97F9573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26" creationId="{70BE0118-665B-49AC-8ED9-B29C009CED13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27" creationId="{DB8E4593-3024-4A7B-92FB-8114D72E5751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29" creationId="{F72029E6-113E-4A42-8D29-4B796B39B9C5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30" creationId="{70BE0118-665B-49AC-8ED9-B29C009CED13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31" creationId="{FBAE6AE5-2B20-46E6-B338-A385BFF09F86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32" creationId="{DB8E4593-3024-4A7B-92FB-8114D72E5751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33" creationId="{4555B12C-E2CF-448D-918F-96D0958DC632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34" creationId="{F72029E6-113E-4A42-8D29-4B796B39B9C5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36" creationId="{FBAE6AE5-2B20-46E6-B338-A385BFF09F86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37" creationId="{28F956D1-3AF5-47E1-BF12-D331E34AAA4B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38" creationId="{4555B12C-E2CF-448D-918F-96D0958DC632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40" creationId="{9EB9FA3F-CAB0-4533-9364-224CEC6FF8BC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spMkLst>
            <pc:docMk/>
            <pc:sldMk cId="3918526346" sldId="257"/>
            <ac:spMk id="42" creationId="{42B0C1BF-5CB1-40DA-9A22-5452B546914B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44" creationId="{4A5A7DD1-718C-42BE-9B90-4D960E22E3D3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46" creationId="{9DE02FF1-20BC-4306-B0FB-AE6D71D737CC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48" creationId="{89A8C427-1B47-42B2-9206-1F34BE757DFF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50" creationId="{C9864909-0F48-48BD-B525-B293738D4EDE}"/>
          </ac:spMkLst>
        </pc:spChg>
        <pc:spChg chg="add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54" creationId="{28CCA87C-2784-4240-BBA8-0CDE6C0D79D6}"/>
          </ac:spMkLst>
        </pc:spChg>
        <pc:spChg chg="add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59" creationId="{66DFDEE3-F2F4-48C9-8222-CA273412CD3F}"/>
          </ac:spMkLst>
        </pc:spChg>
        <pc:spChg chg="add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61" creationId="{95A09B00-70D2-4998-8FA5-3A8ED576D9BB}"/>
          </ac:spMkLst>
        </pc:spChg>
        <pc:spChg chg="add">
          <ac:chgData name="Marcelo William de Abreu Pontes" userId="S::marcelowap@faculdadefia.edu.br::24fec0b8-0b65-454c-b89f-a9a1d1ddb04a" providerId="AD" clId="Web-{53C37DCF-BFD3-0ABD-8940-4ADEFF36D48C}" dt="2020-02-15T14:26:13.351" v="122"/>
          <ac:spMkLst>
            <pc:docMk/>
            <pc:sldMk cId="3918526346" sldId="257"/>
            <ac:spMk id="63" creationId="{4B5FB9F9-CCF5-4072-83C3-3B45E1409F7B}"/>
          </ac:spMkLst>
        </pc:spChg>
        <pc:picChg chg="add mod ord">
          <ac:chgData name="Marcelo William de Abreu Pontes" userId="S::marcelowap@faculdadefia.edu.br::24fec0b8-0b65-454c-b89f-a9a1d1ddb04a" providerId="AD" clId="Web-{53C37DCF-BFD3-0ABD-8940-4ADEFF36D48C}" dt="2020-02-15T14:26:13.351" v="122"/>
          <ac:picMkLst>
            <pc:docMk/>
            <pc:sldMk cId="3918526346" sldId="257"/>
            <ac:picMk id="4" creationId="{0E321D21-1989-4660-B8B4-AB889879F88E}"/>
          </ac:picMkLst>
        </pc:picChg>
        <pc:picChg chg="add del">
          <ac:chgData name="Marcelo William de Abreu Pontes" userId="S::marcelowap@faculdadefia.edu.br::24fec0b8-0b65-454c-b89f-a9a1d1ddb04a" providerId="AD" clId="Web-{53C37DCF-BFD3-0ABD-8940-4ADEFF36D48C}" dt="2020-02-15T14:25:23.786" v="119"/>
          <ac:picMkLst>
            <pc:docMk/>
            <pc:sldMk cId="3918526346" sldId="257"/>
            <ac:picMk id="9" creationId="{4C886762-16F0-4868-B83A-26174621418A}"/>
          </ac:picMkLst>
        </pc:picChg>
        <pc:pic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picMkLst>
            <pc:docMk/>
            <pc:sldMk cId="3918526346" sldId="257"/>
            <ac:picMk id="25" creationId="{576E8DBD-6DBD-4FCB-8FE8-8F0425C0B67E}"/>
          </ac:picMkLst>
        </pc:picChg>
        <pc:picChg chg="add del">
          <ac:chgData name="Marcelo William de Abreu Pontes" userId="S::marcelowap@faculdadefia.edu.br::24fec0b8-0b65-454c-b89f-a9a1d1ddb04a" providerId="AD" clId="Web-{53C37DCF-BFD3-0ABD-8940-4ADEFF36D48C}" dt="2020-02-15T14:25:20.004" v="118"/>
          <ac:picMkLst>
            <pc:docMk/>
            <pc:sldMk cId="3918526346" sldId="257"/>
            <ac:picMk id="28" creationId="{576E8DBD-6DBD-4FCB-8FE8-8F0425C0B67E}"/>
          </ac:picMkLst>
        </pc:picChg>
        <pc:picChg chg="add del">
          <ac:chgData name="Marcelo William de Abreu Pontes" userId="S::marcelowap@faculdadefia.edu.br::24fec0b8-0b65-454c-b89f-a9a1d1ddb04a" providerId="AD" clId="Web-{53C37DCF-BFD3-0ABD-8940-4ADEFF36D48C}" dt="2020-02-15T14:26:13.351" v="122"/>
          <ac:picMkLst>
            <pc:docMk/>
            <pc:sldMk cId="3918526346" sldId="257"/>
            <ac:picMk id="35" creationId="{47458151-6535-4712-9D31-5BFEBD22056A}"/>
          </ac:picMkLst>
        </pc:picChg>
        <pc:picChg chg="add">
          <ac:chgData name="Marcelo William de Abreu Pontes" userId="S::marcelowap@faculdadefia.edu.br::24fec0b8-0b65-454c-b89f-a9a1d1ddb04a" providerId="AD" clId="Web-{53C37DCF-BFD3-0ABD-8940-4ADEFF36D48C}" dt="2020-02-15T14:26:13.351" v="122"/>
          <ac:picMkLst>
            <pc:docMk/>
            <pc:sldMk cId="3918526346" sldId="257"/>
            <ac:picMk id="57" creationId="{1D7BE49D-A34B-4F25-BC8C-CE9E2B37FAA9}"/>
          </ac:picMkLst>
        </pc:picChg>
      </pc:sldChg>
      <pc:sldChg chg="addSp delSp modSp new">
        <pc:chgData name="Marcelo William de Abreu Pontes" userId="S::marcelowap@faculdadefia.edu.br::24fec0b8-0b65-454c-b89f-a9a1d1ddb04a" providerId="AD" clId="Web-{53C37DCF-BFD3-0ABD-8940-4ADEFF36D48C}" dt="2020-02-15T17:13:37.174" v="1432" actId="1076"/>
        <pc:sldMkLst>
          <pc:docMk/>
          <pc:sldMk cId="1487254789" sldId="258"/>
        </pc:sldMkLst>
        <pc:spChg chg="mod">
          <ac:chgData name="Marcelo William de Abreu Pontes" userId="S::marcelowap@faculdadefia.edu.br::24fec0b8-0b65-454c-b89f-a9a1d1ddb04a" providerId="AD" clId="Web-{53C37DCF-BFD3-0ABD-8940-4ADEFF36D48C}" dt="2020-02-15T14:05:02.510" v="19" actId="20577"/>
          <ac:spMkLst>
            <pc:docMk/>
            <pc:sldMk cId="1487254789" sldId="258"/>
            <ac:spMk id="2" creationId="{3B8C255F-D0CE-43D4-9E11-C4E608F31AB8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6:09:10.940" v="814"/>
          <ac:spMkLst>
            <pc:docMk/>
            <pc:sldMk cId="1487254789" sldId="258"/>
            <ac:spMk id="5" creationId="{51C60E36-03DC-40CD-B9A2-5F69B63042C6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6:09:24.894" v="816" actId="1076"/>
          <ac:spMkLst>
            <pc:docMk/>
            <pc:sldMk cId="1487254789" sldId="258"/>
            <ac:spMk id="12" creationId="{6E2CA265-580E-4DCE-95D7-04FC73B9BA92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6:35:59.877" v="974"/>
          <ac:spMkLst>
            <pc:docMk/>
            <pc:sldMk cId="1487254789" sldId="258"/>
            <ac:spMk id="14" creationId="{1FFCB4F2-1531-4B51-A8D1-6AB74133ED51}"/>
          </ac:spMkLst>
        </pc:spChg>
        <pc:spChg chg="del mod">
          <ac:chgData name="Marcelo William de Abreu Pontes" userId="S::marcelowap@faculdadefia.edu.br::24fec0b8-0b65-454c-b89f-a9a1d1ddb04a" providerId="AD" clId="Web-{53C37DCF-BFD3-0ABD-8940-4ADEFF36D48C}" dt="2020-02-15T16:35:57.111" v="971"/>
          <ac:spMkLst>
            <pc:docMk/>
            <pc:sldMk cId="1487254789" sldId="258"/>
            <ac:spMk id="15" creationId="{5A7E9E96-5B16-48D6-9AB3-BB72C8372CCB}"/>
          </ac:spMkLst>
        </pc:spChg>
        <pc:spChg chg="del mod">
          <ac:chgData name="Marcelo William de Abreu Pontes" userId="S::marcelowap@faculdadefia.edu.br::24fec0b8-0b65-454c-b89f-a9a1d1ddb04a" providerId="AD" clId="Web-{53C37DCF-BFD3-0ABD-8940-4ADEFF36D48C}" dt="2020-02-15T16:35:56.283" v="970"/>
          <ac:spMkLst>
            <pc:docMk/>
            <pc:sldMk cId="1487254789" sldId="258"/>
            <ac:spMk id="16" creationId="{CEE44A19-A211-4F72-9CD0-8D19AEFB7BDE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6:36:00.908" v="975"/>
          <ac:spMkLst>
            <pc:docMk/>
            <pc:sldMk cId="1487254789" sldId="258"/>
            <ac:spMk id="18" creationId="{CE4D3D3F-1A25-4499-8D84-C6C794EF1628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6:35:55.517" v="969"/>
          <ac:spMkLst>
            <pc:docMk/>
            <pc:sldMk cId="1487254789" sldId="258"/>
            <ac:spMk id="19" creationId="{A66CDEDC-BFD6-4B4C-88AA-2D1CDB54129D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6:36:02.439" v="976"/>
          <ac:spMkLst>
            <pc:docMk/>
            <pc:sldMk cId="1487254789" sldId="258"/>
            <ac:spMk id="20" creationId="{290DEAD3-E99E-4F2D-8DB6-DCFEA98036BE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6:49:43.237" v="1191" actId="1076"/>
          <ac:spMkLst>
            <pc:docMk/>
            <pc:sldMk cId="1487254789" sldId="258"/>
            <ac:spMk id="457" creationId="{22315E2E-0452-47B9-99AE-1FC736324D26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6:41:31.836" v="1025"/>
          <ac:spMkLst>
            <pc:docMk/>
            <pc:sldMk cId="1487254789" sldId="258"/>
            <ac:spMk id="458" creationId="{6280376B-FFD3-47B5-B27E-389A3102F4DF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6:56:40.620" v="1328"/>
          <ac:spMkLst>
            <pc:docMk/>
            <pc:sldMk cId="1487254789" sldId="258"/>
            <ac:spMk id="463" creationId="{2BBDEEF6-FE4F-4F5C-8617-4EBF2E0FAD35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7:13:04.142" v="1429"/>
          <ac:spMkLst>
            <pc:docMk/>
            <pc:sldMk cId="1487254789" sldId="258"/>
            <ac:spMk id="1021" creationId="{2B531745-430A-4351-ACA0-07EC0D3168C5}"/>
          </ac:spMkLst>
        </pc:spChg>
        <pc:graphicFrameChg chg="add del mod modGraphic">
          <ac:chgData name="Marcelo William de Abreu Pontes" userId="S::marcelowap@faculdadefia.edu.br::24fec0b8-0b65-454c-b89f-a9a1d1ddb04a" providerId="AD" clId="Web-{53C37DCF-BFD3-0ABD-8940-4ADEFF36D48C}" dt="2020-02-15T16:20:14.838" v="931"/>
          <ac:graphicFrameMkLst>
            <pc:docMk/>
            <pc:sldMk cId="1487254789" sldId="258"/>
            <ac:graphicFrameMk id="8" creationId="{85A0724C-90FA-4648-9BBE-8A9CCB15F55C}"/>
          </ac:graphicFrameMkLst>
        </pc:graphicFrameChg>
        <pc:graphicFrameChg chg="add del mod modGraphic">
          <ac:chgData name="Marcelo William de Abreu Pontes" userId="S::marcelowap@faculdadefia.edu.br::24fec0b8-0b65-454c-b89f-a9a1d1ddb04a" providerId="AD" clId="Web-{53C37DCF-BFD3-0ABD-8940-4ADEFF36D48C}" dt="2020-02-15T16:21:33.043" v="934"/>
          <ac:graphicFrameMkLst>
            <pc:docMk/>
            <pc:sldMk cId="1487254789" sldId="258"/>
            <ac:graphicFrameMk id="439" creationId="{7A0E74E4-1551-4E2A-A463-B39036A27F9B}"/>
          </ac:graphicFrameMkLst>
        </pc:graphicFrameChg>
        <pc:graphicFrameChg chg="add del mod modGraphic">
          <ac:chgData name="Marcelo William de Abreu Pontes" userId="S::marcelowap@faculdadefia.edu.br::24fec0b8-0b65-454c-b89f-a9a1d1ddb04a" providerId="AD" clId="Web-{53C37DCF-BFD3-0ABD-8940-4ADEFF36D48C}" dt="2020-02-15T16:56:30.479" v="1326"/>
          <ac:graphicFrameMkLst>
            <pc:docMk/>
            <pc:sldMk cId="1487254789" sldId="258"/>
            <ac:graphicFrameMk id="461" creationId="{E29BD5D5-170B-4387-94DF-E7D92FDF6128}"/>
          </ac:graphicFrameMkLst>
        </pc:graphicFrameChg>
        <pc:graphicFrameChg chg="add mod modGraphic">
          <ac:chgData name="Marcelo William de Abreu Pontes" userId="S::marcelowap@faculdadefia.edu.br::24fec0b8-0b65-454c-b89f-a9a1d1ddb04a" providerId="AD" clId="Web-{53C37DCF-BFD3-0ABD-8940-4ADEFF36D48C}" dt="2020-02-15T17:13:37.174" v="1432" actId="1076"/>
          <ac:graphicFrameMkLst>
            <pc:docMk/>
            <pc:sldMk cId="1487254789" sldId="258"/>
            <ac:graphicFrameMk id="466" creationId="{3FCA3BCE-FFCA-4E31-B559-3136915C6123}"/>
          </ac:graphicFrameMkLst>
        </pc:graphicFrameChg>
        <pc:picChg chg="add del mod">
          <ac:chgData name="Marcelo William de Abreu Pontes" userId="S::marcelowap@faculdadefia.edu.br::24fec0b8-0b65-454c-b89f-a9a1d1ddb04a" providerId="AD" clId="Web-{53C37DCF-BFD3-0ABD-8940-4ADEFF36D48C}" dt="2020-02-15T16:30:34.651" v="938"/>
          <ac:picMkLst>
            <pc:docMk/>
            <pc:sldMk cId="1487254789" sldId="258"/>
            <ac:picMk id="453" creationId="{7F4216F6-863F-4A04-8A92-D8343AF611C8}"/>
          </ac:picMkLst>
        </pc:picChg>
        <pc:picChg chg="add del mod modCrop">
          <ac:chgData name="Marcelo William de Abreu Pontes" userId="S::marcelowap@faculdadefia.edu.br::24fec0b8-0b65-454c-b89f-a9a1d1ddb04a" providerId="AD" clId="Web-{53C37DCF-BFD3-0ABD-8940-4ADEFF36D48C}" dt="2020-02-15T16:56:38.308" v="1327"/>
          <ac:picMkLst>
            <pc:docMk/>
            <pc:sldMk cId="1487254789" sldId="258"/>
            <ac:picMk id="455" creationId="{2593A167-A069-41AF-8E3D-CC0E67D24EBA}"/>
          </ac:picMkLst>
        </pc:picChg>
        <pc:picChg chg="add mod">
          <ac:chgData name="Marcelo William de Abreu Pontes" userId="S::marcelowap@faculdadefia.edu.br::24fec0b8-0b65-454c-b89f-a9a1d1ddb04a" providerId="AD" clId="Web-{53C37DCF-BFD3-0ABD-8940-4ADEFF36D48C}" dt="2020-02-15T16:43:28.840" v="1030" actId="1076"/>
          <ac:picMkLst>
            <pc:docMk/>
            <pc:sldMk cId="1487254789" sldId="258"/>
            <ac:picMk id="459" creationId="{9A42BB29-C0EC-4BB6-A45F-89A5A06CF501}"/>
          </ac:picMkLst>
        </pc:picChg>
        <pc:picChg chg="add mod modCrop">
          <ac:chgData name="Marcelo William de Abreu Pontes" userId="S::marcelowap@faculdadefia.edu.br::24fec0b8-0b65-454c-b89f-a9a1d1ddb04a" providerId="AD" clId="Web-{53C37DCF-BFD3-0ABD-8940-4ADEFF36D48C}" dt="2020-02-15T17:12:46.876" v="1425" actId="1076"/>
          <ac:picMkLst>
            <pc:docMk/>
            <pc:sldMk cId="1487254789" sldId="258"/>
            <ac:picMk id="464" creationId="{6F5430F6-1E2F-45C7-9812-C6D309289599}"/>
          </ac:picMkLst>
        </pc:picChg>
        <pc:cxnChg chg="add del mod">
          <ac:chgData name="Marcelo William de Abreu Pontes" userId="S::marcelowap@faculdadefia.edu.br::24fec0b8-0b65-454c-b89f-a9a1d1ddb04a" providerId="AD" clId="Web-{53C37DCF-BFD3-0ABD-8940-4ADEFF36D48C}" dt="2020-02-15T16:35:58.923" v="973"/>
          <ac:cxnSpMkLst>
            <pc:docMk/>
            <pc:sldMk cId="1487254789" sldId="258"/>
            <ac:cxnSpMk id="7" creationId="{9A20C53E-B5E5-4FA2-9908-2F57DA3930F7}"/>
          </ac:cxnSpMkLst>
        </pc:cxnChg>
        <pc:cxnChg chg="add del mod">
          <ac:chgData name="Marcelo William de Abreu Pontes" userId="S::marcelowap@faculdadefia.edu.br::24fec0b8-0b65-454c-b89f-a9a1d1ddb04a" providerId="AD" clId="Web-{53C37DCF-BFD3-0ABD-8940-4ADEFF36D48C}" dt="2020-02-15T16:35:58.111" v="972"/>
          <ac:cxnSpMkLst>
            <pc:docMk/>
            <pc:sldMk cId="1487254789" sldId="258"/>
            <ac:cxnSpMk id="17" creationId="{9AEF4635-95F9-44E9-8E74-7E6DD36BCF6E}"/>
          </ac:cxnSpMkLst>
        </pc:cxnChg>
      </pc:sldChg>
      <pc:sldChg chg="addSp delSp modSp new mod setBg">
        <pc:chgData name="Marcelo William de Abreu Pontes" userId="S::marcelowap@faculdadefia.edu.br::24fec0b8-0b65-454c-b89f-a9a1d1ddb04a" providerId="AD" clId="Web-{53C37DCF-BFD3-0ABD-8940-4ADEFF36D48C}" dt="2020-02-15T17:30:32.366" v="1478" actId="1076"/>
        <pc:sldMkLst>
          <pc:docMk/>
          <pc:sldMk cId="3596661975" sldId="259"/>
        </pc:sldMkLst>
        <pc:spChg chg="mod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2" creationId="{E360037C-DB47-4C43-B114-3140A6425104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13" creationId="{F11EF67E-A76B-4908-8CBC-824BC0E8D112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15" creationId="{D14104DC-0846-4DC0-92E6-1EEBE1EE75E7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17" creationId="{C8E240AA-819B-40E3-92F6-95A21067E661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19" creationId="{ECAE88C9-DE01-4326-8D88-502151230937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21" creationId="{7E7FD8B2-7738-4D90-8464-083682300087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23" creationId="{6A82BED3-AB21-4DAE-B25E-E5CBD0B3A01C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25" creationId="{31374ED2-14F7-4006-B56D-6252D4E3E5A6}"/>
          </ac:spMkLst>
        </pc:spChg>
        <pc:sp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spMkLst>
            <pc:docMk/>
            <pc:sldMk cId="3596661975" sldId="259"/>
            <ac:spMk id="27" creationId="{EF3460EC-E807-43B0-9981-D81497543745}"/>
          </ac:spMkLst>
        </pc:spChg>
        <pc:picChg chg="mod ord">
          <ac:chgData name="Marcelo William de Abreu Pontes" userId="S::marcelowap@faculdadefia.edu.br::24fec0b8-0b65-454c-b89f-a9a1d1ddb04a" providerId="AD" clId="Web-{53C37DCF-BFD3-0ABD-8940-4ADEFF36D48C}" dt="2020-02-15T17:30:32.366" v="1478" actId="1076"/>
          <ac:picMkLst>
            <pc:docMk/>
            <pc:sldMk cId="3596661975" sldId="259"/>
            <ac:picMk id="4" creationId="{430377A6-C806-45B2-AB4C-D97FCB5AD7C5}"/>
          </ac:picMkLst>
        </pc:picChg>
        <pc:picChg chg="add del mod">
          <ac:chgData name="Marcelo William de Abreu Pontes" userId="S::marcelowap@faculdadefia.edu.br::24fec0b8-0b65-454c-b89f-a9a1d1ddb04a" providerId="AD" clId="Web-{53C37DCF-BFD3-0ABD-8940-4ADEFF36D48C}" dt="2020-02-15T17:24:54.750" v="1470"/>
          <ac:picMkLst>
            <pc:docMk/>
            <pc:sldMk cId="3596661975" sldId="259"/>
            <ac:picMk id="6" creationId="{C5A075EB-CC7E-4B37-BD74-63C77AF2CF0D}"/>
          </ac:picMkLst>
        </pc:picChg>
        <pc:picChg chg="add del">
          <ac:chgData name="Marcelo William de Abreu Pontes" userId="S::marcelowap@faculdadefia.edu.br::24fec0b8-0b65-454c-b89f-a9a1d1ddb04a" providerId="AD" clId="Web-{53C37DCF-BFD3-0ABD-8940-4ADEFF36D48C}" dt="2020-02-15T17:24:22.062" v="1467"/>
          <ac:picMkLst>
            <pc:docMk/>
            <pc:sldMk cId="3596661975" sldId="259"/>
            <ac:picMk id="11" creationId="{76EA5558-6F13-4315-B59F-DAA05A6EB090}"/>
          </ac:picMkLst>
        </pc:picChg>
      </pc:sldChg>
      <pc:sldChg chg="modSp add replId">
        <pc:chgData name="Marcelo William de Abreu Pontes" userId="S::marcelowap@faculdadefia.edu.br::24fec0b8-0b65-454c-b89f-a9a1d1ddb04a" providerId="AD" clId="Web-{53C37DCF-BFD3-0ABD-8940-4ADEFF36D48C}" dt="2020-02-15T14:07:02.218" v="60" actId="20577"/>
        <pc:sldMkLst>
          <pc:docMk/>
          <pc:sldMk cId="3441001446" sldId="260"/>
        </pc:sldMkLst>
        <pc:spChg chg="mod">
          <ac:chgData name="Marcelo William de Abreu Pontes" userId="S::marcelowap@faculdadefia.edu.br::24fec0b8-0b65-454c-b89f-a9a1d1ddb04a" providerId="AD" clId="Web-{53C37DCF-BFD3-0ABD-8940-4ADEFF36D48C}" dt="2020-02-15T14:07:02.218" v="60" actId="20577"/>
          <ac:spMkLst>
            <pc:docMk/>
            <pc:sldMk cId="3441001446" sldId="260"/>
            <ac:spMk id="2" creationId="{E360037C-DB47-4C43-B114-3140A6425104}"/>
          </ac:spMkLst>
        </pc:spChg>
      </pc:sldChg>
      <pc:sldChg chg="modSp new">
        <pc:chgData name="Marcelo William de Abreu Pontes" userId="S::marcelowap@faculdadefia.edu.br::24fec0b8-0b65-454c-b89f-a9a1d1ddb04a" providerId="AD" clId="Web-{53C37DCF-BFD3-0ABD-8940-4ADEFF36D48C}" dt="2020-02-15T14:10:46.807" v="97" actId="20577"/>
        <pc:sldMkLst>
          <pc:docMk/>
          <pc:sldMk cId="3883732911" sldId="261"/>
        </pc:sldMkLst>
        <pc:spChg chg="mod">
          <ac:chgData name="Marcelo William de Abreu Pontes" userId="S::marcelowap@faculdadefia.edu.br::24fec0b8-0b65-454c-b89f-a9a1d1ddb04a" providerId="AD" clId="Web-{53C37DCF-BFD3-0ABD-8940-4ADEFF36D48C}" dt="2020-02-15T14:10:46.807" v="97" actId="20577"/>
          <ac:spMkLst>
            <pc:docMk/>
            <pc:sldMk cId="3883732911" sldId="261"/>
            <ac:spMk id="2" creationId="{F4938621-5707-450D-8580-068C21528E72}"/>
          </ac:spMkLst>
        </pc:spChg>
      </pc:sldChg>
      <pc:sldChg chg="addSp delSp modSp new mod setBg">
        <pc:chgData name="Marcelo William de Abreu Pontes" userId="S::marcelowap@faculdadefia.edu.br::24fec0b8-0b65-454c-b89f-a9a1d1ddb04a" providerId="AD" clId="Web-{53C37DCF-BFD3-0ABD-8940-4ADEFF36D48C}" dt="2020-02-15T14:51:05.138" v="678" actId="20577"/>
        <pc:sldMkLst>
          <pc:docMk/>
          <pc:sldMk cId="1031735789" sldId="262"/>
        </pc:sldMkLst>
        <pc:spChg chg="del">
          <ac:chgData name="Marcelo William de Abreu Pontes" userId="S::marcelowap@faculdadefia.edu.br::24fec0b8-0b65-454c-b89f-a9a1d1ddb04a" providerId="AD" clId="Web-{53C37DCF-BFD3-0ABD-8940-4ADEFF36D48C}" dt="2020-02-15T14:27:00.556" v="126"/>
          <ac:spMkLst>
            <pc:docMk/>
            <pc:sldMk cId="1031735789" sldId="262"/>
            <ac:spMk id="2" creationId="{EEA21CEB-1060-4864-9337-FEB0DBDC0225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4:26:54.431" v="125"/>
          <ac:spMkLst>
            <pc:docMk/>
            <pc:sldMk cId="1031735789" sldId="262"/>
            <ac:spMk id="3" creationId="{879490E6-2A86-4354-901E-E59E72A73DE9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4:29:33.797" v="150"/>
          <ac:spMkLst>
            <pc:docMk/>
            <pc:sldMk cId="1031735789" sldId="262"/>
            <ac:spMk id="6" creationId="{AA780206-AD57-4314-ACB9-33EB646E73B5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31:26.927" v="178"/>
          <ac:spMkLst>
            <pc:docMk/>
            <pc:sldMk cId="1031735789" sldId="262"/>
            <ac:spMk id="7" creationId="{1E9B1F99-0E12-4250-8C91-E15ED9F2564F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4:32:27.071" v="181"/>
          <ac:spMkLst>
            <pc:docMk/>
            <pc:sldMk cId="1031735789" sldId="262"/>
            <ac:spMk id="8" creationId="{37AAC444-A9AE-40CF-A34D-BF32A7A6F37B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4:32:51.384" v="184"/>
          <ac:spMkLst>
            <pc:docMk/>
            <pc:sldMk cId="1031735789" sldId="262"/>
            <ac:spMk id="10" creationId="{54A45894-DF1B-4CFA-8987-621A4EDB0700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34:12.685" v="259" actId="20577"/>
          <ac:spMkLst>
            <pc:docMk/>
            <pc:sldMk cId="1031735789" sldId="262"/>
            <ac:spMk id="15" creationId="{615531A3-582C-444B-91EE-ECA0B65F9033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36:29.410" v="293" actId="20577"/>
          <ac:spMkLst>
            <pc:docMk/>
            <pc:sldMk cId="1031735789" sldId="262"/>
            <ac:spMk id="16" creationId="{0BA388D6-0F65-4BB6-ACD6-E44E8F3BEA4D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51:05.138" v="678" actId="20577"/>
          <ac:spMkLst>
            <pc:docMk/>
            <pc:sldMk cId="1031735789" sldId="262"/>
            <ac:spMk id="17" creationId="{59DACEA8-5D1C-4F65-800B-2A50F295D74B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45:08.871" v="429" actId="1076"/>
          <ac:spMkLst>
            <pc:docMk/>
            <pc:sldMk cId="1031735789" sldId="262"/>
            <ac:spMk id="18" creationId="{24457989-C6D1-4329-8057-7D0C3060C05E}"/>
          </ac:spMkLst>
        </pc:spChg>
        <pc:spChg chg="add del mod">
          <ac:chgData name="Marcelo William de Abreu Pontes" userId="S::marcelowap@faculdadefia.edu.br::24fec0b8-0b65-454c-b89f-a9a1d1ddb04a" providerId="AD" clId="Web-{53C37DCF-BFD3-0ABD-8940-4ADEFF36D48C}" dt="2020-02-15T14:45:43.967" v="432"/>
          <ac:spMkLst>
            <pc:docMk/>
            <pc:sldMk cId="1031735789" sldId="262"/>
            <ac:spMk id="19" creationId="{A40C903C-8E90-4E67-984F-86EBBE876D8E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47:41.082" v="574" actId="1076"/>
          <ac:spMkLst>
            <pc:docMk/>
            <pc:sldMk cId="1031735789" sldId="262"/>
            <ac:spMk id="20" creationId="{853CA05D-84C0-420B-85ED-DABCAF8B03BE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48:17.833" v="596" actId="14100"/>
          <ac:spMkLst>
            <pc:docMk/>
            <pc:sldMk cId="1031735789" sldId="262"/>
            <ac:spMk id="21" creationId="{B47FE9C1-E18E-4CDB-BB81-6122D25D6BE3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4:49:26.040" v="636" actId="1076"/>
          <ac:spMkLst>
            <pc:docMk/>
            <pc:sldMk cId="1031735789" sldId="262"/>
            <ac:spMk id="22" creationId="{2B06B265-73E5-4655-B578-C8DFC8C10713}"/>
          </ac:spMkLst>
        </pc:spChg>
        <pc:grpChg chg="add">
          <ac:chgData name="Marcelo William de Abreu Pontes" userId="S::marcelowap@faculdadefia.edu.br::24fec0b8-0b65-454c-b89f-a9a1d1ddb04a" providerId="AD" clId="Web-{53C37DCF-BFD3-0ABD-8940-4ADEFF36D48C}" dt="2020-02-15T14:27:00.556" v="126"/>
          <ac:grpSpMkLst>
            <pc:docMk/>
            <pc:sldMk cId="1031735789" sldId="262"/>
            <ac:grpSpMk id="11" creationId="{5C436ED1-B374-4FA9-AC69-CA9B086E4F35}"/>
          </ac:grpSpMkLst>
        </pc:grpChg>
        <pc:picChg chg="add mod ord">
          <ac:chgData name="Marcelo William de Abreu Pontes" userId="S::marcelowap@faculdadefia.edu.br::24fec0b8-0b65-454c-b89f-a9a1d1ddb04a" providerId="AD" clId="Web-{53C37DCF-BFD3-0ABD-8940-4ADEFF36D48C}" dt="2020-02-15T14:35:37.503" v="263" actId="14100"/>
          <ac:picMkLst>
            <pc:docMk/>
            <pc:sldMk cId="1031735789" sldId="262"/>
            <ac:picMk id="4" creationId="{E3BB45B7-C3BF-4D57-8569-BADBF1BFD089}"/>
          </ac:picMkLst>
        </pc:picChg>
        <pc:picChg chg="add">
          <ac:chgData name="Marcelo William de Abreu Pontes" userId="S::marcelowap@faculdadefia.edu.br::24fec0b8-0b65-454c-b89f-a9a1d1ddb04a" providerId="AD" clId="Web-{53C37DCF-BFD3-0ABD-8940-4ADEFF36D48C}" dt="2020-02-15T14:27:00.556" v="126"/>
          <ac:picMkLst>
            <pc:docMk/>
            <pc:sldMk cId="1031735789" sldId="262"/>
            <ac:picMk id="9" creationId="{515DA87D-133C-4F77-8863-8B66D40F993C}"/>
          </ac:picMkLst>
        </pc:picChg>
      </pc:sldChg>
      <pc:sldChg chg="addSp delSp modSp new">
        <pc:chgData name="Marcelo William de Abreu Pontes" userId="S::marcelowap@faculdadefia.edu.br::24fec0b8-0b65-454c-b89f-a9a1d1ddb04a" providerId="AD" clId="Web-{53C37DCF-BFD3-0ABD-8940-4ADEFF36D48C}" dt="2020-02-15T17:33:20.135" v="1529" actId="20577"/>
        <pc:sldMkLst>
          <pc:docMk/>
          <pc:sldMk cId="1997731781" sldId="263"/>
        </pc:sldMkLst>
        <pc:spChg chg="mod">
          <ac:chgData name="Marcelo William de Abreu Pontes" userId="S::marcelowap@faculdadefia.edu.br::24fec0b8-0b65-454c-b89f-a9a1d1ddb04a" providerId="AD" clId="Web-{53C37DCF-BFD3-0ABD-8940-4ADEFF36D48C}" dt="2020-02-15T17:33:20.135" v="1529" actId="20577"/>
          <ac:spMkLst>
            <pc:docMk/>
            <pc:sldMk cId="1997731781" sldId="263"/>
            <ac:spMk id="2" creationId="{E1CEFE01-F31E-4A1C-8E86-913235B0506A}"/>
          </ac:spMkLst>
        </pc:spChg>
        <pc:spChg chg="del">
          <ac:chgData name="Marcelo William de Abreu Pontes" userId="S::marcelowap@faculdadefia.edu.br::24fec0b8-0b65-454c-b89f-a9a1d1ddb04a" providerId="AD" clId="Web-{53C37DCF-BFD3-0ABD-8940-4ADEFF36D48C}" dt="2020-02-15T15:39:03.982" v="728"/>
          <ac:spMkLst>
            <pc:docMk/>
            <pc:sldMk cId="1997731781" sldId="263"/>
            <ac:spMk id="3" creationId="{CCC14375-2295-4250-8ABD-F3AB9F5E4714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5:58:16.849" v="763" actId="20577"/>
          <ac:spMkLst>
            <pc:docMk/>
            <pc:sldMk cId="1997731781" sldId="263"/>
            <ac:spMk id="14" creationId="{A9DE5567-1939-4510-A785-07130E5FE1F8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5:58:45.522" v="786" actId="20577"/>
          <ac:spMkLst>
            <pc:docMk/>
            <pc:sldMk cId="1997731781" sldId="263"/>
            <ac:spMk id="15" creationId="{C681DE99-6F60-4394-8A23-9FD2A9DA0A3D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5:59:16.725" v="806" actId="1076"/>
          <ac:spMkLst>
            <pc:docMk/>
            <pc:sldMk cId="1997731781" sldId="263"/>
            <ac:spMk id="16" creationId="{86B4CEE1-4F45-4880-AC90-C4D2D5CA3D03}"/>
          </ac:spMkLst>
        </pc:spChg>
        <pc:picChg chg="add mod ord">
          <ac:chgData name="Marcelo William de Abreu Pontes" userId="S::marcelowap@faculdadefia.edu.br::24fec0b8-0b65-454c-b89f-a9a1d1ddb04a" providerId="AD" clId="Web-{53C37DCF-BFD3-0ABD-8940-4ADEFF36D48C}" dt="2020-02-15T15:39:17.201" v="733" actId="14100"/>
          <ac:picMkLst>
            <pc:docMk/>
            <pc:sldMk cId="1997731781" sldId="263"/>
            <ac:picMk id="4" creationId="{901FF67C-A5CD-4937-B0E1-3A8F3E00479F}"/>
          </ac:picMkLst>
        </pc:picChg>
        <pc:picChg chg="add mod">
          <ac:chgData name="Marcelo William de Abreu Pontes" userId="S::marcelowap@faculdadefia.edu.br::24fec0b8-0b65-454c-b89f-a9a1d1ddb04a" providerId="AD" clId="Web-{53C37DCF-BFD3-0ABD-8940-4ADEFF36D48C}" dt="2020-02-15T15:39:36.639" v="738" actId="1076"/>
          <ac:picMkLst>
            <pc:docMk/>
            <pc:sldMk cId="1997731781" sldId="263"/>
            <ac:picMk id="6" creationId="{E908A5A3-63E7-4427-A66F-2DE176D8CDFD}"/>
          </ac:picMkLst>
        </pc:picChg>
        <pc:picChg chg="add del mod modCrop">
          <ac:chgData name="Marcelo William de Abreu Pontes" userId="S::marcelowap@faculdadefia.edu.br::24fec0b8-0b65-454c-b89f-a9a1d1ddb04a" providerId="AD" clId="Web-{53C37DCF-BFD3-0ABD-8940-4ADEFF36D48C}" dt="2020-02-15T15:42:16.361" v="745"/>
          <ac:picMkLst>
            <pc:docMk/>
            <pc:sldMk cId="1997731781" sldId="263"/>
            <ac:picMk id="8" creationId="{003FC9B2-CF4E-4F66-80EC-B90C26931B81}"/>
          </ac:picMkLst>
        </pc:picChg>
        <pc:picChg chg="add del mod">
          <ac:chgData name="Marcelo William de Abreu Pontes" userId="S::marcelowap@faculdadefia.edu.br::24fec0b8-0b65-454c-b89f-a9a1d1ddb04a" providerId="AD" clId="Web-{53C37DCF-BFD3-0ABD-8940-4ADEFF36D48C}" dt="2020-02-15T15:44:12.879" v="748"/>
          <ac:picMkLst>
            <pc:docMk/>
            <pc:sldMk cId="1997731781" sldId="263"/>
            <ac:picMk id="10" creationId="{6335AA76-1DD6-40D9-BC55-28C7354D7948}"/>
          </ac:picMkLst>
        </pc:picChg>
        <pc:picChg chg="add mod">
          <ac:chgData name="Marcelo William de Abreu Pontes" userId="S::marcelowap@faculdadefia.edu.br::24fec0b8-0b65-454c-b89f-a9a1d1ddb04a" providerId="AD" clId="Web-{53C37DCF-BFD3-0ABD-8940-4ADEFF36D48C}" dt="2020-02-15T15:57:53.458" v="752" actId="14100"/>
          <ac:picMkLst>
            <pc:docMk/>
            <pc:sldMk cId="1997731781" sldId="263"/>
            <ac:picMk id="12" creationId="{0CFBFAEB-B05B-4FA9-A560-5E010AF69A3C}"/>
          </ac:picMkLst>
        </pc:picChg>
      </pc:sldChg>
      <pc:sldChg chg="addSp delSp modSp">
        <pc:chgData name="Marcelo William de Abreu Pontes" userId="S::marcelowap@faculdadefia.edu.br::24fec0b8-0b65-454c-b89f-a9a1d1ddb04a" providerId="AD" clId="Web-{53C37DCF-BFD3-0ABD-8940-4ADEFF36D48C}" dt="2020-02-15T17:26:46.612" v="1477" actId="1076"/>
        <pc:sldMkLst>
          <pc:docMk/>
          <pc:sldMk cId="3528247276" sldId="265"/>
        </pc:sldMkLst>
        <pc:spChg chg="del">
          <ac:chgData name="Marcelo William de Abreu Pontes" userId="S::marcelowap@faculdadefia.edu.br::24fec0b8-0b65-454c-b89f-a9a1d1ddb04a" providerId="AD" clId="Web-{53C37DCF-BFD3-0ABD-8940-4ADEFF36D48C}" dt="2020-02-15T17:26:42.033" v="1476"/>
          <ac:spMkLst>
            <pc:docMk/>
            <pc:sldMk cId="3528247276" sldId="265"/>
            <ac:spMk id="2" creationId="{A3E12023-6361-4AB6-B272-5D2ECF01B3E1}"/>
          </ac:spMkLst>
        </pc:spChg>
        <pc:spChg chg="add mod">
          <ac:chgData name="Marcelo William de Abreu Pontes" userId="S::marcelowap@faculdadefia.edu.br::24fec0b8-0b65-454c-b89f-a9a1d1ddb04a" providerId="AD" clId="Web-{53C37DCF-BFD3-0ABD-8940-4ADEFF36D48C}" dt="2020-02-15T17:26:46.612" v="1477" actId="1076"/>
          <ac:spMkLst>
            <pc:docMk/>
            <pc:sldMk cId="3528247276" sldId="265"/>
            <ac:spMk id="6" creationId="{A4D7D17E-7CBA-4112-B87F-26AECC00F849}"/>
          </ac:spMkLst>
        </pc:spChg>
      </pc:sldChg>
      <pc:sldChg chg="addSp delSp modSp ord">
        <pc:chgData name="Marcelo William de Abreu Pontes" userId="S::marcelowap@faculdadefia.edu.br::24fec0b8-0b65-454c-b89f-a9a1d1ddb04a" providerId="AD" clId="Web-{53C37DCF-BFD3-0ABD-8940-4ADEFF36D48C}" dt="2020-02-15T17:26:17.689" v="1474"/>
        <pc:sldMkLst>
          <pc:docMk/>
          <pc:sldMk cId="110489778" sldId="266"/>
        </pc:sldMkLst>
        <pc:picChg chg="add del mod">
          <ac:chgData name="Marcelo William de Abreu Pontes" userId="S::marcelowap@faculdadefia.edu.br::24fec0b8-0b65-454c-b89f-a9a1d1ddb04a" providerId="AD" clId="Web-{53C37DCF-BFD3-0ABD-8940-4ADEFF36D48C}" dt="2020-02-15T17:17:13.038" v="1439"/>
          <ac:picMkLst>
            <pc:docMk/>
            <pc:sldMk cId="110489778" sldId="266"/>
            <ac:picMk id="10" creationId="{5E38034A-DFEC-42C3-B1A2-B4B18500725B}"/>
          </ac:picMkLst>
        </pc:picChg>
        <pc:picChg chg="mod">
          <ac:chgData name="Marcelo William de Abreu Pontes" userId="S::marcelowap@faculdadefia.edu.br::24fec0b8-0b65-454c-b89f-a9a1d1ddb04a" providerId="AD" clId="Web-{53C37DCF-BFD3-0ABD-8940-4ADEFF36D48C}" dt="2020-02-15T17:20:07.010" v="1455" actId="14100"/>
          <ac:picMkLst>
            <pc:docMk/>
            <pc:sldMk cId="110489778" sldId="266"/>
            <ac:picMk id="11" creationId="{1B641C09-50A9-43C3-8E16-86066E446796}"/>
          </ac:picMkLst>
        </pc:picChg>
        <pc:picChg chg="mod">
          <ac:chgData name="Marcelo William de Abreu Pontes" userId="S::marcelowap@faculdadefia.edu.br::24fec0b8-0b65-454c-b89f-a9a1d1ddb04a" providerId="AD" clId="Web-{53C37DCF-BFD3-0ABD-8940-4ADEFF36D48C}" dt="2020-02-15T17:20:19.244" v="1460" actId="1076"/>
          <ac:picMkLst>
            <pc:docMk/>
            <pc:sldMk cId="110489778" sldId="266"/>
            <ac:picMk id="13" creationId="{2CEDCB08-5355-46FD-950E-5A3A6825BB36}"/>
          </ac:picMkLst>
        </pc:picChg>
        <pc:picChg chg="add del mod">
          <ac:chgData name="Marcelo William de Abreu Pontes" userId="S::marcelowap@faculdadefia.edu.br::24fec0b8-0b65-454c-b89f-a9a1d1ddb04a" providerId="AD" clId="Web-{53C37DCF-BFD3-0ABD-8940-4ADEFF36D48C}" dt="2020-02-15T17:17:24.178" v="1443"/>
          <ac:picMkLst>
            <pc:docMk/>
            <pc:sldMk cId="110489778" sldId="266"/>
            <ac:picMk id="14" creationId="{7B61A7E7-2432-480E-894C-661B9BFB35F6}"/>
          </ac:picMkLst>
        </pc:picChg>
        <pc:picChg chg="mod">
          <ac:chgData name="Marcelo William de Abreu Pontes" userId="S::marcelowap@faculdadefia.edu.br::24fec0b8-0b65-454c-b89f-a9a1d1ddb04a" providerId="AD" clId="Web-{53C37DCF-BFD3-0ABD-8940-4ADEFF36D48C}" dt="2020-02-15T17:20:17.010" v="1459" actId="1076"/>
          <ac:picMkLst>
            <pc:docMk/>
            <pc:sldMk cId="110489778" sldId="266"/>
            <ac:picMk id="15" creationId="{98011CD3-5F9A-4403-B6A6-B514721BD1ED}"/>
          </ac:picMkLst>
        </pc:picChg>
        <pc:picChg chg="mod">
          <ac:chgData name="Marcelo William de Abreu Pontes" userId="S::marcelowap@faculdadefia.edu.br::24fec0b8-0b65-454c-b89f-a9a1d1ddb04a" providerId="AD" clId="Web-{53C37DCF-BFD3-0ABD-8940-4ADEFF36D48C}" dt="2020-02-15T17:20:14.135" v="1458" actId="1076"/>
          <ac:picMkLst>
            <pc:docMk/>
            <pc:sldMk cId="110489778" sldId="266"/>
            <ac:picMk id="17" creationId="{12448CFE-3F3E-40D5-820E-EA1C4BA1487F}"/>
          </ac:picMkLst>
        </pc:picChg>
        <pc:picChg chg="add mod">
          <ac:chgData name="Marcelo William de Abreu Pontes" userId="S::marcelowap@faculdadefia.edu.br::24fec0b8-0b65-454c-b89f-a9a1d1ddb04a" providerId="AD" clId="Web-{53C37DCF-BFD3-0ABD-8940-4ADEFF36D48C}" dt="2020-02-15T17:20:09.979" v="1456" actId="1076"/>
          <ac:picMkLst>
            <pc:docMk/>
            <pc:sldMk cId="110489778" sldId="266"/>
            <ac:picMk id="18" creationId="{8235A94C-1C71-4232-8BAB-7BDB93BA0F27}"/>
          </ac:picMkLst>
        </pc:picChg>
        <pc:picChg chg="mod">
          <ac:chgData name="Marcelo William de Abreu Pontes" userId="S::marcelowap@faculdadefia.edu.br::24fec0b8-0b65-454c-b89f-a9a1d1ddb04a" providerId="AD" clId="Web-{53C37DCF-BFD3-0ABD-8940-4ADEFF36D48C}" dt="2020-02-15T17:20:12.635" v="1457" actId="1076"/>
          <ac:picMkLst>
            <pc:docMk/>
            <pc:sldMk cId="110489778" sldId="266"/>
            <ac:picMk id="19" creationId="{D24A7F01-1907-48A5-AAA0-0E22D2B3F268}"/>
          </ac:picMkLst>
        </pc:picChg>
      </pc:sldChg>
    </pc:docChg>
  </pc:docChgLst>
  <pc:docChgLst>
    <pc:chgData name="Alan Ferreiros" userId="S::alan.ferreiros@faculdadefia.edu.br::6cef0fce-2d6f-4287-a9ff-570cf6b5d373" providerId="AD" clId="Web-{48C3A166-236E-4AAF-A3EC-0F154BC38FE5}"/>
    <pc:docChg chg="addSld delSld modSld">
      <pc:chgData name="Alan Ferreiros" userId="S::alan.ferreiros@faculdadefia.edu.br::6cef0fce-2d6f-4287-a9ff-570cf6b5d373" providerId="AD" clId="Web-{48C3A166-236E-4AAF-A3EC-0F154BC38FE5}" dt="2020-02-15T17:46:44.529" v="1000" actId="20577"/>
      <pc:docMkLst>
        <pc:docMk/>
      </pc:docMkLst>
      <pc:sldChg chg="addSp delSp modSp">
        <pc:chgData name="Alan Ferreiros" userId="S::alan.ferreiros@faculdadefia.edu.br::6cef0fce-2d6f-4287-a9ff-570cf6b5d373" providerId="AD" clId="Web-{48C3A166-236E-4AAF-A3EC-0F154BC38FE5}" dt="2020-02-15T17:09:59.283" v="2"/>
        <pc:sldMkLst>
          <pc:docMk/>
          <pc:sldMk cId="3596661975" sldId="259"/>
        </pc:sldMkLst>
        <pc:spChg chg="del">
          <ac:chgData name="Alan Ferreiros" userId="S::alan.ferreiros@faculdadefia.edu.br::6cef0fce-2d6f-4287-a9ff-570cf6b5d373" providerId="AD" clId="Web-{48C3A166-236E-4AAF-A3EC-0F154BC38FE5}" dt="2020-02-15T17:09:59.283" v="2"/>
          <ac:spMkLst>
            <pc:docMk/>
            <pc:sldMk cId="3596661975" sldId="259"/>
            <ac:spMk id="3" creationId="{4FF4AA01-8A41-40CC-9B86-7A06B346EA2D}"/>
          </ac:spMkLst>
        </pc:spChg>
        <pc:picChg chg="add mod ord">
          <ac:chgData name="Alan Ferreiros" userId="S::alan.ferreiros@faculdadefia.edu.br::6cef0fce-2d6f-4287-a9ff-570cf6b5d373" providerId="AD" clId="Web-{48C3A166-236E-4AAF-A3EC-0F154BC38FE5}" dt="2020-02-15T17:09:59.283" v="2"/>
          <ac:picMkLst>
            <pc:docMk/>
            <pc:sldMk cId="3596661975" sldId="259"/>
            <ac:picMk id="4" creationId="{430377A6-C806-45B2-AB4C-D97FCB5AD7C5}"/>
          </ac:picMkLst>
        </pc:picChg>
      </pc:sldChg>
      <pc:sldChg chg="addSp delSp modSp">
        <pc:chgData name="Alan Ferreiros" userId="S::alan.ferreiros@faculdadefia.edu.br::6cef0fce-2d6f-4287-a9ff-570cf6b5d373" providerId="AD" clId="Web-{48C3A166-236E-4AAF-A3EC-0F154BC38FE5}" dt="2020-02-15T17:33:49.584" v="88" actId="14100"/>
        <pc:sldMkLst>
          <pc:docMk/>
          <pc:sldMk cId="3441001446" sldId="260"/>
        </pc:sldMkLst>
        <pc:spChg chg="del">
          <ac:chgData name="Alan Ferreiros" userId="S::alan.ferreiros@faculdadefia.edu.br::6cef0fce-2d6f-4287-a9ff-570cf6b5d373" providerId="AD" clId="Web-{48C3A166-236E-4AAF-A3EC-0F154BC38FE5}" dt="2020-02-15T17:11:49.048" v="9"/>
          <ac:spMkLst>
            <pc:docMk/>
            <pc:sldMk cId="3441001446" sldId="260"/>
            <ac:spMk id="3" creationId="{4FF4AA01-8A41-40CC-9B86-7A06B346EA2D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16:43.873" v="16"/>
          <ac:spMkLst>
            <pc:docMk/>
            <pc:sldMk cId="3441001446" sldId="260"/>
            <ac:spMk id="9" creationId="{E46628F3-3AF5-4B1A-ACE8-1C36CCCBD3EA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33:25.069" v="82" actId="1076"/>
          <ac:spMkLst>
            <pc:docMk/>
            <pc:sldMk cId="3441001446" sldId="260"/>
            <ac:spMk id="18" creationId="{D7649A4A-E0A1-4D1F-9327-34F4BA8729BD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33:49.584" v="88" actId="14100"/>
          <ac:spMkLst>
            <pc:docMk/>
            <pc:sldMk cId="3441001446" sldId="260"/>
            <ac:spMk id="19" creationId="{AC210E74-CCED-450C-A0EA-A38C550B4B45}"/>
          </ac:spMkLst>
        </pc:spChg>
        <pc:picChg chg="add del mod ord">
          <ac:chgData name="Alan Ferreiros" userId="S::alan.ferreiros@faculdadefia.edu.br::6cef0fce-2d6f-4287-a9ff-570cf6b5d373" providerId="AD" clId="Web-{48C3A166-236E-4AAF-A3EC-0F154BC38FE5}" dt="2020-02-15T17:16:43.873" v="16"/>
          <ac:picMkLst>
            <pc:docMk/>
            <pc:sldMk cId="3441001446" sldId="260"/>
            <ac:picMk id="4" creationId="{E660927C-A72B-4125-B249-F4092B830674}"/>
          </ac:picMkLst>
        </pc:picChg>
        <pc:picChg chg="add mod">
          <ac:chgData name="Alan Ferreiros" userId="S::alan.ferreiros@faculdadefia.edu.br::6cef0fce-2d6f-4287-a9ff-570cf6b5d373" providerId="AD" clId="Web-{48C3A166-236E-4AAF-A3EC-0F154BC38FE5}" dt="2020-02-15T17:16:33.889" v="15" actId="14100"/>
          <ac:picMkLst>
            <pc:docMk/>
            <pc:sldMk cId="3441001446" sldId="260"/>
            <ac:picMk id="6" creationId="{A909EFBD-7B47-4A10-B806-407F1EF99F99}"/>
          </ac:picMkLst>
        </pc:picChg>
      </pc:sldChg>
      <pc:sldChg chg="modSp">
        <pc:chgData name="Alan Ferreiros" userId="S::alan.ferreiros@faculdadefia.edu.br::6cef0fce-2d6f-4287-a9ff-570cf6b5d373" providerId="AD" clId="Web-{48C3A166-236E-4AAF-A3EC-0F154BC38FE5}" dt="2020-02-15T17:39:22.596" v="922" actId="20577"/>
        <pc:sldMkLst>
          <pc:docMk/>
          <pc:sldMk cId="3883732911" sldId="261"/>
        </pc:sldMkLst>
        <pc:spChg chg="mod">
          <ac:chgData name="Alan Ferreiros" userId="S::alan.ferreiros@faculdadefia.edu.br::6cef0fce-2d6f-4287-a9ff-570cf6b5d373" providerId="AD" clId="Web-{48C3A166-236E-4AAF-A3EC-0F154BC38FE5}" dt="2020-02-15T17:39:22.596" v="922" actId="20577"/>
          <ac:spMkLst>
            <pc:docMk/>
            <pc:sldMk cId="3883732911" sldId="261"/>
            <ac:spMk id="3" creationId="{BA79404D-9A14-417E-B508-3C0EFD973FBE}"/>
          </ac:spMkLst>
        </pc:spChg>
      </pc:sldChg>
      <pc:sldChg chg="modSp">
        <pc:chgData name="Alan Ferreiros" userId="S::alan.ferreiros@faculdadefia.edu.br::6cef0fce-2d6f-4287-a9ff-570cf6b5d373" providerId="AD" clId="Web-{48C3A166-236E-4AAF-A3EC-0F154BC38FE5}" dt="2020-02-15T17:46:42.451" v="998" actId="20577"/>
        <pc:sldMkLst>
          <pc:docMk/>
          <pc:sldMk cId="1997731781" sldId="263"/>
        </pc:sldMkLst>
        <pc:spChg chg="mod">
          <ac:chgData name="Alan Ferreiros" userId="S::alan.ferreiros@faculdadefia.edu.br::6cef0fce-2d6f-4287-a9ff-570cf6b5d373" providerId="AD" clId="Web-{48C3A166-236E-4AAF-A3EC-0F154BC38FE5}" dt="2020-02-15T17:46:42.451" v="998" actId="20577"/>
          <ac:spMkLst>
            <pc:docMk/>
            <pc:sldMk cId="1997731781" sldId="263"/>
            <ac:spMk id="16" creationId="{86B4CEE1-4F45-4880-AC90-C4D2D5CA3D03}"/>
          </ac:spMkLst>
        </pc:spChg>
      </pc:sldChg>
      <pc:sldChg chg="delSp new del mod modClrScheme chgLayout">
        <pc:chgData name="Alan Ferreiros" userId="S::alan.ferreiros@faculdadefia.edu.br::6cef0fce-2d6f-4287-a9ff-570cf6b5d373" providerId="AD" clId="Web-{48C3A166-236E-4AAF-A3EC-0F154BC38FE5}" dt="2020-02-15T17:35:58.598" v="271"/>
        <pc:sldMkLst>
          <pc:docMk/>
          <pc:sldMk cId="1717808099" sldId="264"/>
        </pc:sldMkLst>
        <pc:spChg chg="del">
          <ac:chgData name="Alan Ferreiros" userId="S::alan.ferreiros@faculdadefia.edu.br::6cef0fce-2d6f-4287-a9ff-570cf6b5d373" providerId="AD" clId="Web-{48C3A166-236E-4AAF-A3EC-0F154BC38FE5}" dt="2020-02-15T17:09:20.487" v="1"/>
          <ac:spMkLst>
            <pc:docMk/>
            <pc:sldMk cId="1717808099" sldId="264"/>
            <ac:spMk id="2" creationId="{3909522F-5E26-4D72-8B3E-A6B4317927E7}"/>
          </ac:spMkLst>
        </pc:spChg>
        <pc:spChg chg="del">
          <ac:chgData name="Alan Ferreiros" userId="S::alan.ferreiros@faculdadefia.edu.br::6cef0fce-2d6f-4287-a9ff-570cf6b5d373" providerId="AD" clId="Web-{48C3A166-236E-4AAF-A3EC-0F154BC38FE5}" dt="2020-02-15T17:09:20.487" v="1"/>
          <ac:spMkLst>
            <pc:docMk/>
            <pc:sldMk cId="1717808099" sldId="264"/>
            <ac:spMk id="3" creationId="{1B28B384-C9E5-4D12-8D00-0429513912F3}"/>
          </ac:spMkLst>
        </pc:spChg>
      </pc:sldChg>
      <pc:sldChg chg="addSp delSp modSp new">
        <pc:chgData name="Alan Ferreiros" userId="S::alan.ferreiros@faculdadefia.edu.br::6cef0fce-2d6f-4287-a9ff-570cf6b5d373" providerId="AD" clId="Web-{48C3A166-236E-4AAF-A3EC-0F154BC38FE5}" dt="2020-02-15T17:36:16.989" v="291" actId="20577"/>
        <pc:sldMkLst>
          <pc:docMk/>
          <pc:sldMk cId="3528247276" sldId="265"/>
        </pc:sldMkLst>
        <pc:spChg chg="mod">
          <ac:chgData name="Alan Ferreiros" userId="S::alan.ferreiros@faculdadefia.edu.br::6cef0fce-2d6f-4287-a9ff-570cf6b5d373" providerId="AD" clId="Web-{48C3A166-236E-4AAF-A3EC-0F154BC38FE5}" dt="2020-02-15T17:36:16.989" v="291" actId="20577"/>
          <ac:spMkLst>
            <pc:docMk/>
            <pc:sldMk cId="3528247276" sldId="265"/>
            <ac:spMk id="3" creationId="{357A8C35-8A02-402B-B0B7-C8D82279E34A}"/>
          </ac:spMkLst>
        </pc:spChg>
        <pc:spChg chg="del">
          <ac:chgData name="Alan Ferreiros" userId="S::alan.ferreiros@faculdadefia.edu.br::6cef0fce-2d6f-4287-a9ff-570cf6b5d373" providerId="AD" clId="Web-{48C3A166-236E-4AAF-A3EC-0F154BC38FE5}" dt="2020-02-15T17:10:38.142" v="4"/>
          <ac:spMkLst>
            <pc:docMk/>
            <pc:sldMk cId="3528247276" sldId="265"/>
            <ac:spMk id="3" creationId="{F548E13D-E35B-40BC-9BAF-45A6CD3BB9D0}"/>
          </ac:spMkLst>
        </pc:spChg>
        <pc:picChg chg="add mod">
          <ac:chgData name="Alan Ferreiros" userId="S::alan.ferreiros@faculdadefia.edu.br::6cef0fce-2d6f-4287-a9ff-570cf6b5d373" providerId="AD" clId="Web-{48C3A166-236E-4AAF-A3EC-0F154BC38FE5}" dt="2020-02-15T17:10:48.080" v="8" actId="14100"/>
          <ac:picMkLst>
            <pc:docMk/>
            <pc:sldMk cId="3528247276" sldId="265"/>
            <ac:picMk id="4" creationId="{5B5DD33D-26AF-4F1B-9FAF-96BE2A013CB0}"/>
          </ac:picMkLst>
        </pc:picChg>
      </pc:sldChg>
      <pc:sldChg chg="addSp delSp modSp new">
        <pc:chgData name="Alan Ferreiros" userId="S::alan.ferreiros@faculdadefia.edu.br::6cef0fce-2d6f-4287-a9ff-570cf6b5d373" providerId="AD" clId="Web-{48C3A166-236E-4AAF-A3EC-0F154BC38FE5}" dt="2020-02-15T17:35:26.614" v="220" actId="1076"/>
        <pc:sldMkLst>
          <pc:docMk/>
          <pc:sldMk cId="1375013418" sldId="267"/>
        </pc:sldMkLst>
        <pc:spChg chg="del">
          <ac:chgData name="Alan Ferreiros" userId="S::alan.ferreiros@faculdadefia.edu.br::6cef0fce-2d6f-4287-a9ff-570cf6b5d373" providerId="AD" clId="Web-{48C3A166-236E-4AAF-A3EC-0F154BC38FE5}" dt="2020-02-15T17:18:24.575" v="18"/>
          <ac:spMkLst>
            <pc:docMk/>
            <pc:sldMk cId="1375013418" sldId="267"/>
            <ac:spMk id="3" creationId="{7D4F722F-AC8F-4FB3-A681-0940D5C09071}"/>
          </ac:spMkLst>
        </pc:spChg>
        <pc:spChg chg="mod">
          <ac:chgData name="Alan Ferreiros" userId="S::alan.ferreiros@faculdadefia.edu.br::6cef0fce-2d6f-4287-a9ff-570cf6b5d373" providerId="AD" clId="Web-{48C3A166-236E-4AAF-A3EC-0F154BC38FE5}" dt="2020-02-15T17:35:03.255" v="209" actId="20577"/>
          <ac:spMkLst>
            <pc:docMk/>
            <pc:sldMk cId="1375013418" sldId="267"/>
            <ac:spMk id="3" creationId="{927D045E-E99E-484D-9706-AB3234782404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35:26.614" v="220" actId="1076"/>
          <ac:spMkLst>
            <pc:docMk/>
            <pc:sldMk cId="1375013418" sldId="267"/>
            <ac:spMk id="6" creationId="{509B95CC-503E-466B-9303-3EFD409BC5A9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35:21.349" v="218" actId="1076"/>
          <ac:spMkLst>
            <pc:docMk/>
            <pc:sldMk cId="1375013418" sldId="267"/>
            <ac:spMk id="7" creationId="{A7189909-E022-44D5-B5C8-E55D4D366734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32:44.960" v="73" actId="1076"/>
          <ac:spMkLst>
            <pc:docMk/>
            <pc:sldMk cId="1375013418" sldId="267"/>
            <ac:spMk id="8" creationId="{B726F762-A204-4346-8EE2-E63D1AE57285}"/>
          </ac:spMkLst>
        </pc:spChg>
        <pc:spChg chg="add mod">
          <ac:chgData name="Alan Ferreiros" userId="S::alan.ferreiros@faculdadefia.edu.br::6cef0fce-2d6f-4287-a9ff-570cf6b5d373" providerId="AD" clId="Web-{48C3A166-236E-4AAF-A3EC-0F154BC38FE5}" dt="2020-02-15T17:35:18.896" v="217" actId="1076"/>
          <ac:spMkLst>
            <pc:docMk/>
            <pc:sldMk cId="1375013418" sldId="267"/>
            <ac:spMk id="9" creationId="{20A51C67-675B-4543-9E6F-CE491BC8D2A9}"/>
          </ac:spMkLst>
        </pc:spChg>
        <pc:picChg chg="add mod ord">
          <ac:chgData name="Alan Ferreiros" userId="S::alan.ferreiros@faculdadefia.edu.br::6cef0fce-2d6f-4287-a9ff-570cf6b5d373" providerId="AD" clId="Web-{48C3A166-236E-4AAF-A3EC-0F154BC38FE5}" dt="2020-02-15T17:31:43.101" v="60" actId="1076"/>
          <ac:picMkLst>
            <pc:docMk/>
            <pc:sldMk cId="1375013418" sldId="267"/>
            <ac:picMk id="4" creationId="{C7E87FD1-1A98-4CF1-A3AA-72F7B74398A7}"/>
          </ac:picMkLst>
        </pc:picChg>
      </pc:sldChg>
      <pc:sldChg chg="addSp delSp modSp new">
        <pc:chgData name="Alan Ferreiros" userId="S::alan.ferreiros@faculdadefia.edu.br::6cef0fce-2d6f-4287-a9ff-570cf6b5d373" providerId="AD" clId="Web-{48C3A166-236E-4AAF-A3EC-0F154BC38FE5}" dt="2020-02-15T17:34:50.693" v="154" actId="20577"/>
        <pc:sldMkLst>
          <pc:docMk/>
          <pc:sldMk cId="1067483151" sldId="268"/>
        </pc:sldMkLst>
        <pc:spChg chg="del">
          <ac:chgData name="Alan Ferreiros" userId="S::alan.ferreiros@faculdadefia.edu.br::6cef0fce-2d6f-4287-a9ff-570cf6b5d373" providerId="AD" clId="Web-{48C3A166-236E-4AAF-A3EC-0F154BC38FE5}" dt="2020-02-15T17:29:22.868" v="20"/>
          <ac:spMkLst>
            <pc:docMk/>
            <pc:sldMk cId="1067483151" sldId="268"/>
            <ac:spMk id="3" creationId="{7A5BF72C-9837-485A-8948-93A88D4A5625}"/>
          </ac:spMkLst>
        </pc:spChg>
        <pc:spChg chg="mod">
          <ac:chgData name="Alan Ferreiros" userId="S::alan.ferreiros@faculdadefia.edu.br::6cef0fce-2d6f-4287-a9ff-570cf6b5d373" providerId="AD" clId="Web-{48C3A166-236E-4AAF-A3EC-0F154BC38FE5}" dt="2020-02-15T17:34:50.693" v="154" actId="20577"/>
          <ac:spMkLst>
            <pc:docMk/>
            <pc:sldMk cId="1067483151" sldId="268"/>
            <ac:spMk id="5" creationId="{17F539E0-6530-4035-BD5D-E68196842249}"/>
          </ac:spMkLst>
        </pc:spChg>
        <pc:picChg chg="add mod">
          <ac:chgData name="Alan Ferreiros" userId="S::alan.ferreiros@faculdadefia.edu.br::6cef0fce-2d6f-4287-a9ff-570cf6b5d373" providerId="AD" clId="Web-{48C3A166-236E-4AAF-A3EC-0F154BC38FE5}" dt="2020-02-15T17:30:06.336" v="31" actId="1076"/>
          <ac:picMkLst>
            <pc:docMk/>
            <pc:sldMk cId="1067483151" sldId="268"/>
            <ac:picMk id="4" creationId="{7F46A77A-D1CE-4906-91F7-F9D17B0818DF}"/>
          </ac:picMkLst>
        </pc:picChg>
        <pc:picChg chg="add mod">
          <ac:chgData name="Alan Ferreiros" userId="S::alan.ferreiros@faculdadefia.edu.br::6cef0fce-2d6f-4287-a9ff-570cf6b5d373" providerId="AD" clId="Web-{48C3A166-236E-4AAF-A3EC-0F154BC38FE5}" dt="2020-02-15T17:30:05.024" v="30" actId="1076"/>
          <ac:picMkLst>
            <pc:docMk/>
            <pc:sldMk cId="1067483151" sldId="268"/>
            <ac:picMk id="6" creationId="{EAB1B403-DA6D-4190-A495-BC92059BA4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C3C1AB-B59A-4250-BF6D-DB7A1B5A9BF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D9EF4-E991-4DCE-9EE4-CCDEF69FBA96}">
      <dgm:prSet phldrT="[Text]" phldr="0"/>
      <dgm:spPr/>
      <dgm:t>
        <a:bodyPr/>
        <a:lstStyle/>
        <a:p>
          <a:r>
            <a:rPr lang="en-US">
              <a:latin typeface="Impact" panose="020B0806030902050204"/>
            </a:rPr>
            <a:t>fia_orders</a:t>
          </a:r>
          <a:endParaRPr lang="en-US"/>
        </a:p>
      </dgm:t>
    </dgm:pt>
    <dgm:pt modelId="{B0F5AAAC-AFB2-4BD9-B2C3-428BA2ED6DC4}" type="parTrans" cxnId="{29A3DFE5-E39B-48F7-ABFC-0D9F6BFEE191}">
      <dgm:prSet/>
      <dgm:spPr/>
      <dgm:t>
        <a:bodyPr/>
        <a:lstStyle/>
        <a:p>
          <a:endParaRPr lang="en-US"/>
        </a:p>
      </dgm:t>
    </dgm:pt>
    <dgm:pt modelId="{A81198A9-386E-4248-894D-8DF37FF3BC1C}" type="sibTrans" cxnId="{29A3DFE5-E39B-48F7-ABFC-0D9F6BFEE191}">
      <dgm:prSet/>
      <dgm:spPr/>
      <dgm:t>
        <a:bodyPr/>
        <a:lstStyle/>
        <a:p>
          <a:endParaRPr lang="en-US"/>
        </a:p>
      </dgm:t>
    </dgm:pt>
    <dgm:pt modelId="{D0793825-14FB-4198-A631-9ED05D3A4418}">
      <dgm:prSet phldrT="[Text]" phldr="0"/>
      <dgm:spPr/>
      <dgm:t>
        <a:bodyPr/>
        <a:lstStyle/>
        <a:p>
          <a:pPr rtl="0"/>
          <a:r>
            <a:rPr lang="en-US">
              <a:latin typeface="Impact" panose="020B0806030902050204"/>
            </a:rPr>
            <a:t> fia_marketing_push</a:t>
          </a:r>
          <a:endParaRPr lang="en-US"/>
        </a:p>
      </dgm:t>
    </dgm:pt>
    <dgm:pt modelId="{19B1AE6C-92D3-4946-A447-17D88C539EE6}" type="parTrans" cxnId="{8916D92C-0902-41A3-B6A2-4579B14E0AB1}">
      <dgm:prSet/>
      <dgm:spPr/>
      <dgm:t>
        <a:bodyPr/>
        <a:lstStyle/>
        <a:p>
          <a:endParaRPr lang="en-US"/>
        </a:p>
      </dgm:t>
    </dgm:pt>
    <dgm:pt modelId="{01190CF7-2923-474A-872B-7889E5FF6F53}" type="sibTrans" cxnId="{8916D92C-0902-41A3-B6A2-4579B14E0AB1}">
      <dgm:prSet/>
      <dgm:spPr/>
      <dgm:t>
        <a:bodyPr/>
        <a:lstStyle/>
        <a:p>
          <a:endParaRPr lang="en-US"/>
        </a:p>
      </dgm:t>
    </dgm:pt>
    <dgm:pt modelId="{3B7A4B96-B3F2-415B-B0E4-93DB1D22F4D0}">
      <dgm:prSet phldrT="[Text]" phldr="0"/>
      <dgm:spPr/>
      <dgm:t>
        <a:bodyPr/>
        <a:lstStyle/>
        <a:p>
          <a:pPr rtl="0"/>
          <a:r>
            <a:rPr lang="en-US">
              <a:latin typeface="Impact" panose="020B0806030902050204"/>
            </a:rPr>
            <a:t> Fia_customer_seg</a:t>
          </a:r>
          <a:endParaRPr lang="en-US"/>
        </a:p>
      </dgm:t>
    </dgm:pt>
    <dgm:pt modelId="{807CE8FF-651E-4BD9-8E7B-CEA99EB4BCD9}" type="parTrans" cxnId="{4413D6A9-56EE-4E88-A87C-467F2B0534A6}">
      <dgm:prSet/>
      <dgm:spPr/>
      <dgm:t>
        <a:bodyPr/>
        <a:lstStyle/>
        <a:p>
          <a:endParaRPr lang="en-US"/>
        </a:p>
      </dgm:t>
    </dgm:pt>
    <dgm:pt modelId="{95B2A84E-1D89-4F90-A25E-5CCF8A37E58B}" type="sibTrans" cxnId="{4413D6A9-56EE-4E88-A87C-467F2B0534A6}">
      <dgm:prSet/>
      <dgm:spPr/>
      <dgm:t>
        <a:bodyPr/>
        <a:lstStyle/>
        <a:p>
          <a:endParaRPr lang="en-US"/>
        </a:p>
      </dgm:t>
    </dgm:pt>
    <dgm:pt modelId="{68EFEF84-B4EF-448C-87F7-990F3798B764}" type="pres">
      <dgm:prSet presAssocID="{24C3C1AB-B59A-4250-BF6D-DB7A1B5A9BF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BF8267-02BA-4B88-B470-9FCB2D283AFE}" type="pres">
      <dgm:prSet presAssocID="{27DD9EF4-E991-4DCE-9EE4-CCDEF69FBA96}" presName="root" presStyleCnt="0"/>
      <dgm:spPr/>
    </dgm:pt>
    <dgm:pt modelId="{B66AA8CA-3EB0-45B1-AE9E-A18BD4F1AFBE}" type="pres">
      <dgm:prSet presAssocID="{27DD9EF4-E991-4DCE-9EE4-CCDEF69FBA96}" presName="rootComposite" presStyleCnt="0"/>
      <dgm:spPr/>
    </dgm:pt>
    <dgm:pt modelId="{272678F2-744A-4CF1-83E2-1A8FEBE77534}" type="pres">
      <dgm:prSet presAssocID="{27DD9EF4-E991-4DCE-9EE4-CCDEF69FBA96}" presName="rootText" presStyleLbl="node1" presStyleIdx="0" presStyleCnt="1"/>
      <dgm:spPr/>
    </dgm:pt>
    <dgm:pt modelId="{46800564-7B10-4050-A93F-BFCA0F237719}" type="pres">
      <dgm:prSet presAssocID="{27DD9EF4-E991-4DCE-9EE4-CCDEF69FBA96}" presName="rootConnector" presStyleLbl="node1" presStyleIdx="0" presStyleCnt="1"/>
      <dgm:spPr/>
    </dgm:pt>
    <dgm:pt modelId="{27DAB23E-FEE3-410B-AFE4-C52054502E6F}" type="pres">
      <dgm:prSet presAssocID="{27DD9EF4-E991-4DCE-9EE4-CCDEF69FBA96}" presName="childShape" presStyleCnt="0"/>
      <dgm:spPr/>
    </dgm:pt>
    <dgm:pt modelId="{EDD48380-AE4C-4C0D-A316-45F0AB164CC8}" type="pres">
      <dgm:prSet presAssocID="{19B1AE6C-92D3-4946-A447-17D88C539EE6}" presName="Name13" presStyleLbl="parChTrans1D2" presStyleIdx="0" presStyleCnt="2"/>
      <dgm:spPr/>
    </dgm:pt>
    <dgm:pt modelId="{A161A341-1DAC-438A-AC2E-8B0D8B4461B7}" type="pres">
      <dgm:prSet presAssocID="{D0793825-14FB-4198-A631-9ED05D3A4418}" presName="childText" presStyleLbl="bgAcc1" presStyleIdx="0" presStyleCnt="2">
        <dgm:presLayoutVars>
          <dgm:bulletEnabled val="1"/>
        </dgm:presLayoutVars>
      </dgm:prSet>
      <dgm:spPr/>
    </dgm:pt>
    <dgm:pt modelId="{5A5C26F5-E63F-4D26-8847-65C33AEC7479}" type="pres">
      <dgm:prSet presAssocID="{807CE8FF-651E-4BD9-8E7B-CEA99EB4BCD9}" presName="Name13" presStyleLbl="parChTrans1D2" presStyleIdx="1" presStyleCnt="2"/>
      <dgm:spPr/>
    </dgm:pt>
    <dgm:pt modelId="{118CB077-2B22-43EF-83ED-FD78FBF66529}" type="pres">
      <dgm:prSet presAssocID="{3B7A4B96-B3F2-415B-B0E4-93DB1D22F4D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4880605-2109-498E-B5E0-8E0A7D01A603}" type="presOf" srcId="{19B1AE6C-92D3-4946-A447-17D88C539EE6}" destId="{EDD48380-AE4C-4C0D-A316-45F0AB164CC8}" srcOrd="0" destOrd="0" presId="urn:microsoft.com/office/officeart/2005/8/layout/hierarchy3"/>
    <dgm:cxn modelId="{8916D92C-0902-41A3-B6A2-4579B14E0AB1}" srcId="{27DD9EF4-E991-4DCE-9EE4-CCDEF69FBA96}" destId="{D0793825-14FB-4198-A631-9ED05D3A4418}" srcOrd="0" destOrd="0" parTransId="{19B1AE6C-92D3-4946-A447-17D88C539EE6}" sibTransId="{01190CF7-2923-474A-872B-7889E5FF6F53}"/>
    <dgm:cxn modelId="{1CB8E02D-0881-4BBA-85C3-8540D7D7B114}" type="presOf" srcId="{3B7A4B96-B3F2-415B-B0E4-93DB1D22F4D0}" destId="{118CB077-2B22-43EF-83ED-FD78FBF66529}" srcOrd="0" destOrd="0" presId="urn:microsoft.com/office/officeart/2005/8/layout/hierarchy3"/>
    <dgm:cxn modelId="{DD97C336-5A64-48F2-863A-ED0BAC5D6592}" type="presOf" srcId="{24C3C1AB-B59A-4250-BF6D-DB7A1B5A9BF0}" destId="{68EFEF84-B4EF-448C-87F7-990F3798B764}" srcOrd="0" destOrd="0" presId="urn:microsoft.com/office/officeart/2005/8/layout/hierarchy3"/>
    <dgm:cxn modelId="{0BF23849-2864-4894-987F-41EA9483592C}" type="presOf" srcId="{27DD9EF4-E991-4DCE-9EE4-CCDEF69FBA96}" destId="{272678F2-744A-4CF1-83E2-1A8FEBE77534}" srcOrd="0" destOrd="0" presId="urn:microsoft.com/office/officeart/2005/8/layout/hierarchy3"/>
    <dgm:cxn modelId="{1EE3286C-6633-4DA0-AD7B-08536CEE0F2C}" type="presOf" srcId="{27DD9EF4-E991-4DCE-9EE4-CCDEF69FBA96}" destId="{46800564-7B10-4050-A93F-BFCA0F237719}" srcOrd="1" destOrd="0" presId="urn:microsoft.com/office/officeart/2005/8/layout/hierarchy3"/>
    <dgm:cxn modelId="{3381F651-DC8C-4890-98B5-6C7504154BC0}" type="presOf" srcId="{D0793825-14FB-4198-A631-9ED05D3A4418}" destId="{A161A341-1DAC-438A-AC2E-8B0D8B4461B7}" srcOrd="0" destOrd="0" presId="urn:microsoft.com/office/officeart/2005/8/layout/hierarchy3"/>
    <dgm:cxn modelId="{4413D6A9-56EE-4E88-A87C-467F2B0534A6}" srcId="{27DD9EF4-E991-4DCE-9EE4-CCDEF69FBA96}" destId="{3B7A4B96-B3F2-415B-B0E4-93DB1D22F4D0}" srcOrd="1" destOrd="0" parTransId="{807CE8FF-651E-4BD9-8E7B-CEA99EB4BCD9}" sibTransId="{95B2A84E-1D89-4F90-A25E-5CCF8A37E58B}"/>
    <dgm:cxn modelId="{9E5A39B6-1176-4D8A-B13C-C99D6820A2BE}" type="presOf" srcId="{807CE8FF-651E-4BD9-8E7B-CEA99EB4BCD9}" destId="{5A5C26F5-E63F-4D26-8847-65C33AEC7479}" srcOrd="0" destOrd="0" presId="urn:microsoft.com/office/officeart/2005/8/layout/hierarchy3"/>
    <dgm:cxn modelId="{29A3DFE5-E39B-48F7-ABFC-0D9F6BFEE191}" srcId="{24C3C1AB-B59A-4250-BF6D-DB7A1B5A9BF0}" destId="{27DD9EF4-E991-4DCE-9EE4-CCDEF69FBA96}" srcOrd="0" destOrd="0" parTransId="{B0F5AAAC-AFB2-4BD9-B2C3-428BA2ED6DC4}" sibTransId="{A81198A9-386E-4248-894D-8DF37FF3BC1C}"/>
    <dgm:cxn modelId="{7D5A89BB-E3F6-4864-9F41-A27F52B7C9BC}" type="presParOf" srcId="{68EFEF84-B4EF-448C-87F7-990F3798B764}" destId="{CBBF8267-02BA-4B88-B470-9FCB2D283AFE}" srcOrd="0" destOrd="0" presId="urn:microsoft.com/office/officeart/2005/8/layout/hierarchy3"/>
    <dgm:cxn modelId="{A5397451-0B87-4447-8A0F-05EA8535ABA3}" type="presParOf" srcId="{CBBF8267-02BA-4B88-B470-9FCB2D283AFE}" destId="{B66AA8CA-3EB0-45B1-AE9E-A18BD4F1AFBE}" srcOrd="0" destOrd="0" presId="urn:microsoft.com/office/officeart/2005/8/layout/hierarchy3"/>
    <dgm:cxn modelId="{85512D57-5473-4A63-AE29-B095BDFCF1C4}" type="presParOf" srcId="{B66AA8CA-3EB0-45B1-AE9E-A18BD4F1AFBE}" destId="{272678F2-744A-4CF1-83E2-1A8FEBE77534}" srcOrd="0" destOrd="0" presId="urn:microsoft.com/office/officeart/2005/8/layout/hierarchy3"/>
    <dgm:cxn modelId="{737E7931-8CC4-44E2-8F5F-AF3448662906}" type="presParOf" srcId="{B66AA8CA-3EB0-45B1-AE9E-A18BD4F1AFBE}" destId="{46800564-7B10-4050-A93F-BFCA0F237719}" srcOrd="1" destOrd="0" presId="urn:microsoft.com/office/officeart/2005/8/layout/hierarchy3"/>
    <dgm:cxn modelId="{54F816F5-64BD-4313-9D2A-3D79ABDBC6C2}" type="presParOf" srcId="{CBBF8267-02BA-4B88-B470-9FCB2D283AFE}" destId="{27DAB23E-FEE3-410B-AFE4-C52054502E6F}" srcOrd="1" destOrd="0" presId="urn:microsoft.com/office/officeart/2005/8/layout/hierarchy3"/>
    <dgm:cxn modelId="{972FA639-688F-4B17-A847-593F13DA3386}" type="presParOf" srcId="{27DAB23E-FEE3-410B-AFE4-C52054502E6F}" destId="{EDD48380-AE4C-4C0D-A316-45F0AB164CC8}" srcOrd="0" destOrd="0" presId="urn:microsoft.com/office/officeart/2005/8/layout/hierarchy3"/>
    <dgm:cxn modelId="{C68E5357-4943-4B03-86A0-DFE3801625C5}" type="presParOf" srcId="{27DAB23E-FEE3-410B-AFE4-C52054502E6F}" destId="{A161A341-1DAC-438A-AC2E-8B0D8B4461B7}" srcOrd="1" destOrd="0" presId="urn:microsoft.com/office/officeart/2005/8/layout/hierarchy3"/>
    <dgm:cxn modelId="{F93C11A8-2BBA-4A5F-9B0E-6A59DE2E9E99}" type="presParOf" srcId="{27DAB23E-FEE3-410B-AFE4-C52054502E6F}" destId="{5A5C26F5-E63F-4D26-8847-65C33AEC7479}" srcOrd="2" destOrd="0" presId="urn:microsoft.com/office/officeart/2005/8/layout/hierarchy3"/>
    <dgm:cxn modelId="{BF2C46A4-7445-4DC0-9045-652FC943C77B}" type="presParOf" srcId="{27DAB23E-FEE3-410B-AFE4-C52054502E6F}" destId="{118CB077-2B22-43EF-83ED-FD78FBF6652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678F2-744A-4CF1-83E2-1A8FEBE77534}">
      <dsp:nvSpPr>
        <dsp:cNvPr id="0" name=""/>
        <dsp:cNvSpPr/>
      </dsp:nvSpPr>
      <dsp:spPr>
        <a:xfrm>
          <a:off x="1279177" y="337"/>
          <a:ext cx="2013644" cy="100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>
              <a:latin typeface="Impact" panose="020B0806030902050204"/>
            </a:rPr>
            <a:t>fia_orders</a:t>
          </a:r>
          <a:endParaRPr lang="en-US" sz="3300" kern="1200"/>
        </a:p>
      </dsp:txBody>
      <dsp:txXfrm>
        <a:off x="1308666" y="29826"/>
        <a:ext cx="1954666" cy="947844"/>
      </dsp:txXfrm>
    </dsp:sp>
    <dsp:sp modelId="{EDD48380-AE4C-4C0D-A316-45F0AB164CC8}">
      <dsp:nvSpPr>
        <dsp:cNvPr id="0" name=""/>
        <dsp:cNvSpPr/>
      </dsp:nvSpPr>
      <dsp:spPr>
        <a:xfrm>
          <a:off x="1480541" y="1007159"/>
          <a:ext cx="201364" cy="755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116"/>
              </a:lnTo>
              <a:lnTo>
                <a:pt x="201364" y="7551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1A341-1DAC-438A-AC2E-8B0D8B4461B7}">
      <dsp:nvSpPr>
        <dsp:cNvPr id="0" name=""/>
        <dsp:cNvSpPr/>
      </dsp:nvSpPr>
      <dsp:spPr>
        <a:xfrm>
          <a:off x="1681906" y="1258865"/>
          <a:ext cx="1610915" cy="1006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Impact" panose="020B0806030902050204"/>
            </a:rPr>
            <a:t> fia_marketing_push</a:t>
          </a:r>
          <a:endParaRPr lang="en-US" sz="1300" kern="1200"/>
        </a:p>
      </dsp:txBody>
      <dsp:txXfrm>
        <a:off x="1711395" y="1288354"/>
        <a:ext cx="1551937" cy="947844"/>
      </dsp:txXfrm>
    </dsp:sp>
    <dsp:sp modelId="{5A5C26F5-E63F-4D26-8847-65C33AEC7479}">
      <dsp:nvSpPr>
        <dsp:cNvPr id="0" name=""/>
        <dsp:cNvSpPr/>
      </dsp:nvSpPr>
      <dsp:spPr>
        <a:xfrm>
          <a:off x="1480541" y="1007159"/>
          <a:ext cx="201364" cy="2013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644"/>
              </a:lnTo>
              <a:lnTo>
                <a:pt x="201364" y="201364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CB077-2B22-43EF-83ED-FD78FBF66529}">
      <dsp:nvSpPr>
        <dsp:cNvPr id="0" name=""/>
        <dsp:cNvSpPr/>
      </dsp:nvSpPr>
      <dsp:spPr>
        <a:xfrm>
          <a:off x="1681906" y="2517393"/>
          <a:ext cx="1610915" cy="1006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Impact" panose="020B0806030902050204"/>
            </a:rPr>
            <a:t> Fia_customer_seg</a:t>
          </a:r>
          <a:endParaRPr lang="en-US" sz="1300" kern="1200"/>
        </a:p>
      </dsp:txBody>
      <dsp:txXfrm>
        <a:off x="1711395" y="2546882"/>
        <a:ext cx="1551937" cy="94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sv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/>
              <a:t>O Marketing agressivo (push) é eficiente?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3486">
            <a:off x="3616623" y="646636"/>
            <a:ext cx="4305182" cy="25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laptop, game&#10;&#10;Description generated with very high confidence">
            <a:extLst>
              <a:ext uri="{FF2B5EF4-FFF2-40B4-BE49-F238E27FC236}">
                <a16:creationId xmlns:a16="http://schemas.microsoft.com/office/drawing/2014/main" id="{7F46A77A-D1CE-4906-91F7-F9D17B08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1565729"/>
            <a:ext cx="4497008" cy="3387875"/>
          </a:xfrm>
          <a:prstGeom prst="rect">
            <a:avLst/>
          </a:prstGeom>
        </p:spPr>
      </p:pic>
      <p:pic>
        <p:nvPicPr>
          <p:cNvPr id="6" name="Picture 6" descr="A picture containing laptop, light&#10;&#10;Description generated with very high confidence">
            <a:extLst>
              <a:ext uri="{FF2B5EF4-FFF2-40B4-BE49-F238E27FC236}">
                <a16:creationId xmlns:a16="http://schemas.microsoft.com/office/drawing/2014/main" id="{EAB1B403-DA6D-4190-A495-BC92059B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43" y="1565728"/>
            <a:ext cx="4497009" cy="33878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F539E0-6530-4035-BD5D-E68196842249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Como </a:t>
            </a:r>
            <a:r>
              <a:rPr lang="en-US" err="1"/>
              <a:t>são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melhores</a:t>
            </a:r>
            <a:r>
              <a:rPr lang="en-US"/>
              <a:t> </a:t>
            </a:r>
            <a:r>
              <a:rPr lang="en-US" err="1"/>
              <a:t>clientes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6748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404D-9A14-417E-B508-3C0EFD973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194073"/>
            <a:ext cx="10394707" cy="4180512"/>
          </a:xfrm>
        </p:spPr>
        <p:txBody>
          <a:bodyPr>
            <a:normAutofit/>
          </a:bodyPr>
          <a:lstStyle/>
          <a:p>
            <a:r>
              <a:rPr lang="en-US" sz="2400" err="1"/>
              <a:t>Próximos</a:t>
            </a:r>
            <a:r>
              <a:rPr lang="en-US" sz="2400"/>
              <a:t> </a:t>
            </a:r>
            <a:r>
              <a:rPr lang="en-US" sz="2400" err="1"/>
              <a:t>passos</a:t>
            </a:r>
            <a:endParaRPr lang="en-US" sz="2400"/>
          </a:p>
          <a:p>
            <a:pPr lvl="1"/>
            <a:r>
              <a:rPr lang="en-US" sz="2000" err="1"/>
              <a:t>Distinguir</a:t>
            </a:r>
            <a:r>
              <a:rPr lang="en-US" sz="2000"/>
              <a:t> </a:t>
            </a:r>
            <a:r>
              <a:rPr lang="en-US" sz="2000" err="1"/>
              <a:t>melhores</a:t>
            </a:r>
            <a:r>
              <a:rPr lang="en-US" sz="2000"/>
              <a:t> </a:t>
            </a:r>
            <a:r>
              <a:rPr lang="en-US" sz="2000" err="1"/>
              <a:t>clientes</a:t>
            </a:r>
            <a:endParaRPr lang="en-US" sz="2000"/>
          </a:p>
          <a:p>
            <a:pPr lvl="1"/>
            <a:r>
              <a:rPr lang="en-US" sz="2000" err="1"/>
              <a:t>Verificar</a:t>
            </a:r>
            <a:r>
              <a:rPr lang="en-US" sz="2000"/>
              <a:t> se </a:t>
            </a:r>
            <a:r>
              <a:rPr lang="en-US" sz="2000" err="1"/>
              <a:t>eles</a:t>
            </a:r>
            <a:r>
              <a:rPr lang="en-US" sz="2000"/>
              <a:t> </a:t>
            </a:r>
            <a:r>
              <a:rPr lang="en-US" sz="2000" err="1"/>
              <a:t>comprariam</a:t>
            </a:r>
            <a:r>
              <a:rPr lang="en-US" sz="2000"/>
              <a:t> </a:t>
            </a:r>
            <a:r>
              <a:rPr lang="en-US" sz="2000" err="1"/>
              <a:t>mais</a:t>
            </a:r>
            <a:r>
              <a:rPr lang="en-US" sz="2000"/>
              <a:t> se </a:t>
            </a:r>
            <a:r>
              <a:rPr lang="en-US" sz="2000" err="1"/>
              <a:t>recebessem</a:t>
            </a:r>
            <a:r>
              <a:rPr lang="en-US" sz="2000"/>
              <a:t> pushes</a:t>
            </a:r>
          </a:p>
          <a:p>
            <a:r>
              <a:rPr lang="en-US" sz="2400" err="1"/>
              <a:t>Oportunidades</a:t>
            </a:r>
            <a:r>
              <a:rPr lang="en-US" sz="2400"/>
              <a:t> de </a:t>
            </a:r>
            <a:r>
              <a:rPr lang="en-US" sz="2400" err="1"/>
              <a:t>melhoria</a:t>
            </a:r>
            <a:endParaRPr lang="en-US" sz="2400"/>
          </a:p>
          <a:p>
            <a:pPr lvl="1"/>
            <a:r>
              <a:rPr lang="en-US" sz="2000" err="1"/>
              <a:t>Tratamento</a:t>
            </a:r>
            <a:r>
              <a:rPr lang="en-US" sz="2000"/>
              <a:t> de </a:t>
            </a:r>
            <a:r>
              <a:rPr lang="en-US" sz="2000" err="1"/>
              <a:t>clientes</a:t>
            </a:r>
            <a:r>
              <a:rPr lang="en-US" sz="2000"/>
              <a:t> que </a:t>
            </a:r>
            <a:r>
              <a:rPr lang="en-US" sz="2000" err="1"/>
              <a:t>entraram</a:t>
            </a:r>
            <a:r>
              <a:rPr lang="en-US" sz="2000"/>
              <a:t>/</a:t>
            </a:r>
            <a:r>
              <a:rPr lang="en-US" sz="2000" err="1"/>
              <a:t>sairam</a:t>
            </a:r>
            <a:r>
              <a:rPr lang="en-US" sz="2000"/>
              <a:t> </a:t>
            </a:r>
            <a:r>
              <a:rPr lang="en-US" sz="2000" err="1"/>
              <a:t>durante</a:t>
            </a:r>
            <a:r>
              <a:rPr lang="en-US" sz="2000"/>
              <a:t> o </a:t>
            </a:r>
            <a:r>
              <a:rPr lang="en-US" sz="2000" err="1"/>
              <a:t>semestre</a:t>
            </a:r>
            <a:endParaRPr lang="en-US" sz="2000"/>
          </a:p>
          <a:p>
            <a:pPr lvl="1"/>
            <a:r>
              <a:rPr lang="en-US" sz="2000" err="1"/>
              <a:t>Tratamento</a:t>
            </a:r>
            <a:r>
              <a:rPr lang="en-US" sz="2000"/>
              <a:t> de </a:t>
            </a:r>
            <a:r>
              <a:rPr lang="en-US" sz="2000" err="1"/>
              <a:t>sazonalidade</a:t>
            </a:r>
            <a:r>
              <a:rPr lang="en-US" sz="2000"/>
              <a:t>/</a:t>
            </a:r>
            <a:r>
              <a:rPr lang="en-US" sz="2000" err="1"/>
              <a:t>geolocalização</a:t>
            </a:r>
          </a:p>
          <a:p>
            <a:r>
              <a:rPr lang="en-US" sz="2400" err="1"/>
              <a:t>Sugestões</a:t>
            </a:r>
            <a:endParaRPr lang="en-US" sz="2400"/>
          </a:p>
          <a:p>
            <a:pPr lvl="1"/>
            <a:r>
              <a:rPr lang="en-US" sz="2000" err="1"/>
              <a:t>Usar</a:t>
            </a:r>
            <a:r>
              <a:rPr lang="en-US" sz="2000"/>
              <a:t> </a:t>
            </a:r>
            <a:r>
              <a:rPr lang="en-US" sz="2000" err="1"/>
              <a:t>detalhes</a:t>
            </a:r>
            <a:r>
              <a:rPr lang="en-US" sz="2000"/>
              <a:t> dos </a:t>
            </a:r>
            <a:r>
              <a:rPr lang="en-US" sz="2000" err="1"/>
              <a:t>clientes</a:t>
            </a:r>
            <a:r>
              <a:rPr lang="en-US" sz="2000"/>
              <a:t> para </a:t>
            </a:r>
            <a:r>
              <a:rPr lang="en-US" sz="2000" err="1"/>
              <a:t>melhorar</a:t>
            </a:r>
            <a:r>
              <a:rPr lang="en-US" sz="2000"/>
              <a:t> </a:t>
            </a:r>
            <a:r>
              <a:rPr lang="en-US" sz="2000" err="1"/>
              <a:t>segmentação</a:t>
            </a:r>
            <a:endParaRPr lang="en-US" sz="2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FD7CFE-992A-4A9F-A628-1C9BC555AC38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38837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FE01-F31E-4A1C-8E86-913235B0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6467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n-US"/>
              <a:t>RMA Group</a:t>
            </a:r>
          </a:p>
        </p:txBody>
      </p:sp>
      <p:pic>
        <p:nvPicPr>
          <p:cNvPr id="4" name="Picture 4" descr="A person wearing a hat and smiling at the camera&#10;&#10;Description generated with high confidence">
            <a:extLst>
              <a:ext uri="{FF2B5EF4-FFF2-40B4-BE49-F238E27FC236}">
                <a16:creationId xmlns:a16="http://schemas.microsoft.com/office/drawing/2014/main" id="{901FF67C-A5CD-4937-B0E1-3A8F3E0047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7862" y="2112232"/>
            <a:ext cx="2220418" cy="1984165"/>
          </a:xfrm>
        </p:spPr>
      </p:pic>
      <p:pic>
        <p:nvPicPr>
          <p:cNvPr id="6" name="Picture 6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E908A5A3-63E7-4427-A66F-2DE176D8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52" y="2807393"/>
            <a:ext cx="2281004" cy="2579838"/>
          </a:xfrm>
          <a:prstGeom prst="rect">
            <a:avLst/>
          </a:prstGeom>
        </p:spPr>
      </p:pic>
      <p:pic>
        <p:nvPicPr>
          <p:cNvPr id="12" name="Picture 12" descr="A person looking at the camera&#10;&#10;Description generated with very high confidence">
            <a:extLst>
              <a:ext uri="{FF2B5EF4-FFF2-40B4-BE49-F238E27FC236}">
                <a16:creationId xmlns:a16="http://schemas.microsoft.com/office/drawing/2014/main" id="{0CFBFAEB-B05B-4FA9-A560-5E010AF69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829" y="1840879"/>
            <a:ext cx="2443397" cy="2499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DE5567-1939-4510-A785-07130E5FE1F8}"/>
              </a:ext>
            </a:extLst>
          </p:cNvPr>
          <p:cNvSpPr txBox="1"/>
          <p:nvPr/>
        </p:nvSpPr>
        <p:spPr>
          <a:xfrm>
            <a:off x="826331" y="4264403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Marcelo Pontes</a:t>
            </a:r>
          </a:p>
          <a:p>
            <a:pPr algn="ctr"/>
            <a:r>
              <a:rPr lang="en-US" sz="1600"/>
              <a:t>marcelowap@gmail.com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1DE99-6F60-4394-8A23-9FD2A9DA0A3D}"/>
              </a:ext>
            </a:extLst>
          </p:cNvPr>
          <p:cNvSpPr txBox="1"/>
          <p:nvPr/>
        </p:nvSpPr>
        <p:spPr>
          <a:xfrm>
            <a:off x="4517079" y="2224275"/>
            <a:ext cx="3136106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Rafael Sakitani</a:t>
            </a:r>
          </a:p>
          <a:p>
            <a:pPr algn="ctr"/>
            <a:r>
              <a:rPr lang="en-US" sz="1600"/>
              <a:t>rafael.sakitani@gmail.com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4CEE1-4F45-4880-AC90-C4D2D5CA3D03}"/>
              </a:ext>
            </a:extLst>
          </p:cNvPr>
          <p:cNvSpPr txBox="1"/>
          <p:nvPr/>
        </p:nvSpPr>
        <p:spPr>
          <a:xfrm>
            <a:off x="8302888" y="4469643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Alan </a:t>
            </a:r>
            <a:r>
              <a:rPr lang="en-US" err="1"/>
              <a:t>Ferreirós</a:t>
            </a:r>
            <a:endParaRPr lang="en-US"/>
          </a:p>
          <a:p>
            <a:pPr algn="ctr"/>
            <a:r>
              <a:rPr lang="en-US" sz="1600"/>
              <a:t>alan.ferreiros@gmail.com</a:t>
            </a:r>
          </a:p>
        </p:txBody>
      </p:sp>
    </p:spTree>
    <p:extLst>
      <p:ext uri="{BB962C8B-B14F-4D97-AF65-F5344CB8AC3E}">
        <p14:creationId xmlns:p14="http://schemas.microsoft.com/office/powerpoint/2010/main" val="19977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DA87D-133C-4F77-8863-8B66D40F9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C436ED1-B374-4FA9-AC69-CA9B086E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2" name="Rectangle 11">
              <a:extLst>
                <a:ext uri="{FF2B5EF4-FFF2-40B4-BE49-F238E27FC236}">
                  <a16:creationId xmlns:a16="http://schemas.microsoft.com/office/drawing/2014/main" id="{0BF795C8-C503-458A-B6C7-5C3B78FA6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9605B65-A1AD-48AA-9FA4-0239C3E34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58A24C-9ADB-45F1-90ED-8B0C00DF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E3BB45B7-C3BF-4D57-8569-BADBF1BFD0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b="443"/>
          <a:stretch/>
        </p:blipFill>
        <p:spPr>
          <a:xfrm>
            <a:off x="-1342" y="-1352"/>
            <a:ext cx="11704081" cy="5612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B1F99-0E12-4250-8C91-E15ED9F2564F}"/>
              </a:ext>
            </a:extLst>
          </p:cNvPr>
          <p:cNvSpPr txBox="1"/>
          <p:nvPr/>
        </p:nvSpPr>
        <p:spPr>
          <a:xfrm>
            <a:off x="4180402" y="4062346"/>
            <a:ext cx="1927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solidFill>
                  <a:srgbClr val="0070C0"/>
                </a:solidFill>
                <a:latin typeface="Comic Sans MS"/>
              </a:rPr>
              <a:t>Estratégia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531A3-582C-444B-91EE-ECA0B65F9033}"/>
              </a:ext>
            </a:extLst>
          </p:cNvPr>
          <p:cNvSpPr txBox="1"/>
          <p:nvPr/>
        </p:nvSpPr>
        <p:spPr>
          <a:xfrm>
            <a:off x="4008013" y="4426576"/>
            <a:ext cx="28934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Comic Sans MS"/>
              </a:rPr>
              <a:t>Análise</a:t>
            </a:r>
            <a:r>
              <a:rPr lang="en-US" sz="1200">
                <a:latin typeface="Comic Sans MS"/>
              </a:rPr>
              <a:t> das bases</a:t>
            </a:r>
          </a:p>
          <a:p>
            <a:r>
              <a:rPr lang="en-US" sz="1200" err="1">
                <a:latin typeface="Comic Sans MS"/>
              </a:rPr>
              <a:t>Análise</a:t>
            </a:r>
            <a:r>
              <a:rPr lang="en-US" sz="1200">
                <a:latin typeface="Comic Sans MS"/>
              </a:rPr>
              <a:t> dos </a:t>
            </a:r>
            <a:r>
              <a:rPr lang="en-US" sz="1200" err="1">
                <a:latin typeface="Comic Sans MS"/>
              </a:rPr>
              <a:t>clientes</a:t>
            </a:r>
            <a:endParaRPr lang="en-US" sz="1200">
              <a:latin typeface="Comic Sans MS"/>
            </a:endParaRPr>
          </a:p>
          <a:p>
            <a:r>
              <a:rPr lang="en-US" sz="1200" err="1">
                <a:latin typeface="Comic Sans MS"/>
              </a:rPr>
              <a:t>Comportamento</a:t>
            </a:r>
            <a:r>
              <a:rPr lang="en-US" sz="1200">
                <a:latin typeface="Comic Sans MS"/>
              </a:rPr>
              <a:t> dos </a:t>
            </a:r>
            <a:r>
              <a:rPr lang="en-US" sz="1200" err="1">
                <a:latin typeface="Comic Sans MS"/>
              </a:rPr>
              <a:t>clientes</a:t>
            </a:r>
            <a:r>
              <a:rPr lang="en-US" sz="1200">
                <a:latin typeface="Comic Sans MS"/>
              </a:rPr>
              <a:t> no tempo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388D6-0F65-4BB6-ACD6-E44E8F3BEA4D}"/>
              </a:ext>
            </a:extLst>
          </p:cNvPr>
          <p:cNvSpPr txBox="1"/>
          <p:nvPr/>
        </p:nvSpPr>
        <p:spPr>
          <a:xfrm>
            <a:off x="7335726" y="2194909"/>
            <a:ext cx="279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70C0"/>
                </a:solidFill>
                <a:latin typeface="Comic Sans MS"/>
              </a:rPr>
              <a:t>Bases e </a:t>
            </a:r>
            <a:r>
              <a:rPr lang="en-US" b="1" err="1">
                <a:solidFill>
                  <a:srgbClr val="0070C0"/>
                </a:solidFill>
                <a:latin typeface="Comic Sans MS"/>
              </a:rPr>
              <a:t>Clientes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ACEA8-5D1C-4F65-800B-2A50F295D74B}"/>
              </a:ext>
            </a:extLst>
          </p:cNvPr>
          <p:cNvSpPr txBox="1"/>
          <p:nvPr/>
        </p:nvSpPr>
        <p:spPr>
          <a:xfrm>
            <a:off x="7109675" y="2473280"/>
            <a:ext cx="30115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Comic Sans MS"/>
              </a:rPr>
              <a:t>Relacionamento</a:t>
            </a:r>
            <a:r>
              <a:rPr lang="en-US" sz="1200">
                <a:latin typeface="Comic Sans MS"/>
              </a:rPr>
              <a:t> entre as bases</a:t>
            </a:r>
          </a:p>
          <a:p>
            <a:r>
              <a:rPr lang="en-US" sz="1200" err="1">
                <a:latin typeface="Comic Sans MS"/>
              </a:rPr>
              <a:t>Tratamento</a:t>
            </a:r>
            <a:r>
              <a:rPr lang="en-US" sz="1200">
                <a:latin typeface="Comic Sans MS"/>
              </a:rPr>
              <a:t> dos dados </a:t>
            </a:r>
            <a:r>
              <a:rPr lang="en-US" sz="1200" err="1">
                <a:latin typeface="Comic Sans MS"/>
              </a:rPr>
              <a:t>relevantes</a:t>
            </a:r>
            <a:r>
              <a:rPr lang="en-US" sz="1200">
                <a:latin typeface="Comic Sans MS"/>
              </a:rPr>
              <a:t>.</a:t>
            </a:r>
            <a:endParaRPr lang="en-US"/>
          </a:p>
          <a:p>
            <a:r>
              <a:rPr lang="en-US" sz="1200" err="1">
                <a:latin typeface="Comic Sans MS"/>
              </a:rPr>
              <a:t>Critério</a:t>
            </a:r>
            <a:r>
              <a:rPr lang="en-US" sz="1200">
                <a:latin typeface="Comic Sans MS"/>
              </a:rPr>
              <a:t> de </a:t>
            </a:r>
            <a:r>
              <a:rPr lang="en-US" sz="1200" err="1">
                <a:latin typeface="Comic Sans MS"/>
              </a:rPr>
              <a:t>seleção</a:t>
            </a:r>
            <a:r>
              <a:rPr lang="en-US" sz="1200">
                <a:latin typeface="Comic Sans MS"/>
              </a:rPr>
              <a:t> de amostragem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57989-C6D1-4329-8057-7D0C3060C05E}"/>
              </a:ext>
            </a:extLst>
          </p:cNvPr>
          <p:cNvSpPr txBox="1"/>
          <p:nvPr/>
        </p:nvSpPr>
        <p:spPr>
          <a:xfrm>
            <a:off x="842628" y="2699332"/>
            <a:ext cx="20777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70C0"/>
                </a:solidFill>
                <a:latin typeface="Comic Sans MS"/>
              </a:rPr>
              <a:t>Pedidos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3CA05D-84C0-420B-85ED-DABCAF8B03BE}"/>
              </a:ext>
            </a:extLst>
          </p:cNvPr>
          <p:cNvSpPr txBox="1"/>
          <p:nvPr/>
        </p:nvSpPr>
        <p:spPr>
          <a:xfrm>
            <a:off x="616576" y="3009900"/>
            <a:ext cx="28934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mic Sans MS"/>
              </a:rPr>
              <a:t>Como a </a:t>
            </a:r>
            <a:r>
              <a:rPr lang="en-US" sz="1200" err="1">
                <a:latin typeface="Comic Sans MS"/>
              </a:rPr>
              <a:t>amostragem</a:t>
            </a:r>
            <a:r>
              <a:rPr lang="en-US" sz="1200">
                <a:latin typeface="Comic Sans MS"/>
              </a:rPr>
              <a:t> de </a:t>
            </a:r>
            <a:r>
              <a:rPr lang="en-US" sz="1200" err="1">
                <a:latin typeface="Comic Sans MS"/>
              </a:rPr>
              <a:t>clientes</a:t>
            </a:r>
            <a:r>
              <a:rPr lang="en-US" sz="1200">
                <a:latin typeface="Comic Sans MS"/>
              </a:rPr>
              <a:t> se </a:t>
            </a:r>
            <a:r>
              <a:rPr lang="en-US" sz="1200" err="1">
                <a:latin typeface="Comic Sans MS"/>
              </a:rPr>
              <a:t>comporta</a:t>
            </a:r>
            <a:r>
              <a:rPr lang="en-US" sz="1200">
                <a:latin typeface="Comic Sans MS"/>
              </a:rPr>
              <a:t> com o </a:t>
            </a:r>
            <a:r>
              <a:rPr lang="en-US" sz="1200" err="1">
                <a:latin typeface="Comic Sans MS"/>
              </a:rPr>
              <a:t>recebimento</a:t>
            </a:r>
            <a:r>
              <a:rPr lang="en-US" sz="1200">
                <a:latin typeface="Comic Sans MS"/>
              </a:rPr>
              <a:t> dos push</a:t>
            </a:r>
          </a:p>
          <a:p>
            <a:r>
              <a:rPr lang="en-US" sz="1200" err="1">
                <a:latin typeface="Comic Sans MS"/>
              </a:rPr>
              <a:t>Definição</a:t>
            </a:r>
            <a:r>
              <a:rPr lang="en-US" sz="1200">
                <a:latin typeface="Comic Sans MS"/>
              </a:rPr>
              <a:t> do </a:t>
            </a:r>
            <a:r>
              <a:rPr lang="en-US" sz="1200" err="1">
                <a:latin typeface="Comic Sans MS"/>
              </a:rPr>
              <a:t>perfil</a:t>
            </a:r>
            <a:r>
              <a:rPr lang="en-US" sz="1200">
                <a:latin typeface="Comic Sans MS"/>
              </a:rPr>
              <a:t> do </a:t>
            </a:r>
            <a:r>
              <a:rPr lang="en-US" sz="1200" err="1">
                <a:latin typeface="Comic Sans MS"/>
              </a:rPr>
              <a:t>cliente</a:t>
            </a:r>
            <a:r>
              <a:rPr lang="en-US" sz="1200">
                <a:latin typeface="Comic Sans MS"/>
              </a:rPr>
              <a:t> dado </a:t>
            </a:r>
            <a:r>
              <a:rPr lang="en-US" sz="1200" err="1">
                <a:latin typeface="Comic Sans MS"/>
              </a:rPr>
              <a:t>seu</a:t>
            </a:r>
            <a:r>
              <a:rPr lang="en-US" sz="1200">
                <a:latin typeface="Comic Sans MS"/>
              </a:rPr>
              <a:t> </a:t>
            </a:r>
            <a:r>
              <a:rPr lang="en-US" sz="1200" err="1">
                <a:latin typeface="Comic Sans MS"/>
              </a:rPr>
              <a:t>histórico</a:t>
            </a:r>
            <a:r>
              <a:rPr lang="en-US" sz="1200">
                <a:latin typeface="Comic Sans MS"/>
              </a:rPr>
              <a:t> de </a:t>
            </a:r>
            <a:r>
              <a:rPr lang="en-US" sz="1200" err="1">
                <a:latin typeface="Comic Sans MS"/>
              </a:rPr>
              <a:t>pedidos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FE9C1-E18E-4CDB-BB81-6122D25D6BE3}"/>
              </a:ext>
            </a:extLst>
          </p:cNvPr>
          <p:cNvSpPr txBox="1"/>
          <p:nvPr/>
        </p:nvSpPr>
        <p:spPr>
          <a:xfrm>
            <a:off x="4835079" y="992881"/>
            <a:ext cx="26144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70C0"/>
                </a:solidFill>
                <a:latin typeface="Comic Sans MS"/>
              </a:rPr>
              <a:t>Considerações</a:t>
            </a:r>
            <a:r>
              <a:rPr lang="en-US" b="1">
                <a:solidFill>
                  <a:srgbClr val="0070C0"/>
                </a:solidFill>
                <a:latin typeface="Comic Sans MS"/>
              </a:rPr>
              <a:t> </a:t>
            </a:r>
            <a:r>
              <a:rPr lang="en-US" b="1" err="1">
                <a:solidFill>
                  <a:srgbClr val="0070C0"/>
                </a:solidFill>
                <a:latin typeface="Comic Sans MS"/>
              </a:rPr>
              <a:t>finais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06B265-73E5-4655-B578-C8DFC8C10713}"/>
              </a:ext>
            </a:extLst>
          </p:cNvPr>
          <p:cNvSpPr txBox="1"/>
          <p:nvPr/>
        </p:nvSpPr>
        <p:spPr>
          <a:xfrm>
            <a:off x="4555365" y="1432238"/>
            <a:ext cx="31724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mic Sans MS"/>
              </a:rPr>
              <a:t>O marketing </a:t>
            </a:r>
            <a:r>
              <a:rPr lang="en-US" sz="1200" err="1">
                <a:latin typeface="Comic Sans MS"/>
              </a:rPr>
              <a:t>agressivo</a:t>
            </a:r>
            <a:r>
              <a:rPr lang="en-US" sz="1200">
                <a:latin typeface="Comic Sans MS"/>
              </a:rPr>
              <a:t> (push) é </a:t>
            </a:r>
            <a:r>
              <a:rPr lang="en-US" sz="1200" err="1">
                <a:latin typeface="Comic Sans MS"/>
              </a:rPr>
              <a:t>eficiente</a:t>
            </a:r>
            <a:r>
              <a:rPr lang="en-US" sz="1200">
                <a:latin typeface="Comic Sans M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73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B641C09-50A9-43C3-8E16-86066E44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8" y="2432817"/>
            <a:ext cx="2608263" cy="1290275"/>
          </a:xfrm>
          <a:prstGeom prst="rect">
            <a:avLst/>
          </a:prstGeom>
        </p:spPr>
      </p:pic>
      <p:pic>
        <p:nvPicPr>
          <p:cNvPr id="13" name="Picture 13" descr="A picture containing light&#10;&#10;Description generated with very high confidence">
            <a:extLst>
              <a:ext uri="{FF2B5EF4-FFF2-40B4-BE49-F238E27FC236}">
                <a16:creationId xmlns:a16="http://schemas.microsoft.com/office/drawing/2014/main" id="{2CEDCB08-5355-46FD-950E-5A3A6825B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7" y="2426683"/>
            <a:ext cx="1326357" cy="1302545"/>
          </a:xfrm>
          <a:prstGeom prst="rect">
            <a:avLst/>
          </a:prstGeom>
        </p:spPr>
      </p:pic>
      <p:pic>
        <p:nvPicPr>
          <p:cNvPr id="15" name="Picture 1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8011CD3-5F9A-4403-B6A6-B514721BD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667" y="4117895"/>
            <a:ext cx="3600449" cy="872680"/>
          </a:xfrm>
          <a:prstGeom prst="rect">
            <a:avLst/>
          </a:prstGeom>
        </p:spPr>
      </p:pic>
      <p:pic>
        <p:nvPicPr>
          <p:cNvPr id="17" name="Picture 1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12448CFE-3F3E-40D5-820E-EA1C4BA14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912" y="2569383"/>
            <a:ext cx="2743200" cy="1087636"/>
          </a:xfrm>
          <a:prstGeom prst="rect">
            <a:avLst/>
          </a:prstGeom>
        </p:spPr>
      </p:pic>
      <p:pic>
        <p:nvPicPr>
          <p:cNvPr id="19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24A7F01-1907-48A5-AAA0-0E22D2B3F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4912" y="338187"/>
            <a:ext cx="2743200" cy="2151643"/>
          </a:xfrm>
          <a:prstGeom prst="rect">
            <a:avLst/>
          </a:prstGeom>
        </p:spPr>
      </p:pic>
      <p:pic>
        <p:nvPicPr>
          <p:cNvPr id="18" name="Picture 1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235A94C-1C71-4232-8BAB-7BDB93BA0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264" y="2492771"/>
            <a:ext cx="2392439" cy="12306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5FA189-9A91-4BA8-B81A-67362ABC9002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Tecnologias &amp; libraries</a:t>
            </a:r>
          </a:p>
        </p:txBody>
      </p:sp>
    </p:spTree>
    <p:extLst>
      <p:ext uri="{BB962C8B-B14F-4D97-AF65-F5344CB8AC3E}">
        <p14:creationId xmlns:p14="http://schemas.microsoft.com/office/powerpoint/2010/main" val="1104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Box 456">
            <a:extLst>
              <a:ext uri="{FF2B5EF4-FFF2-40B4-BE49-F238E27FC236}">
                <a16:creationId xmlns:a16="http://schemas.microsoft.com/office/drawing/2014/main" id="{22315E2E-0452-47B9-99AE-1FC736324D26}"/>
              </a:ext>
            </a:extLst>
          </p:cNvPr>
          <p:cNvSpPr txBox="1"/>
          <p:nvPr/>
        </p:nvSpPr>
        <p:spPr>
          <a:xfrm>
            <a:off x="4627862" y="5191579"/>
            <a:ext cx="3069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base, - Junho a Novembro</a:t>
            </a:r>
          </a:p>
        </p:txBody>
      </p:sp>
      <p:pic>
        <p:nvPicPr>
          <p:cNvPr id="459" name="Graphic 459" descr="Computer">
            <a:extLst>
              <a:ext uri="{FF2B5EF4-FFF2-40B4-BE49-F238E27FC236}">
                <a16:creationId xmlns:a16="http://schemas.microsoft.com/office/drawing/2014/main" id="{9A42BB29-C0EC-4BB6-A45F-89A5A06C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7521" y="4945505"/>
            <a:ext cx="689548" cy="689548"/>
          </a:xfrm>
          <a:prstGeom prst="rect">
            <a:avLst/>
          </a:prstGeom>
        </p:spPr>
      </p:pic>
      <p:pic>
        <p:nvPicPr>
          <p:cNvPr id="464" name="Picture 464" descr="A picture containing device&#10;&#10;Description generated with very high confidence">
            <a:extLst>
              <a:ext uri="{FF2B5EF4-FFF2-40B4-BE49-F238E27FC236}">
                <a16:creationId xmlns:a16="http://schemas.microsoft.com/office/drawing/2014/main" id="{6F5430F6-1E2F-45C7-9812-C6D309289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50" r="12829" b="264"/>
          <a:stretch/>
        </p:blipFill>
        <p:spPr>
          <a:xfrm>
            <a:off x="6158992" y="471754"/>
            <a:ext cx="5271786" cy="471549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466" name="Diagram 466">
            <a:extLst>
              <a:ext uri="{FF2B5EF4-FFF2-40B4-BE49-F238E27FC236}">
                <a16:creationId xmlns:a16="http://schemas.microsoft.com/office/drawing/2014/main" id="{3FCA3BCE-FFCA-4E31-B559-3136915C6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41951"/>
              </p:ext>
            </p:extLst>
          </p:nvPr>
        </p:nvGraphicFramePr>
        <p:xfrm>
          <a:off x="145143" y="1346199"/>
          <a:ext cx="4571999" cy="3524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9" name="Title 1">
            <a:extLst>
              <a:ext uri="{FF2B5EF4-FFF2-40B4-BE49-F238E27FC236}">
                <a16:creationId xmlns:a16="http://schemas.microsoft.com/office/drawing/2014/main" id="{3D2C2F9C-A196-4887-A495-D331533C2C99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148725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ilding&#10;&#10;Description generated with very high confidence">
            <a:extLst>
              <a:ext uri="{FF2B5EF4-FFF2-40B4-BE49-F238E27FC236}">
                <a16:creationId xmlns:a16="http://schemas.microsoft.com/office/drawing/2014/main" id="{5B5DD33D-26AF-4F1B-9FAF-96BE2A01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218" y="979488"/>
            <a:ext cx="13012056" cy="43131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57A8C35-8A02-402B-B0B7-C8D82279E34A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Perfil</a:t>
            </a:r>
            <a:r>
              <a:rPr lang="en-US"/>
              <a:t> de </a:t>
            </a:r>
            <a:r>
              <a:rPr lang="en-US" err="1"/>
              <a:t>clientes</a:t>
            </a:r>
            <a:r>
              <a:rPr lang="en-US"/>
              <a:t> - </a:t>
            </a:r>
            <a:r>
              <a:rPr lang="en-US" err="1"/>
              <a:t>pedidos</a:t>
            </a:r>
          </a:p>
        </p:txBody>
      </p:sp>
    </p:spTree>
    <p:extLst>
      <p:ext uri="{BB962C8B-B14F-4D97-AF65-F5344CB8AC3E}">
        <p14:creationId xmlns:p14="http://schemas.microsoft.com/office/powerpoint/2010/main" val="35282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uilding, bird&#10;&#10;Description generated with very high confidence">
            <a:extLst>
              <a:ext uri="{FF2B5EF4-FFF2-40B4-BE49-F238E27FC236}">
                <a16:creationId xmlns:a16="http://schemas.microsoft.com/office/drawing/2014/main" id="{430377A6-C806-45B2-AB4C-D97FCB5AD7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0559" y="1140944"/>
            <a:ext cx="5740291" cy="429921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51F5C3-D56D-4CBC-938F-4900387D5918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Perfil de clientes</a:t>
            </a:r>
          </a:p>
        </p:txBody>
      </p:sp>
    </p:spTree>
    <p:extLst>
      <p:ext uri="{BB962C8B-B14F-4D97-AF65-F5344CB8AC3E}">
        <p14:creationId xmlns:p14="http://schemas.microsoft.com/office/powerpoint/2010/main" val="359666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037C-DB47-4C43-B114-3140A642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0" y="78581"/>
            <a:ext cx="10396882" cy="1151965"/>
          </a:xfrm>
        </p:spPr>
        <p:txBody>
          <a:bodyPr/>
          <a:lstStyle/>
          <a:p>
            <a:r>
              <a:rPr lang="en-US" err="1"/>
              <a:t>Pedidos</a:t>
            </a:r>
          </a:p>
        </p:txBody>
      </p:sp>
      <p:pic>
        <p:nvPicPr>
          <p:cNvPr id="6" name="Picture 6" descr="A picture containing building, tower, light&#10;&#10;Description generated with very high confidence">
            <a:extLst>
              <a:ext uri="{FF2B5EF4-FFF2-40B4-BE49-F238E27FC236}">
                <a16:creationId xmlns:a16="http://schemas.microsoft.com/office/drawing/2014/main" id="{A909EFBD-7B47-4A10-B806-407F1EF9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38" y="959546"/>
            <a:ext cx="8372776" cy="4460200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FE9F0A1-77EE-483F-8837-77BEED5183DE}"/>
              </a:ext>
            </a:extLst>
          </p:cNvPr>
          <p:cNvSpPr/>
          <p:nvPr/>
        </p:nvSpPr>
        <p:spPr>
          <a:xfrm>
            <a:off x="9244679" y="2114549"/>
            <a:ext cx="333375" cy="309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5D3DF0D-04EC-400C-AA64-9ABCB0EB3A25}"/>
              </a:ext>
            </a:extLst>
          </p:cNvPr>
          <p:cNvSpPr/>
          <p:nvPr/>
        </p:nvSpPr>
        <p:spPr>
          <a:xfrm rot="10740000">
            <a:off x="9244679" y="2709862"/>
            <a:ext cx="333375" cy="3095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E4CB27D-00C8-4CF0-BD24-77A97835A6CC}"/>
              </a:ext>
            </a:extLst>
          </p:cNvPr>
          <p:cNvSpPr/>
          <p:nvPr/>
        </p:nvSpPr>
        <p:spPr>
          <a:xfrm>
            <a:off x="9244679" y="3388517"/>
            <a:ext cx="357188" cy="309563"/>
          </a:xfrm>
          <a:prstGeom prst="hexagon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8CAEDD5-D1EF-47BB-8345-4268513E30C8}"/>
              </a:ext>
            </a:extLst>
          </p:cNvPr>
          <p:cNvSpPr/>
          <p:nvPr/>
        </p:nvSpPr>
        <p:spPr>
          <a:xfrm>
            <a:off x="9244679" y="3971922"/>
            <a:ext cx="357188" cy="309563"/>
          </a:xfrm>
          <a:prstGeom prst="hex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77FAC-6203-4AFA-8F8E-EC972480CEE4}"/>
              </a:ext>
            </a:extLst>
          </p:cNvPr>
          <p:cNvSpPr txBox="1"/>
          <p:nvPr/>
        </p:nvSpPr>
        <p:spPr>
          <a:xfrm>
            <a:off x="9689306" y="2116930"/>
            <a:ext cx="1612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Pedido - Alta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16592-ACE4-4390-80EA-FDF70618381E}"/>
              </a:ext>
            </a:extLst>
          </p:cNvPr>
          <p:cNvSpPr txBox="1"/>
          <p:nvPr/>
        </p:nvSpPr>
        <p:spPr>
          <a:xfrm>
            <a:off x="9689306" y="2676524"/>
            <a:ext cx="1612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Pedido - Baixa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D2598-B015-497F-B90E-04B9A9A9805D}"/>
              </a:ext>
            </a:extLst>
          </p:cNvPr>
          <p:cNvSpPr txBox="1"/>
          <p:nvPr/>
        </p:nvSpPr>
        <p:spPr>
          <a:xfrm>
            <a:off x="9689306" y="3355180"/>
            <a:ext cx="1612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Push Promo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A334E-3F3C-4B92-AF6D-9FEBD382CA2B}"/>
              </a:ext>
            </a:extLst>
          </p:cNvPr>
          <p:cNvSpPr txBox="1"/>
          <p:nvPr/>
        </p:nvSpPr>
        <p:spPr>
          <a:xfrm>
            <a:off x="9689306" y="3974305"/>
            <a:ext cx="1612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Push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7649A4A-E0A1-4D1F-9327-34F4BA8729BD}"/>
              </a:ext>
            </a:extLst>
          </p:cNvPr>
          <p:cNvSpPr/>
          <p:nvPr/>
        </p:nvSpPr>
        <p:spPr>
          <a:xfrm rot="-60000">
            <a:off x="920094" y="1998740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210E74-CCED-450C-A0EA-A38C550B4B45}"/>
              </a:ext>
            </a:extLst>
          </p:cNvPr>
          <p:cNvSpPr/>
          <p:nvPr/>
        </p:nvSpPr>
        <p:spPr>
          <a:xfrm>
            <a:off x="2032715" y="2102474"/>
            <a:ext cx="6793605" cy="17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35AE3-E3D9-45BB-A7EC-2C7CFFC021F2}"/>
              </a:ext>
            </a:extLst>
          </p:cNvPr>
          <p:cNvSpPr/>
          <p:nvPr/>
        </p:nvSpPr>
        <p:spPr>
          <a:xfrm>
            <a:off x="2032715" y="2959723"/>
            <a:ext cx="6793605" cy="17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4C5C3D-81A5-43FF-94CA-F6036F802DEF}"/>
              </a:ext>
            </a:extLst>
          </p:cNvPr>
          <p:cNvSpPr/>
          <p:nvPr/>
        </p:nvSpPr>
        <p:spPr>
          <a:xfrm>
            <a:off x="2032715" y="1590504"/>
            <a:ext cx="6793605" cy="17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94D78D-D429-4A1A-BC9A-9DE59AAC1872}"/>
              </a:ext>
            </a:extLst>
          </p:cNvPr>
          <p:cNvSpPr/>
          <p:nvPr/>
        </p:nvSpPr>
        <p:spPr>
          <a:xfrm>
            <a:off x="2032715" y="3305005"/>
            <a:ext cx="6793605" cy="17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7E87FD1-1A98-4CF1-A3AA-72F7B74398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586165" y="1194072"/>
            <a:ext cx="13357200" cy="4459554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7D045E-E99E-484D-9706-AB3234782404}"/>
              </a:ext>
            </a:extLst>
          </p:cNvPr>
          <p:cNvSpPr txBox="1">
            <a:spLocks/>
          </p:cNvSpPr>
          <p:nvPr/>
        </p:nvSpPr>
        <p:spPr>
          <a:xfrm>
            <a:off x="54770" y="78581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Selecionando</a:t>
            </a:r>
            <a:r>
              <a:rPr lang="en-US"/>
              <a:t> </a:t>
            </a:r>
            <a:r>
              <a:rPr lang="en-US" err="1"/>
              <a:t>melhores</a:t>
            </a:r>
            <a:r>
              <a:rPr lang="en-US"/>
              <a:t> </a:t>
            </a:r>
            <a:r>
              <a:rPr lang="en-US" err="1"/>
              <a:t>clientes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95CC-503E-466B-9303-3EFD409BC5A9}"/>
              </a:ext>
            </a:extLst>
          </p:cNvPr>
          <p:cNvSpPr txBox="1"/>
          <p:nvPr/>
        </p:nvSpPr>
        <p:spPr>
          <a:xfrm>
            <a:off x="4456090" y="925132"/>
            <a:ext cx="16377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1034 </a:t>
            </a:r>
            <a:r>
              <a:rPr lang="en-US" err="1"/>
              <a:t>usuários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189909-E022-44D5-B5C8-E55D4D366734}"/>
              </a:ext>
            </a:extLst>
          </p:cNvPr>
          <p:cNvSpPr/>
          <p:nvPr/>
        </p:nvSpPr>
        <p:spPr>
          <a:xfrm rot="4080000">
            <a:off x="5792600" y="1226008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26F762-A204-4346-8EE2-E63D1AE57285}"/>
              </a:ext>
            </a:extLst>
          </p:cNvPr>
          <p:cNvSpPr/>
          <p:nvPr/>
        </p:nvSpPr>
        <p:spPr>
          <a:xfrm rot="4080000">
            <a:off x="5170121" y="1773360"/>
            <a:ext cx="976647" cy="482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51C67-675B-4543-9E6F-CE491BC8D2A9}"/>
              </a:ext>
            </a:extLst>
          </p:cNvPr>
          <p:cNvSpPr txBox="1"/>
          <p:nvPr/>
        </p:nvSpPr>
        <p:spPr>
          <a:xfrm>
            <a:off x="4026793" y="1386625"/>
            <a:ext cx="13909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92 </a:t>
            </a:r>
            <a:r>
              <a:rPr lang="en-US" err="1"/>
              <a:t>usuários</a:t>
            </a:r>
          </a:p>
        </p:txBody>
      </p:sp>
    </p:spTree>
    <p:extLst>
      <p:ext uri="{BB962C8B-B14F-4D97-AF65-F5344CB8AC3E}">
        <p14:creationId xmlns:p14="http://schemas.microsoft.com/office/powerpoint/2010/main" val="137501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Evento Principal</vt:lpstr>
      <vt:lpstr>PowerPoint Presentation</vt:lpstr>
      <vt:lpstr>RMA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Pedidos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BIG DATA T12</dc:creator>
  <cp:revision>1</cp:revision>
  <dcterms:created xsi:type="dcterms:W3CDTF">2020-02-15T12:16:05Z</dcterms:created>
  <dcterms:modified xsi:type="dcterms:W3CDTF">2020-02-15T17:47:14Z</dcterms:modified>
</cp:coreProperties>
</file>