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
  </p:notesMasterIdLst>
  <p:sldIdLst>
    <p:sldId id="267" r:id="rId2"/>
    <p:sldId id="303" r:id="rId3"/>
    <p:sldId id="300" r:id="rId4"/>
    <p:sldId id="301" r:id="rId5"/>
    <p:sldId id="302"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6ADBD9"/>
    <a:srgbClr val="02BAB1"/>
    <a:srgbClr val="66CCFF"/>
    <a:srgbClr val="DDDDDD"/>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643E3-C226-4258-9B5B-8EEA1335C87B}" v="37" dt="2020-06-03T20:17:32.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110" d="100"/>
          <a:sy n="110" d="100"/>
        </p:scale>
        <p:origin x="570" y="108"/>
      </p:cViewPr>
      <p:guideLst>
        <p:guide orient="horz" pos="2160"/>
        <p:guide pos="3840"/>
      </p:guideLst>
    </p:cSldViewPr>
  </p:slideViewPr>
  <p:notesTextViewPr>
    <p:cViewPr>
      <p:scale>
        <a:sx n="1" d="1"/>
        <a:sy n="1" d="1"/>
      </p:scale>
      <p:origin x="0" y="0"/>
    </p:cViewPr>
  </p:notesTextViewPr>
  <p:sorterViewPr>
    <p:cViewPr>
      <p:scale>
        <a:sx n="100" d="100"/>
        <a:sy n="100" d="100"/>
      </p:scale>
      <p:origin x="0" y="72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Ferreiros" userId="6cef0fce-2d6f-4287-a9ff-570cf6b5d373" providerId="ADAL" clId="{2F409099-82F9-446A-80A6-8AF15F50863F}"/>
    <pc:docChg chg="undo custSel addSld delSld modSld sldOrd delMainMaster">
      <pc:chgData name="Alan Ferreiros" userId="6cef0fce-2d6f-4287-a9ff-570cf6b5d373" providerId="ADAL" clId="{2F409099-82F9-446A-80A6-8AF15F50863F}" dt="2020-05-18T19:48:46.253" v="3842" actId="20577"/>
      <pc:docMkLst>
        <pc:docMk/>
      </pc:docMkLst>
      <pc:sldChg chg="del">
        <pc:chgData name="Alan Ferreiros" userId="6cef0fce-2d6f-4287-a9ff-570cf6b5d373" providerId="ADAL" clId="{2F409099-82F9-446A-80A6-8AF15F50863F}" dt="2020-05-18T19:47:04.004" v="3796" actId="47"/>
        <pc:sldMkLst>
          <pc:docMk/>
          <pc:sldMk cId="3599752" sldId="257"/>
        </pc:sldMkLst>
      </pc:sldChg>
      <pc:sldChg chg="del">
        <pc:chgData name="Alan Ferreiros" userId="6cef0fce-2d6f-4287-a9ff-570cf6b5d373" providerId="ADAL" clId="{2F409099-82F9-446A-80A6-8AF15F50863F}" dt="2020-05-18T19:47:04.004" v="3796" actId="47"/>
        <pc:sldMkLst>
          <pc:docMk/>
          <pc:sldMk cId="4271774856" sldId="258"/>
        </pc:sldMkLst>
      </pc:sldChg>
      <pc:sldChg chg="del">
        <pc:chgData name="Alan Ferreiros" userId="6cef0fce-2d6f-4287-a9ff-570cf6b5d373" providerId="ADAL" clId="{2F409099-82F9-446A-80A6-8AF15F50863F}" dt="2020-05-18T19:47:04.004" v="3796" actId="47"/>
        <pc:sldMkLst>
          <pc:docMk/>
          <pc:sldMk cId="3065360924" sldId="265"/>
        </pc:sldMkLst>
      </pc:sldChg>
      <pc:sldChg chg="modSp mod ord">
        <pc:chgData name="Alan Ferreiros" userId="6cef0fce-2d6f-4287-a9ff-570cf6b5d373" providerId="ADAL" clId="{2F409099-82F9-446A-80A6-8AF15F50863F}" dt="2020-05-18T19:02:14.817" v="79" actId="108"/>
        <pc:sldMkLst>
          <pc:docMk/>
          <pc:sldMk cId="0" sldId="267"/>
        </pc:sldMkLst>
        <pc:spChg chg="mod">
          <ac:chgData name="Alan Ferreiros" userId="6cef0fce-2d6f-4287-a9ff-570cf6b5d373" providerId="ADAL" clId="{2F409099-82F9-446A-80A6-8AF15F50863F}" dt="2020-05-18T19:01:31.464" v="31" actId="20577"/>
          <ac:spMkLst>
            <pc:docMk/>
            <pc:sldMk cId="0" sldId="267"/>
            <ac:spMk id="12" creationId="{07F0ED33-AD32-4C33-85BB-32CDD38A7B6A}"/>
          </ac:spMkLst>
        </pc:spChg>
        <pc:spChg chg="mod">
          <ac:chgData name="Alan Ferreiros" userId="6cef0fce-2d6f-4287-a9ff-570cf6b5d373" providerId="ADAL" clId="{2F409099-82F9-446A-80A6-8AF15F50863F}" dt="2020-05-18T19:02:14.817" v="79" actId="108"/>
          <ac:spMkLst>
            <pc:docMk/>
            <pc:sldMk cId="0" sldId="267"/>
            <ac:spMk id="20" creationId="{E295E716-2175-4DFD-8229-453249015B86}"/>
          </ac:spMkLst>
        </pc:spChg>
        <pc:spChg chg="mod">
          <ac:chgData name="Alan Ferreiros" userId="6cef0fce-2d6f-4287-a9ff-570cf6b5d373" providerId="ADAL" clId="{2F409099-82F9-446A-80A6-8AF15F50863F}" dt="2020-05-18T19:01:50.480" v="63" actId="6549"/>
          <ac:spMkLst>
            <pc:docMk/>
            <pc:sldMk cId="0" sldId="267"/>
            <ac:spMk id="64" creationId="{00000000-0000-0000-0000-000000000000}"/>
          </ac:spMkLst>
        </pc:spChg>
      </pc:sldChg>
      <pc:sldChg chg="del">
        <pc:chgData name="Alan Ferreiros" userId="6cef0fce-2d6f-4287-a9ff-570cf6b5d373" providerId="ADAL" clId="{2F409099-82F9-446A-80A6-8AF15F50863F}" dt="2020-05-18T19:47:04.004" v="3796" actId="47"/>
        <pc:sldMkLst>
          <pc:docMk/>
          <pc:sldMk cId="2296442677" sldId="268"/>
        </pc:sldMkLst>
      </pc:sldChg>
      <pc:sldChg chg="del">
        <pc:chgData name="Alan Ferreiros" userId="6cef0fce-2d6f-4287-a9ff-570cf6b5d373" providerId="ADAL" clId="{2F409099-82F9-446A-80A6-8AF15F50863F}" dt="2020-05-18T19:47:04.004" v="3796" actId="47"/>
        <pc:sldMkLst>
          <pc:docMk/>
          <pc:sldMk cId="912706933" sldId="269"/>
        </pc:sldMkLst>
      </pc:sldChg>
      <pc:sldChg chg="del">
        <pc:chgData name="Alan Ferreiros" userId="6cef0fce-2d6f-4287-a9ff-570cf6b5d373" providerId="ADAL" clId="{2F409099-82F9-446A-80A6-8AF15F50863F}" dt="2020-05-18T19:47:04.004" v="3796" actId="47"/>
        <pc:sldMkLst>
          <pc:docMk/>
          <pc:sldMk cId="529216869" sldId="272"/>
        </pc:sldMkLst>
      </pc:sldChg>
      <pc:sldChg chg="del">
        <pc:chgData name="Alan Ferreiros" userId="6cef0fce-2d6f-4287-a9ff-570cf6b5d373" providerId="ADAL" clId="{2F409099-82F9-446A-80A6-8AF15F50863F}" dt="2020-05-18T19:47:04.004" v="3796" actId="47"/>
        <pc:sldMkLst>
          <pc:docMk/>
          <pc:sldMk cId="182648515" sldId="275"/>
        </pc:sldMkLst>
      </pc:sldChg>
      <pc:sldChg chg="del">
        <pc:chgData name="Alan Ferreiros" userId="6cef0fce-2d6f-4287-a9ff-570cf6b5d373" providerId="ADAL" clId="{2F409099-82F9-446A-80A6-8AF15F50863F}" dt="2020-05-18T19:47:04.004" v="3796" actId="47"/>
        <pc:sldMkLst>
          <pc:docMk/>
          <pc:sldMk cId="4217240161" sldId="278"/>
        </pc:sldMkLst>
      </pc:sldChg>
      <pc:sldChg chg="del">
        <pc:chgData name="Alan Ferreiros" userId="6cef0fce-2d6f-4287-a9ff-570cf6b5d373" providerId="ADAL" clId="{2F409099-82F9-446A-80A6-8AF15F50863F}" dt="2020-05-18T19:47:04.004" v="3796" actId="47"/>
        <pc:sldMkLst>
          <pc:docMk/>
          <pc:sldMk cId="725663641" sldId="282"/>
        </pc:sldMkLst>
      </pc:sldChg>
      <pc:sldChg chg="del">
        <pc:chgData name="Alan Ferreiros" userId="6cef0fce-2d6f-4287-a9ff-570cf6b5d373" providerId="ADAL" clId="{2F409099-82F9-446A-80A6-8AF15F50863F}" dt="2020-05-18T19:47:04.004" v="3796" actId="47"/>
        <pc:sldMkLst>
          <pc:docMk/>
          <pc:sldMk cId="2249039892" sldId="283"/>
        </pc:sldMkLst>
      </pc:sldChg>
      <pc:sldChg chg="del">
        <pc:chgData name="Alan Ferreiros" userId="6cef0fce-2d6f-4287-a9ff-570cf6b5d373" providerId="ADAL" clId="{2F409099-82F9-446A-80A6-8AF15F50863F}" dt="2020-05-18T19:47:04.004" v="3796" actId="47"/>
        <pc:sldMkLst>
          <pc:docMk/>
          <pc:sldMk cId="2170522541" sldId="284"/>
        </pc:sldMkLst>
      </pc:sldChg>
      <pc:sldChg chg="del">
        <pc:chgData name="Alan Ferreiros" userId="6cef0fce-2d6f-4287-a9ff-570cf6b5d373" providerId="ADAL" clId="{2F409099-82F9-446A-80A6-8AF15F50863F}" dt="2020-05-18T19:47:04.004" v="3796" actId="47"/>
        <pc:sldMkLst>
          <pc:docMk/>
          <pc:sldMk cId="864902390" sldId="285"/>
        </pc:sldMkLst>
      </pc:sldChg>
      <pc:sldChg chg="del">
        <pc:chgData name="Alan Ferreiros" userId="6cef0fce-2d6f-4287-a9ff-570cf6b5d373" providerId="ADAL" clId="{2F409099-82F9-446A-80A6-8AF15F50863F}" dt="2020-05-18T19:47:04.004" v="3796" actId="47"/>
        <pc:sldMkLst>
          <pc:docMk/>
          <pc:sldMk cId="3743652329" sldId="287"/>
        </pc:sldMkLst>
      </pc:sldChg>
      <pc:sldChg chg="del">
        <pc:chgData name="Alan Ferreiros" userId="6cef0fce-2d6f-4287-a9ff-570cf6b5d373" providerId="ADAL" clId="{2F409099-82F9-446A-80A6-8AF15F50863F}" dt="2020-05-18T19:47:04.004" v="3796" actId="47"/>
        <pc:sldMkLst>
          <pc:docMk/>
          <pc:sldMk cId="4128062215" sldId="288"/>
        </pc:sldMkLst>
      </pc:sldChg>
      <pc:sldChg chg="del">
        <pc:chgData name="Alan Ferreiros" userId="6cef0fce-2d6f-4287-a9ff-570cf6b5d373" providerId="ADAL" clId="{2F409099-82F9-446A-80A6-8AF15F50863F}" dt="2020-05-18T19:47:04.004" v="3796" actId="47"/>
        <pc:sldMkLst>
          <pc:docMk/>
          <pc:sldMk cId="3340041438" sldId="289"/>
        </pc:sldMkLst>
      </pc:sldChg>
      <pc:sldChg chg="del">
        <pc:chgData name="Alan Ferreiros" userId="6cef0fce-2d6f-4287-a9ff-570cf6b5d373" providerId="ADAL" clId="{2F409099-82F9-446A-80A6-8AF15F50863F}" dt="2020-05-18T19:47:04.004" v="3796" actId="47"/>
        <pc:sldMkLst>
          <pc:docMk/>
          <pc:sldMk cId="4195277815" sldId="290"/>
        </pc:sldMkLst>
      </pc:sldChg>
      <pc:sldChg chg="del">
        <pc:chgData name="Alan Ferreiros" userId="6cef0fce-2d6f-4287-a9ff-570cf6b5d373" providerId="ADAL" clId="{2F409099-82F9-446A-80A6-8AF15F50863F}" dt="2020-05-18T19:47:04.004" v="3796" actId="47"/>
        <pc:sldMkLst>
          <pc:docMk/>
          <pc:sldMk cId="1232463982" sldId="294"/>
        </pc:sldMkLst>
      </pc:sldChg>
      <pc:sldChg chg="del">
        <pc:chgData name="Alan Ferreiros" userId="6cef0fce-2d6f-4287-a9ff-570cf6b5d373" providerId="ADAL" clId="{2F409099-82F9-446A-80A6-8AF15F50863F}" dt="2020-05-18T19:47:04.004" v="3796" actId="47"/>
        <pc:sldMkLst>
          <pc:docMk/>
          <pc:sldMk cId="1027563149" sldId="295"/>
        </pc:sldMkLst>
      </pc:sldChg>
      <pc:sldChg chg="del">
        <pc:chgData name="Alan Ferreiros" userId="6cef0fce-2d6f-4287-a9ff-570cf6b5d373" providerId="ADAL" clId="{2F409099-82F9-446A-80A6-8AF15F50863F}" dt="2020-05-18T19:47:04.004" v="3796" actId="47"/>
        <pc:sldMkLst>
          <pc:docMk/>
          <pc:sldMk cId="659348659" sldId="296"/>
        </pc:sldMkLst>
      </pc:sldChg>
      <pc:sldChg chg="del">
        <pc:chgData name="Alan Ferreiros" userId="6cef0fce-2d6f-4287-a9ff-570cf6b5d373" providerId="ADAL" clId="{2F409099-82F9-446A-80A6-8AF15F50863F}" dt="2020-05-18T19:47:04.004" v="3796" actId="47"/>
        <pc:sldMkLst>
          <pc:docMk/>
          <pc:sldMk cId="336816722" sldId="297"/>
        </pc:sldMkLst>
      </pc:sldChg>
      <pc:sldChg chg="del">
        <pc:chgData name="Alan Ferreiros" userId="6cef0fce-2d6f-4287-a9ff-570cf6b5d373" providerId="ADAL" clId="{2F409099-82F9-446A-80A6-8AF15F50863F}" dt="2020-05-18T19:47:04.004" v="3796" actId="47"/>
        <pc:sldMkLst>
          <pc:docMk/>
          <pc:sldMk cId="1725140294" sldId="298"/>
        </pc:sldMkLst>
      </pc:sldChg>
      <pc:sldChg chg="add del">
        <pc:chgData name="Alan Ferreiros" userId="6cef0fce-2d6f-4287-a9ff-570cf6b5d373" providerId="ADAL" clId="{2F409099-82F9-446A-80A6-8AF15F50863F}" dt="2020-05-18T19:47:04.004" v="3796" actId="47"/>
        <pc:sldMkLst>
          <pc:docMk/>
          <pc:sldMk cId="3154601508" sldId="299"/>
        </pc:sldMkLst>
      </pc:sldChg>
      <pc:sldChg chg="addSp delSp modSp add mod">
        <pc:chgData name="Alan Ferreiros" userId="6cef0fce-2d6f-4287-a9ff-570cf6b5d373" providerId="ADAL" clId="{2F409099-82F9-446A-80A6-8AF15F50863F}" dt="2020-05-18T19:48:15.839" v="3813" actId="1076"/>
        <pc:sldMkLst>
          <pc:docMk/>
          <pc:sldMk cId="3792144970" sldId="300"/>
        </pc:sldMkLst>
        <pc:spChg chg="mod">
          <ac:chgData name="Alan Ferreiros" userId="6cef0fce-2d6f-4287-a9ff-570cf6b5d373" providerId="ADAL" clId="{2F409099-82F9-446A-80A6-8AF15F50863F}" dt="2020-05-18T19:12:43.150" v="873" actId="1076"/>
          <ac:spMkLst>
            <pc:docMk/>
            <pc:sldMk cId="3792144970" sldId="300"/>
            <ac:spMk id="9" creationId="{AD5E3D5B-4DB5-4E11-AB70-628F9A625BBA}"/>
          </ac:spMkLst>
        </pc:spChg>
        <pc:spChg chg="del">
          <ac:chgData name="Alan Ferreiros" userId="6cef0fce-2d6f-4287-a9ff-570cf6b5d373" providerId="ADAL" clId="{2F409099-82F9-446A-80A6-8AF15F50863F}" dt="2020-05-18T19:06:57.121" v="361" actId="478"/>
          <ac:spMkLst>
            <pc:docMk/>
            <pc:sldMk cId="3792144970" sldId="300"/>
            <ac:spMk id="10" creationId="{AFE34AE6-E13A-4648-B751-CE27D6EDDC6F}"/>
          </ac:spMkLst>
        </pc:spChg>
        <pc:spChg chg="del">
          <ac:chgData name="Alan Ferreiros" userId="6cef0fce-2d6f-4287-a9ff-570cf6b5d373" providerId="ADAL" clId="{2F409099-82F9-446A-80A6-8AF15F50863F}" dt="2020-05-18T19:06:57.121" v="361" actId="478"/>
          <ac:spMkLst>
            <pc:docMk/>
            <pc:sldMk cId="3792144970" sldId="300"/>
            <ac:spMk id="11" creationId="{7CC50689-F2ED-4732-B53F-AD0B114B8E9E}"/>
          </ac:spMkLst>
        </pc:spChg>
        <pc:spChg chg="del">
          <ac:chgData name="Alan Ferreiros" userId="6cef0fce-2d6f-4287-a9ff-570cf6b5d373" providerId="ADAL" clId="{2F409099-82F9-446A-80A6-8AF15F50863F}" dt="2020-05-18T19:06:57.121" v="361" actId="478"/>
          <ac:spMkLst>
            <pc:docMk/>
            <pc:sldMk cId="3792144970" sldId="300"/>
            <ac:spMk id="12" creationId="{2A99E2E1-1659-4971-953F-F194C198EFC2}"/>
          </ac:spMkLst>
        </pc:spChg>
        <pc:spChg chg="del">
          <ac:chgData name="Alan Ferreiros" userId="6cef0fce-2d6f-4287-a9ff-570cf6b5d373" providerId="ADAL" clId="{2F409099-82F9-446A-80A6-8AF15F50863F}" dt="2020-05-18T19:06:57.121" v="361" actId="478"/>
          <ac:spMkLst>
            <pc:docMk/>
            <pc:sldMk cId="3792144970" sldId="300"/>
            <ac:spMk id="13" creationId="{1AB15A37-AE08-4C9E-BCC7-7D574DF19B47}"/>
          </ac:spMkLst>
        </pc:spChg>
        <pc:spChg chg="mod">
          <ac:chgData name="Alan Ferreiros" userId="6cef0fce-2d6f-4287-a9ff-570cf6b5d373" providerId="ADAL" clId="{2F409099-82F9-446A-80A6-8AF15F50863F}" dt="2020-05-18T19:48:15.839" v="3813" actId="1076"/>
          <ac:spMkLst>
            <pc:docMk/>
            <pc:sldMk cId="3792144970" sldId="300"/>
            <ac:spMk id="14" creationId="{AC86E50F-7A5E-454B-8779-14BC0B72C234}"/>
          </ac:spMkLst>
        </pc:spChg>
        <pc:spChg chg="mod">
          <ac:chgData name="Alan Ferreiros" userId="6cef0fce-2d6f-4287-a9ff-570cf6b5d373" providerId="ADAL" clId="{2F409099-82F9-446A-80A6-8AF15F50863F}" dt="2020-05-18T19:03:00.903" v="95" actId="6549"/>
          <ac:spMkLst>
            <pc:docMk/>
            <pc:sldMk cId="3792144970" sldId="300"/>
            <ac:spMk id="17" creationId="{3594DE52-7C66-4B4A-A0A2-6A19C13FEDE7}"/>
          </ac:spMkLst>
        </pc:spChg>
        <pc:spChg chg="add mod">
          <ac:chgData name="Alan Ferreiros" userId="6cef0fce-2d6f-4287-a9ff-570cf6b5d373" providerId="ADAL" clId="{2F409099-82F9-446A-80A6-8AF15F50863F}" dt="2020-05-18T19:12:43.150" v="873" actId="1076"/>
          <ac:spMkLst>
            <pc:docMk/>
            <pc:sldMk cId="3792144970" sldId="300"/>
            <ac:spMk id="18" creationId="{1ACF3555-9826-4E00-9EB8-307505BA5053}"/>
          </ac:spMkLst>
        </pc:spChg>
        <pc:spChg chg="add mod">
          <ac:chgData name="Alan Ferreiros" userId="6cef0fce-2d6f-4287-a9ff-570cf6b5d373" providerId="ADAL" clId="{2F409099-82F9-446A-80A6-8AF15F50863F}" dt="2020-05-18T19:13:22.760" v="919" actId="20577"/>
          <ac:spMkLst>
            <pc:docMk/>
            <pc:sldMk cId="3792144970" sldId="300"/>
            <ac:spMk id="19" creationId="{F3C255FA-9D5A-44A4-A361-F02CCDAA1466}"/>
          </ac:spMkLst>
        </pc:spChg>
        <pc:spChg chg="add mod">
          <ac:chgData name="Alan Ferreiros" userId="6cef0fce-2d6f-4287-a9ff-570cf6b5d373" providerId="ADAL" clId="{2F409099-82F9-446A-80A6-8AF15F50863F}" dt="2020-05-18T19:15:36.038" v="1107" actId="20577"/>
          <ac:spMkLst>
            <pc:docMk/>
            <pc:sldMk cId="3792144970" sldId="300"/>
            <ac:spMk id="21" creationId="{23E84B91-3DDE-4933-9240-F6EFE0712337}"/>
          </ac:spMkLst>
        </pc:spChg>
        <pc:spChg chg="add mod">
          <ac:chgData name="Alan Ferreiros" userId="6cef0fce-2d6f-4287-a9ff-570cf6b5d373" providerId="ADAL" clId="{2F409099-82F9-446A-80A6-8AF15F50863F}" dt="2020-05-18T19:16:01.047" v="1201" actId="20577"/>
          <ac:spMkLst>
            <pc:docMk/>
            <pc:sldMk cId="3792144970" sldId="300"/>
            <ac:spMk id="22" creationId="{D08F7B19-3E16-40C4-AE29-9957114BE887}"/>
          </ac:spMkLst>
        </pc:spChg>
        <pc:spChg chg="add mod">
          <ac:chgData name="Alan Ferreiros" userId="6cef0fce-2d6f-4287-a9ff-570cf6b5d373" providerId="ADAL" clId="{2F409099-82F9-446A-80A6-8AF15F50863F}" dt="2020-05-18T19:18:36.847" v="1586" actId="20577"/>
          <ac:spMkLst>
            <pc:docMk/>
            <pc:sldMk cId="3792144970" sldId="300"/>
            <ac:spMk id="23" creationId="{5E6DC2E4-655A-4D23-9BFD-9AC3B7B4D9AD}"/>
          </ac:spMkLst>
        </pc:spChg>
        <pc:graphicFrameChg chg="mod">
          <ac:chgData name="Alan Ferreiros" userId="6cef0fce-2d6f-4287-a9ff-570cf6b5d373" providerId="ADAL" clId="{2F409099-82F9-446A-80A6-8AF15F50863F}" dt="2020-05-18T19:16:08.380" v="1202" actId="20577"/>
          <ac:graphicFrameMkLst>
            <pc:docMk/>
            <pc:sldMk cId="3792144970" sldId="300"/>
            <ac:graphicFrameMk id="2" creationId="{CB95FEA1-C38C-4438-AEAD-CF55A042FA4C}"/>
          </ac:graphicFrameMkLst>
        </pc:graphicFrameChg>
        <pc:picChg chg="add mod">
          <ac:chgData name="Alan Ferreiros" userId="6cef0fce-2d6f-4287-a9ff-570cf6b5d373" providerId="ADAL" clId="{2F409099-82F9-446A-80A6-8AF15F50863F}" dt="2020-05-18T19:33:55.779" v="2643" actId="14100"/>
          <ac:picMkLst>
            <pc:docMk/>
            <pc:sldMk cId="3792144970" sldId="300"/>
            <ac:picMk id="3" creationId="{141F716C-90C4-45BB-86E6-047D93483254}"/>
          </ac:picMkLst>
        </pc:picChg>
        <pc:picChg chg="mod">
          <ac:chgData name="Alan Ferreiros" userId="6cef0fce-2d6f-4287-a9ff-570cf6b5d373" providerId="ADAL" clId="{2F409099-82F9-446A-80A6-8AF15F50863F}" dt="2020-05-18T19:06:51.687" v="360" actId="1076"/>
          <ac:picMkLst>
            <pc:docMk/>
            <pc:sldMk cId="3792144970" sldId="300"/>
            <ac:picMk id="20" creationId="{7D168EB8-243F-4975-923B-9F72F52C16BA}"/>
          </ac:picMkLst>
        </pc:picChg>
      </pc:sldChg>
      <pc:sldChg chg="addSp delSp modSp add mod">
        <pc:chgData name="Alan Ferreiros" userId="6cef0fce-2d6f-4287-a9ff-570cf6b5d373" providerId="ADAL" clId="{2F409099-82F9-446A-80A6-8AF15F50863F}" dt="2020-05-18T19:48:46.253" v="3842" actId="20577"/>
        <pc:sldMkLst>
          <pc:docMk/>
          <pc:sldMk cId="3656790247" sldId="301"/>
        </pc:sldMkLst>
        <pc:spChg chg="mod">
          <ac:chgData name="Alan Ferreiros" userId="6cef0fce-2d6f-4287-a9ff-570cf6b5d373" providerId="ADAL" clId="{2F409099-82F9-446A-80A6-8AF15F50863F}" dt="2020-05-18T19:18:52.743" v="1592" actId="20577"/>
          <ac:spMkLst>
            <pc:docMk/>
            <pc:sldMk cId="3656790247" sldId="301"/>
            <ac:spMk id="2" creationId="{44A7B230-17CC-4DFD-ABF6-59D001CA7DBC}"/>
          </ac:spMkLst>
        </pc:spChg>
        <pc:spChg chg="mod">
          <ac:chgData name="Alan Ferreiros" userId="6cef0fce-2d6f-4287-a9ff-570cf6b5d373" providerId="ADAL" clId="{2F409099-82F9-446A-80A6-8AF15F50863F}" dt="2020-05-18T19:48:46.253" v="3842" actId="20577"/>
          <ac:spMkLst>
            <pc:docMk/>
            <pc:sldMk cId="3656790247" sldId="301"/>
            <ac:spMk id="3" creationId="{B987FB77-D8CF-4235-8096-B55D09ECCC58}"/>
          </ac:spMkLst>
        </pc:spChg>
        <pc:spChg chg="add del mod">
          <ac:chgData name="Alan Ferreiros" userId="6cef0fce-2d6f-4287-a9ff-570cf6b5d373" providerId="ADAL" clId="{2F409099-82F9-446A-80A6-8AF15F50863F}" dt="2020-05-18T19:25:06.720" v="2017" actId="1076"/>
          <ac:spMkLst>
            <pc:docMk/>
            <pc:sldMk cId="3656790247" sldId="301"/>
            <ac:spMk id="11" creationId="{36AD00FA-BE76-4318-8F71-F4643AC027F5}"/>
          </ac:spMkLst>
        </pc:spChg>
        <pc:spChg chg="add del mod">
          <ac:chgData name="Alan Ferreiros" userId="6cef0fce-2d6f-4287-a9ff-570cf6b5d373" providerId="ADAL" clId="{2F409099-82F9-446A-80A6-8AF15F50863F}" dt="2020-05-18T19:25:43.987" v="2027"/>
          <ac:spMkLst>
            <pc:docMk/>
            <pc:sldMk cId="3656790247" sldId="301"/>
            <ac:spMk id="23" creationId="{FE77115B-6B0F-47FF-A2B0-02CD5117E8C9}"/>
          </ac:spMkLst>
        </pc:spChg>
        <pc:spChg chg="add del mod">
          <ac:chgData name="Alan Ferreiros" userId="6cef0fce-2d6f-4287-a9ff-570cf6b5d373" providerId="ADAL" clId="{2F409099-82F9-446A-80A6-8AF15F50863F}" dt="2020-05-18T19:25:43.988" v="2029"/>
          <ac:spMkLst>
            <pc:docMk/>
            <pc:sldMk cId="3656790247" sldId="301"/>
            <ac:spMk id="36" creationId="{D04D79DB-0BD2-4C3F-B9E5-E0062217BDBC}"/>
          </ac:spMkLst>
        </pc:spChg>
        <pc:spChg chg="add del mod">
          <ac:chgData name="Alan Ferreiros" userId="6cef0fce-2d6f-4287-a9ff-570cf6b5d373" providerId="ADAL" clId="{2F409099-82F9-446A-80A6-8AF15F50863F}" dt="2020-05-18T19:25:43.989" v="2031"/>
          <ac:spMkLst>
            <pc:docMk/>
            <pc:sldMk cId="3656790247" sldId="301"/>
            <ac:spMk id="37" creationId="{7C620DAB-654C-4DA5-9B7A-CFED27A0F63A}"/>
          </ac:spMkLst>
        </pc:spChg>
        <pc:spChg chg="add del mod">
          <ac:chgData name="Alan Ferreiros" userId="6cef0fce-2d6f-4287-a9ff-570cf6b5d373" providerId="ADAL" clId="{2F409099-82F9-446A-80A6-8AF15F50863F}" dt="2020-05-18T19:25:43.990" v="2033"/>
          <ac:spMkLst>
            <pc:docMk/>
            <pc:sldMk cId="3656790247" sldId="301"/>
            <ac:spMk id="38" creationId="{060798A5-7A3E-4C58-B026-6D1A5A640408}"/>
          </ac:spMkLst>
        </pc:spChg>
        <pc:spChg chg="add del mod">
          <ac:chgData name="Alan Ferreiros" userId="6cef0fce-2d6f-4287-a9ff-570cf6b5d373" providerId="ADAL" clId="{2F409099-82F9-446A-80A6-8AF15F50863F}" dt="2020-05-18T19:25:43.990" v="2035"/>
          <ac:spMkLst>
            <pc:docMk/>
            <pc:sldMk cId="3656790247" sldId="301"/>
            <ac:spMk id="41" creationId="{D377FD6B-D142-4C94-A407-5CB4A7DE3271}"/>
          </ac:spMkLst>
        </pc:spChg>
        <pc:spChg chg="add del mod">
          <ac:chgData name="Alan Ferreiros" userId="6cef0fce-2d6f-4287-a9ff-570cf6b5d373" providerId="ADAL" clId="{2F409099-82F9-446A-80A6-8AF15F50863F}" dt="2020-05-18T19:25:43.991" v="2037"/>
          <ac:spMkLst>
            <pc:docMk/>
            <pc:sldMk cId="3656790247" sldId="301"/>
            <ac:spMk id="42" creationId="{F797DC07-0263-423C-9A9F-77145C97901D}"/>
          </ac:spMkLst>
        </pc:spChg>
        <pc:spChg chg="add mod">
          <ac:chgData name="Alan Ferreiros" userId="6cef0fce-2d6f-4287-a9ff-570cf6b5d373" providerId="ADAL" clId="{2F409099-82F9-446A-80A6-8AF15F50863F}" dt="2020-05-18T19:26:13.887" v="2046" actId="1076"/>
          <ac:spMkLst>
            <pc:docMk/>
            <pc:sldMk cId="3656790247" sldId="301"/>
            <ac:spMk id="63" creationId="{BB93E292-2835-430A-B9D3-89AB68D0D13B}"/>
          </ac:spMkLst>
        </pc:spChg>
        <pc:graphicFrameChg chg="add mod">
          <ac:chgData name="Alan Ferreiros" userId="6cef0fce-2d6f-4287-a9ff-570cf6b5d373" providerId="ADAL" clId="{2F409099-82F9-446A-80A6-8AF15F50863F}" dt="2020-05-18T19:21:02.903" v="1949" actId="1076"/>
          <ac:graphicFrameMkLst>
            <pc:docMk/>
            <pc:sldMk cId="3656790247" sldId="301"/>
            <ac:graphicFrameMk id="6" creationId="{49EA7C38-B3A4-4382-B17F-EC9ED0599F70}"/>
          </ac:graphicFrameMkLst>
        </pc:graphicFrameChg>
        <pc:picChg chg="add mod ord">
          <ac:chgData name="Alan Ferreiros" userId="6cef0fce-2d6f-4287-a9ff-570cf6b5d373" providerId="ADAL" clId="{2F409099-82F9-446A-80A6-8AF15F50863F}" dt="2020-05-18T19:25:41.782" v="2025" actId="166"/>
          <ac:picMkLst>
            <pc:docMk/>
            <pc:sldMk cId="3656790247" sldId="301"/>
            <ac:picMk id="7" creationId="{DC049656-FD81-41B4-ADEC-C0F207A04446}"/>
          </ac:picMkLst>
        </pc:picChg>
        <pc:picChg chg="add mod">
          <ac:chgData name="Alan Ferreiros" userId="6cef0fce-2d6f-4287-a9ff-570cf6b5d373" providerId="ADAL" clId="{2F409099-82F9-446A-80A6-8AF15F50863F}" dt="2020-05-18T19:27:27.677" v="2057" actId="1582"/>
          <ac:picMkLst>
            <pc:docMk/>
            <pc:sldMk cId="3656790247" sldId="301"/>
            <ac:picMk id="64" creationId="{88BCF727-3CF1-4007-BE9C-283A347C5494}"/>
          </ac:picMkLst>
        </pc:picChg>
        <pc:picChg chg="add mod">
          <ac:chgData name="Alan Ferreiros" userId="6cef0fce-2d6f-4287-a9ff-570cf6b5d373" providerId="ADAL" clId="{2F409099-82F9-446A-80A6-8AF15F50863F}" dt="2020-05-18T19:31:52.216" v="2626" actId="108"/>
          <ac:picMkLst>
            <pc:docMk/>
            <pc:sldMk cId="3656790247" sldId="301"/>
            <ac:picMk id="68" creationId="{96304468-1220-471D-816D-8761F81571DE}"/>
          </ac:picMkLst>
        </pc:picChg>
        <pc:cxnChg chg="add mod">
          <ac:chgData name="Alan Ferreiros" userId="6cef0fce-2d6f-4287-a9ff-570cf6b5d373" providerId="ADAL" clId="{2F409099-82F9-446A-80A6-8AF15F50863F}" dt="2020-05-18T19:25:43.988" v="2028" actId="47"/>
          <ac:cxnSpMkLst>
            <pc:docMk/>
            <pc:sldMk cId="3656790247" sldId="301"/>
            <ac:cxnSpMk id="8" creationId="{279D47D4-0F9D-470A-BDC7-8D8D88FAC9C3}"/>
          </ac:cxnSpMkLst>
        </pc:cxnChg>
        <pc:cxnChg chg="add mod">
          <ac:chgData name="Alan Ferreiros" userId="6cef0fce-2d6f-4287-a9ff-570cf6b5d373" providerId="ADAL" clId="{2F409099-82F9-446A-80A6-8AF15F50863F}" dt="2020-05-18T19:25:43.986" v="2026" actId="47"/>
          <ac:cxnSpMkLst>
            <pc:docMk/>
            <pc:sldMk cId="3656790247" sldId="301"/>
            <ac:cxnSpMk id="9" creationId="{12A2639D-1DCA-4A33-B201-A28C22019B26}"/>
          </ac:cxnSpMkLst>
        </pc:cxnChg>
        <pc:cxnChg chg="add mod">
          <ac:chgData name="Alan Ferreiros" userId="6cef0fce-2d6f-4287-a9ff-570cf6b5d373" providerId="ADAL" clId="{2F409099-82F9-446A-80A6-8AF15F50863F}" dt="2020-05-18T19:25:43.989" v="2030" actId="47"/>
          <ac:cxnSpMkLst>
            <pc:docMk/>
            <pc:sldMk cId="3656790247" sldId="301"/>
            <ac:cxnSpMk id="14" creationId="{1FC18AD6-2FF1-448A-876C-4D7804880628}"/>
          </ac:cxnSpMkLst>
        </pc:cxnChg>
        <pc:cxnChg chg="add mod">
          <ac:chgData name="Alan Ferreiros" userId="6cef0fce-2d6f-4287-a9ff-570cf6b5d373" providerId="ADAL" clId="{2F409099-82F9-446A-80A6-8AF15F50863F}" dt="2020-05-18T19:25:43.989" v="2032" actId="47"/>
          <ac:cxnSpMkLst>
            <pc:docMk/>
            <pc:sldMk cId="3656790247" sldId="301"/>
            <ac:cxnSpMk id="16" creationId="{8C7E6480-861D-482A-8C2F-20FAE4B728F9}"/>
          </ac:cxnSpMkLst>
        </pc:cxnChg>
        <pc:cxnChg chg="add del mod">
          <ac:chgData name="Alan Ferreiros" userId="6cef0fce-2d6f-4287-a9ff-570cf6b5d373" providerId="ADAL" clId="{2F409099-82F9-446A-80A6-8AF15F50863F}" dt="2020-05-18T19:22:49.167" v="1978"/>
          <ac:cxnSpMkLst>
            <pc:docMk/>
            <pc:sldMk cId="3656790247" sldId="301"/>
            <ac:cxnSpMk id="19" creationId="{D7BBB54C-4CB3-4ED8-B335-A42403081984}"/>
          </ac:cxnSpMkLst>
        </pc:cxnChg>
        <pc:cxnChg chg="add mod">
          <ac:chgData name="Alan Ferreiros" userId="6cef0fce-2d6f-4287-a9ff-570cf6b5d373" providerId="ADAL" clId="{2F409099-82F9-446A-80A6-8AF15F50863F}" dt="2020-05-18T19:25:43.990" v="2034" actId="47"/>
          <ac:cxnSpMkLst>
            <pc:docMk/>
            <pc:sldMk cId="3656790247" sldId="301"/>
            <ac:cxnSpMk id="29" creationId="{6B14CF94-3371-4A03-ACF3-8B4ED8561E01}"/>
          </ac:cxnSpMkLst>
        </pc:cxnChg>
        <pc:cxnChg chg="add mod">
          <ac:chgData name="Alan Ferreiros" userId="6cef0fce-2d6f-4287-a9ff-570cf6b5d373" providerId="ADAL" clId="{2F409099-82F9-446A-80A6-8AF15F50863F}" dt="2020-05-18T19:25:43.991" v="2036" actId="47"/>
          <ac:cxnSpMkLst>
            <pc:docMk/>
            <pc:sldMk cId="3656790247" sldId="301"/>
            <ac:cxnSpMk id="30" creationId="{A36472AF-7253-44DE-B100-A2005B4F9421}"/>
          </ac:cxnSpMkLst>
        </pc:cxnChg>
        <pc:cxnChg chg="add del mod">
          <ac:chgData name="Alan Ferreiros" userId="6cef0fce-2d6f-4287-a9ff-570cf6b5d373" providerId="ADAL" clId="{2F409099-82F9-446A-80A6-8AF15F50863F}" dt="2020-05-18T19:25:00.174" v="2016" actId="478"/>
          <ac:cxnSpMkLst>
            <pc:docMk/>
            <pc:sldMk cId="3656790247" sldId="301"/>
            <ac:cxnSpMk id="31" creationId="{3DD1D077-79A3-41C0-BC4B-856D4B66A967}"/>
          </ac:cxnSpMkLst>
        </pc:cxnChg>
        <pc:cxnChg chg="add del mod">
          <ac:chgData name="Alan Ferreiros" userId="6cef0fce-2d6f-4287-a9ff-570cf6b5d373" providerId="ADAL" clId="{2F409099-82F9-446A-80A6-8AF15F50863F}" dt="2020-05-18T19:24:59.238" v="2015" actId="478"/>
          <ac:cxnSpMkLst>
            <pc:docMk/>
            <pc:sldMk cId="3656790247" sldId="301"/>
            <ac:cxnSpMk id="32" creationId="{6705B626-5172-477E-9550-008B3B5D294E}"/>
          </ac:cxnSpMkLst>
        </pc:cxnChg>
        <pc:cxnChg chg="add del mod">
          <ac:chgData name="Alan Ferreiros" userId="6cef0fce-2d6f-4287-a9ff-570cf6b5d373" providerId="ADAL" clId="{2F409099-82F9-446A-80A6-8AF15F50863F}" dt="2020-05-18T19:24:58.431" v="2014" actId="478"/>
          <ac:cxnSpMkLst>
            <pc:docMk/>
            <pc:sldMk cId="3656790247" sldId="301"/>
            <ac:cxnSpMk id="33" creationId="{7F9AE6D1-47A2-4292-A417-DE5C0F265341}"/>
          </ac:cxnSpMkLst>
        </pc:cxnChg>
        <pc:cxnChg chg="add del mod">
          <ac:chgData name="Alan Ferreiros" userId="6cef0fce-2d6f-4287-a9ff-570cf6b5d373" providerId="ADAL" clId="{2F409099-82F9-446A-80A6-8AF15F50863F}" dt="2020-05-18T19:24:57.704" v="2013" actId="478"/>
          <ac:cxnSpMkLst>
            <pc:docMk/>
            <pc:sldMk cId="3656790247" sldId="301"/>
            <ac:cxnSpMk id="34" creationId="{B4B973A8-0248-4015-A057-1B1DC1D27A3E}"/>
          </ac:cxnSpMkLst>
        </pc:cxnChg>
        <pc:cxnChg chg="add mod">
          <ac:chgData name="Alan Ferreiros" userId="6cef0fce-2d6f-4287-a9ff-570cf6b5d373" providerId="ADAL" clId="{2F409099-82F9-446A-80A6-8AF15F50863F}" dt="2020-05-18T19:27:17.968" v="2055" actId="14100"/>
          <ac:cxnSpMkLst>
            <pc:docMk/>
            <pc:sldMk cId="3656790247" sldId="301"/>
            <ac:cxnSpMk id="65" creationId="{7AD47E18-DC86-4AAC-814D-C9B13A354827}"/>
          </ac:cxnSpMkLst>
        </pc:cxnChg>
        <pc:cxnChg chg="add mod">
          <ac:chgData name="Alan Ferreiros" userId="6cef0fce-2d6f-4287-a9ff-570cf6b5d373" providerId="ADAL" clId="{2F409099-82F9-446A-80A6-8AF15F50863F}" dt="2020-05-18T19:31:49.046" v="2625" actId="1076"/>
          <ac:cxnSpMkLst>
            <pc:docMk/>
            <pc:sldMk cId="3656790247" sldId="301"/>
            <ac:cxnSpMk id="69" creationId="{E4469CBD-4768-41DF-8D76-09D1EBFD8950}"/>
          </ac:cxnSpMkLst>
        </pc:cxnChg>
      </pc:sldChg>
      <pc:sldChg chg="addSp modSp add mod">
        <pc:chgData name="Alan Ferreiros" userId="6cef0fce-2d6f-4287-a9ff-570cf6b5d373" providerId="ADAL" clId="{2F409099-82F9-446A-80A6-8AF15F50863F}" dt="2020-05-18T19:47:18.797" v="3798" actId="1076"/>
        <pc:sldMkLst>
          <pc:docMk/>
          <pc:sldMk cId="2900534629" sldId="302"/>
        </pc:sldMkLst>
        <pc:spChg chg="mod">
          <ac:chgData name="Alan Ferreiros" userId="6cef0fce-2d6f-4287-a9ff-570cf6b5d373" providerId="ADAL" clId="{2F409099-82F9-446A-80A6-8AF15F50863F}" dt="2020-05-18T19:33:10.126" v="2640" actId="20577"/>
          <ac:spMkLst>
            <pc:docMk/>
            <pc:sldMk cId="2900534629" sldId="302"/>
            <ac:spMk id="2" creationId="{44A7B230-17CC-4DFD-ABF6-59D001CA7DBC}"/>
          </ac:spMkLst>
        </pc:spChg>
        <pc:spChg chg="mod">
          <ac:chgData name="Alan Ferreiros" userId="6cef0fce-2d6f-4287-a9ff-570cf6b5d373" providerId="ADAL" clId="{2F409099-82F9-446A-80A6-8AF15F50863F}" dt="2020-05-18T19:46:41.748" v="3795" actId="6549"/>
          <ac:spMkLst>
            <pc:docMk/>
            <pc:sldMk cId="2900534629" sldId="302"/>
            <ac:spMk id="3" creationId="{B987FB77-D8CF-4235-8096-B55D09ECCC58}"/>
          </ac:spMkLst>
        </pc:spChg>
        <pc:spChg chg="add mod">
          <ac:chgData name="Alan Ferreiros" userId="6cef0fce-2d6f-4287-a9ff-570cf6b5d373" providerId="ADAL" clId="{2F409099-82F9-446A-80A6-8AF15F50863F}" dt="2020-05-18T19:47:15.443" v="3797" actId="1076"/>
          <ac:spMkLst>
            <pc:docMk/>
            <pc:sldMk cId="2900534629" sldId="302"/>
            <ac:spMk id="6" creationId="{3BECE918-36DB-4477-A14C-2C514A9D1E64}"/>
          </ac:spMkLst>
        </pc:spChg>
        <pc:picChg chg="add mod">
          <ac:chgData name="Alan Ferreiros" userId="6cef0fce-2d6f-4287-a9ff-570cf6b5d373" providerId="ADAL" clId="{2F409099-82F9-446A-80A6-8AF15F50863F}" dt="2020-05-18T19:47:18.797" v="3798" actId="1076"/>
          <ac:picMkLst>
            <pc:docMk/>
            <pc:sldMk cId="2900534629" sldId="302"/>
            <ac:picMk id="4" creationId="{9ECE0B2B-A3A7-4F67-AA9E-6AB2F7A0DCFB}"/>
          </ac:picMkLst>
        </pc:picChg>
      </pc:sldChg>
      <pc:sldMasterChg chg="del delSldLayout">
        <pc:chgData name="Alan Ferreiros" userId="6cef0fce-2d6f-4287-a9ff-570cf6b5d373" providerId="ADAL" clId="{2F409099-82F9-446A-80A6-8AF15F50863F}" dt="2020-05-18T19:47:04.004" v="3796" actId="47"/>
        <pc:sldMasterMkLst>
          <pc:docMk/>
          <pc:sldMasterMk cId="2350380389" sldId="2147483648"/>
        </pc:sldMasterMkLst>
        <pc:sldLayoutChg chg="del">
          <pc:chgData name="Alan Ferreiros" userId="6cef0fce-2d6f-4287-a9ff-570cf6b5d373" providerId="ADAL" clId="{2F409099-82F9-446A-80A6-8AF15F50863F}" dt="2020-05-18T19:47:04.004" v="3796" actId="47"/>
          <pc:sldLayoutMkLst>
            <pc:docMk/>
            <pc:sldMasterMk cId="2350380389" sldId="2147483648"/>
            <pc:sldLayoutMk cId="272212791" sldId="2147483649"/>
          </pc:sldLayoutMkLst>
        </pc:sldLayoutChg>
        <pc:sldLayoutChg chg="del">
          <pc:chgData name="Alan Ferreiros" userId="6cef0fce-2d6f-4287-a9ff-570cf6b5d373" providerId="ADAL" clId="{2F409099-82F9-446A-80A6-8AF15F50863F}" dt="2020-05-18T19:47:04.004" v="3796" actId="47"/>
          <pc:sldLayoutMkLst>
            <pc:docMk/>
            <pc:sldMasterMk cId="2350380389" sldId="2147483648"/>
            <pc:sldLayoutMk cId="593483679" sldId="2147483650"/>
          </pc:sldLayoutMkLst>
        </pc:sldLayoutChg>
        <pc:sldLayoutChg chg="del">
          <pc:chgData name="Alan Ferreiros" userId="6cef0fce-2d6f-4287-a9ff-570cf6b5d373" providerId="ADAL" clId="{2F409099-82F9-446A-80A6-8AF15F50863F}" dt="2020-05-18T19:47:04.004" v="3796" actId="47"/>
          <pc:sldLayoutMkLst>
            <pc:docMk/>
            <pc:sldMasterMk cId="2350380389" sldId="2147483648"/>
            <pc:sldLayoutMk cId="1529780211" sldId="2147483651"/>
          </pc:sldLayoutMkLst>
        </pc:sldLayoutChg>
        <pc:sldLayoutChg chg="del">
          <pc:chgData name="Alan Ferreiros" userId="6cef0fce-2d6f-4287-a9ff-570cf6b5d373" providerId="ADAL" clId="{2F409099-82F9-446A-80A6-8AF15F50863F}" dt="2020-05-18T19:47:04.004" v="3796" actId="47"/>
          <pc:sldLayoutMkLst>
            <pc:docMk/>
            <pc:sldMasterMk cId="2350380389" sldId="2147483648"/>
            <pc:sldLayoutMk cId="283790601" sldId="2147483652"/>
          </pc:sldLayoutMkLst>
        </pc:sldLayoutChg>
        <pc:sldLayoutChg chg="del">
          <pc:chgData name="Alan Ferreiros" userId="6cef0fce-2d6f-4287-a9ff-570cf6b5d373" providerId="ADAL" clId="{2F409099-82F9-446A-80A6-8AF15F50863F}" dt="2020-05-18T19:47:04.004" v="3796" actId="47"/>
          <pc:sldLayoutMkLst>
            <pc:docMk/>
            <pc:sldMasterMk cId="2350380389" sldId="2147483648"/>
            <pc:sldLayoutMk cId="805749346" sldId="2147483653"/>
          </pc:sldLayoutMkLst>
        </pc:sldLayoutChg>
        <pc:sldLayoutChg chg="del">
          <pc:chgData name="Alan Ferreiros" userId="6cef0fce-2d6f-4287-a9ff-570cf6b5d373" providerId="ADAL" clId="{2F409099-82F9-446A-80A6-8AF15F50863F}" dt="2020-05-18T19:47:04.004" v="3796" actId="47"/>
          <pc:sldLayoutMkLst>
            <pc:docMk/>
            <pc:sldMasterMk cId="2350380389" sldId="2147483648"/>
            <pc:sldLayoutMk cId="693006697" sldId="2147483654"/>
          </pc:sldLayoutMkLst>
        </pc:sldLayoutChg>
        <pc:sldLayoutChg chg="del">
          <pc:chgData name="Alan Ferreiros" userId="6cef0fce-2d6f-4287-a9ff-570cf6b5d373" providerId="ADAL" clId="{2F409099-82F9-446A-80A6-8AF15F50863F}" dt="2020-05-18T19:47:04.004" v="3796" actId="47"/>
          <pc:sldLayoutMkLst>
            <pc:docMk/>
            <pc:sldMasterMk cId="2350380389" sldId="2147483648"/>
            <pc:sldLayoutMk cId="2190411199" sldId="2147483655"/>
          </pc:sldLayoutMkLst>
        </pc:sldLayoutChg>
        <pc:sldLayoutChg chg="del">
          <pc:chgData name="Alan Ferreiros" userId="6cef0fce-2d6f-4287-a9ff-570cf6b5d373" providerId="ADAL" clId="{2F409099-82F9-446A-80A6-8AF15F50863F}" dt="2020-05-18T19:47:04.004" v="3796" actId="47"/>
          <pc:sldLayoutMkLst>
            <pc:docMk/>
            <pc:sldMasterMk cId="2350380389" sldId="2147483648"/>
            <pc:sldLayoutMk cId="3414233939" sldId="2147483656"/>
          </pc:sldLayoutMkLst>
        </pc:sldLayoutChg>
        <pc:sldLayoutChg chg="del">
          <pc:chgData name="Alan Ferreiros" userId="6cef0fce-2d6f-4287-a9ff-570cf6b5d373" providerId="ADAL" clId="{2F409099-82F9-446A-80A6-8AF15F50863F}" dt="2020-05-18T19:47:04.004" v="3796" actId="47"/>
          <pc:sldLayoutMkLst>
            <pc:docMk/>
            <pc:sldMasterMk cId="2350380389" sldId="2147483648"/>
            <pc:sldLayoutMk cId="3923575915" sldId="2147483657"/>
          </pc:sldLayoutMkLst>
        </pc:sldLayoutChg>
        <pc:sldLayoutChg chg="del">
          <pc:chgData name="Alan Ferreiros" userId="6cef0fce-2d6f-4287-a9ff-570cf6b5d373" providerId="ADAL" clId="{2F409099-82F9-446A-80A6-8AF15F50863F}" dt="2020-05-18T19:47:04.004" v="3796" actId="47"/>
          <pc:sldLayoutMkLst>
            <pc:docMk/>
            <pc:sldMasterMk cId="2350380389" sldId="2147483648"/>
            <pc:sldLayoutMk cId="574248821" sldId="2147483658"/>
          </pc:sldLayoutMkLst>
        </pc:sldLayoutChg>
        <pc:sldLayoutChg chg="del">
          <pc:chgData name="Alan Ferreiros" userId="6cef0fce-2d6f-4287-a9ff-570cf6b5d373" providerId="ADAL" clId="{2F409099-82F9-446A-80A6-8AF15F50863F}" dt="2020-05-18T19:47:04.004" v="3796" actId="47"/>
          <pc:sldLayoutMkLst>
            <pc:docMk/>
            <pc:sldMasterMk cId="2350380389" sldId="2147483648"/>
            <pc:sldLayoutMk cId="860258314" sldId="2147483659"/>
          </pc:sldLayoutMkLst>
        </pc:sldLayoutChg>
      </pc:sldMasterChg>
    </pc:docChg>
  </pc:docChgLst>
  <pc:docChgLst>
    <pc:chgData name="Alan Ferreiros" userId="6cef0fce-2d6f-4287-a9ff-570cf6b5d373" providerId="ADAL" clId="{114643E3-C226-4258-9B5B-8EEA1335C87B}"/>
    <pc:docChg chg="undo custSel addSld modSld">
      <pc:chgData name="Alan Ferreiros" userId="6cef0fce-2d6f-4287-a9ff-570cf6b5d373" providerId="ADAL" clId="{114643E3-C226-4258-9B5B-8EEA1335C87B}" dt="2020-06-03T20:22:34.201" v="1826" actId="20577"/>
      <pc:docMkLst>
        <pc:docMk/>
      </pc:docMkLst>
      <pc:sldChg chg="modSp mod">
        <pc:chgData name="Alan Ferreiros" userId="6cef0fce-2d6f-4287-a9ff-570cf6b5d373" providerId="ADAL" clId="{114643E3-C226-4258-9B5B-8EEA1335C87B}" dt="2020-06-03T20:01:30.905" v="10" actId="20577"/>
        <pc:sldMkLst>
          <pc:docMk/>
          <pc:sldMk cId="0" sldId="267"/>
        </pc:sldMkLst>
        <pc:spChg chg="mod">
          <ac:chgData name="Alan Ferreiros" userId="6cef0fce-2d6f-4287-a9ff-570cf6b5d373" providerId="ADAL" clId="{114643E3-C226-4258-9B5B-8EEA1335C87B}" dt="2020-06-03T20:01:22.418" v="1" actId="20577"/>
          <ac:spMkLst>
            <pc:docMk/>
            <pc:sldMk cId="0" sldId="267"/>
            <ac:spMk id="12" creationId="{07F0ED33-AD32-4C33-85BB-32CDD38A7B6A}"/>
          </ac:spMkLst>
        </pc:spChg>
        <pc:spChg chg="mod">
          <ac:chgData name="Alan Ferreiros" userId="6cef0fce-2d6f-4287-a9ff-570cf6b5d373" providerId="ADAL" clId="{114643E3-C226-4258-9B5B-8EEA1335C87B}" dt="2020-06-03T20:01:30.905" v="10" actId="20577"/>
          <ac:spMkLst>
            <pc:docMk/>
            <pc:sldMk cId="0" sldId="267"/>
            <ac:spMk id="64" creationId="{00000000-0000-0000-0000-000000000000}"/>
          </ac:spMkLst>
        </pc:spChg>
      </pc:sldChg>
      <pc:sldChg chg="addSp delSp modSp mod">
        <pc:chgData name="Alan Ferreiros" userId="6cef0fce-2d6f-4287-a9ff-570cf6b5d373" providerId="ADAL" clId="{114643E3-C226-4258-9B5B-8EEA1335C87B}" dt="2020-06-03T20:22:34.201" v="1826" actId="20577"/>
        <pc:sldMkLst>
          <pc:docMk/>
          <pc:sldMk cId="3792144970" sldId="300"/>
        </pc:sldMkLst>
        <pc:spChg chg="add mod">
          <ac:chgData name="Alan Ferreiros" userId="6cef0fce-2d6f-4287-a9ff-570cf6b5d373" providerId="ADAL" clId="{114643E3-C226-4258-9B5B-8EEA1335C87B}" dt="2020-06-03T20:21:58.586" v="1803" actId="113"/>
          <ac:spMkLst>
            <pc:docMk/>
            <pc:sldMk cId="3792144970" sldId="300"/>
            <ac:spMk id="4" creationId="{B26DD83C-A933-493C-8FA5-A747674C87CA}"/>
          </ac:spMkLst>
        </pc:spChg>
        <pc:spChg chg="mod">
          <ac:chgData name="Alan Ferreiros" userId="6cef0fce-2d6f-4287-a9ff-570cf6b5d373" providerId="ADAL" clId="{114643E3-C226-4258-9B5B-8EEA1335C87B}" dt="2020-06-03T20:03:14.884" v="149" actId="207"/>
          <ac:spMkLst>
            <pc:docMk/>
            <pc:sldMk cId="3792144970" sldId="300"/>
            <ac:spMk id="9" creationId="{AD5E3D5B-4DB5-4E11-AB70-628F9A625BBA}"/>
          </ac:spMkLst>
        </pc:spChg>
        <pc:spChg chg="mod">
          <ac:chgData name="Alan Ferreiros" userId="6cef0fce-2d6f-4287-a9ff-570cf6b5d373" providerId="ADAL" clId="{114643E3-C226-4258-9B5B-8EEA1335C87B}" dt="2020-06-03T20:03:08.198" v="148" actId="207"/>
          <ac:spMkLst>
            <pc:docMk/>
            <pc:sldMk cId="3792144970" sldId="300"/>
            <ac:spMk id="14" creationId="{AC86E50F-7A5E-454B-8779-14BC0B72C234}"/>
          </ac:spMkLst>
        </pc:spChg>
        <pc:spChg chg="mod">
          <ac:chgData name="Alan Ferreiros" userId="6cef0fce-2d6f-4287-a9ff-570cf6b5d373" providerId="ADAL" clId="{114643E3-C226-4258-9B5B-8EEA1335C87B}" dt="2020-06-03T20:03:14.884" v="149" actId="207"/>
          <ac:spMkLst>
            <pc:docMk/>
            <pc:sldMk cId="3792144970" sldId="300"/>
            <ac:spMk id="18" creationId="{1ACF3555-9826-4E00-9EB8-307505BA5053}"/>
          </ac:spMkLst>
        </pc:spChg>
        <pc:spChg chg="mod">
          <ac:chgData name="Alan Ferreiros" userId="6cef0fce-2d6f-4287-a9ff-570cf6b5d373" providerId="ADAL" clId="{114643E3-C226-4258-9B5B-8EEA1335C87B}" dt="2020-06-03T20:03:14.884" v="149" actId="207"/>
          <ac:spMkLst>
            <pc:docMk/>
            <pc:sldMk cId="3792144970" sldId="300"/>
            <ac:spMk id="19" creationId="{F3C255FA-9D5A-44A4-A361-F02CCDAA1466}"/>
          </ac:spMkLst>
        </pc:spChg>
        <pc:spChg chg="mod">
          <ac:chgData name="Alan Ferreiros" userId="6cef0fce-2d6f-4287-a9ff-570cf6b5d373" providerId="ADAL" clId="{114643E3-C226-4258-9B5B-8EEA1335C87B}" dt="2020-06-03T20:03:14.884" v="149" actId="207"/>
          <ac:spMkLst>
            <pc:docMk/>
            <pc:sldMk cId="3792144970" sldId="300"/>
            <ac:spMk id="21" creationId="{23E84B91-3DDE-4933-9240-F6EFE0712337}"/>
          </ac:spMkLst>
        </pc:spChg>
        <pc:spChg chg="mod">
          <ac:chgData name="Alan Ferreiros" userId="6cef0fce-2d6f-4287-a9ff-570cf6b5d373" providerId="ADAL" clId="{114643E3-C226-4258-9B5B-8EEA1335C87B}" dt="2020-06-03T20:03:14.884" v="149" actId="207"/>
          <ac:spMkLst>
            <pc:docMk/>
            <pc:sldMk cId="3792144970" sldId="300"/>
            <ac:spMk id="22" creationId="{D08F7B19-3E16-40C4-AE29-9957114BE887}"/>
          </ac:spMkLst>
        </pc:spChg>
        <pc:spChg chg="mod">
          <ac:chgData name="Alan Ferreiros" userId="6cef0fce-2d6f-4287-a9ff-570cf6b5d373" providerId="ADAL" clId="{114643E3-C226-4258-9B5B-8EEA1335C87B}" dt="2020-06-03T20:03:14.884" v="149" actId="207"/>
          <ac:spMkLst>
            <pc:docMk/>
            <pc:sldMk cId="3792144970" sldId="300"/>
            <ac:spMk id="23" creationId="{5E6DC2E4-655A-4D23-9BFD-9AC3B7B4D9AD}"/>
          </ac:spMkLst>
        </pc:spChg>
        <pc:spChg chg="add mod">
          <ac:chgData name="Alan Ferreiros" userId="6cef0fce-2d6f-4287-a9ff-570cf6b5d373" providerId="ADAL" clId="{114643E3-C226-4258-9B5B-8EEA1335C87B}" dt="2020-06-03T20:21:40.778" v="1800" actId="1076"/>
          <ac:spMkLst>
            <pc:docMk/>
            <pc:sldMk cId="3792144970" sldId="300"/>
            <ac:spMk id="24" creationId="{58EFB0E8-E414-4CEE-AB44-B877F7367A63}"/>
          </ac:spMkLst>
        </pc:spChg>
        <pc:spChg chg="add mod">
          <ac:chgData name="Alan Ferreiros" userId="6cef0fce-2d6f-4287-a9ff-570cf6b5d373" providerId="ADAL" clId="{114643E3-C226-4258-9B5B-8EEA1335C87B}" dt="2020-06-03T20:21:39.226" v="1799" actId="1076"/>
          <ac:spMkLst>
            <pc:docMk/>
            <pc:sldMk cId="3792144970" sldId="300"/>
            <ac:spMk id="25" creationId="{DE4B8406-3877-4610-85F6-8BB43A7D395F}"/>
          </ac:spMkLst>
        </pc:spChg>
        <pc:spChg chg="add mod">
          <ac:chgData name="Alan Ferreiros" userId="6cef0fce-2d6f-4287-a9ff-570cf6b5d373" providerId="ADAL" clId="{114643E3-C226-4258-9B5B-8EEA1335C87B}" dt="2020-06-03T20:22:34.201" v="1826" actId="20577"/>
          <ac:spMkLst>
            <pc:docMk/>
            <pc:sldMk cId="3792144970" sldId="300"/>
            <ac:spMk id="26" creationId="{7F9F2A37-C185-4261-BC3D-75EBAE5574A3}"/>
          </ac:spMkLst>
        </pc:spChg>
        <pc:graphicFrameChg chg="mod">
          <ac:chgData name="Alan Ferreiros" userId="6cef0fce-2d6f-4287-a9ff-570cf6b5d373" providerId="ADAL" clId="{114643E3-C226-4258-9B5B-8EEA1335C87B}" dt="2020-06-03T20:10:34.637" v="647" actId="207"/>
          <ac:graphicFrameMkLst>
            <pc:docMk/>
            <pc:sldMk cId="3792144970" sldId="300"/>
            <ac:graphicFrameMk id="2" creationId="{CB95FEA1-C38C-4438-AEAD-CF55A042FA4C}"/>
          </ac:graphicFrameMkLst>
        </pc:graphicFrameChg>
        <pc:picChg chg="del">
          <ac:chgData name="Alan Ferreiros" userId="6cef0fce-2d6f-4287-a9ff-570cf6b5d373" providerId="ADAL" clId="{114643E3-C226-4258-9B5B-8EEA1335C87B}" dt="2020-06-03T20:09:59.233" v="624" actId="478"/>
          <ac:picMkLst>
            <pc:docMk/>
            <pc:sldMk cId="3792144970" sldId="300"/>
            <ac:picMk id="3" creationId="{141F716C-90C4-45BB-86E6-047D93483254}"/>
          </ac:picMkLst>
        </pc:picChg>
        <pc:picChg chg="add mod">
          <ac:chgData name="Alan Ferreiros" userId="6cef0fce-2d6f-4287-a9ff-570cf6b5d373" providerId="ADAL" clId="{114643E3-C226-4258-9B5B-8EEA1335C87B}" dt="2020-06-03T20:10:09.713" v="628" actId="1076"/>
          <ac:picMkLst>
            <pc:docMk/>
            <pc:sldMk cId="3792144970" sldId="300"/>
            <ac:picMk id="5" creationId="{80DD4AB1-827A-4697-96F6-E8393ECB7DAE}"/>
          </ac:picMkLst>
        </pc:picChg>
      </pc:sldChg>
      <pc:sldChg chg="addSp modSp mod">
        <pc:chgData name="Alan Ferreiros" userId="6cef0fce-2d6f-4287-a9ff-570cf6b5d373" providerId="ADAL" clId="{114643E3-C226-4258-9B5B-8EEA1335C87B}" dt="2020-06-03T20:20:43.781" v="1776" actId="1076"/>
        <pc:sldMkLst>
          <pc:docMk/>
          <pc:sldMk cId="3656790247" sldId="301"/>
        </pc:sldMkLst>
        <pc:spChg chg="mod">
          <ac:chgData name="Alan Ferreiros" userId="6cef0fce-2d6f-4287-a9ff-570cf6b5d373" providerId="ADAL" clId="{114643E3-C226-4258-9B5B-8EEA1335C87B}" dt="2020-06-03T20:16:42.954" v="1458" actId="207"/>
          <ac:spMkLst>
            <pc:docMk/>
            <pc:sldMk cId="3656790247" sldId="301"/>
            <ac:spMk id="3" creationId="{B987FB77-D8CF-4235-8096-B55D09ECCC58}"/>
          </ac:spMkLst>
        </pc:spChg>
        <pc:spChg chg="add mod">
          <ac:chgData name="Alan Ferreiros" userId="6cef0fce-2d6f-4287-a9ff-570cf6b5d373" providerId="ADAL" clId="{114643E3-C226-4258-9B5B-8EEA1335C87B}" dt="2020-06-03T20:20:43.781" v="1776" actId="1076"/>
          <ac:spMkLst>
            <pc:docMk/>
            <pc:sldMk cId="3656790247" sldId="301"/>
            <ac:spMk id="19" creationId="{116D22DB-66BB-4851-86E1-B37C63827B54}"/>
          </ac:spMkLst>
        </pc:spChg>
        <pc:graphicFrameChg chg="mod">
          <ac:chgData name="Alan Ferreiros" userId="6cef0fce-2d6f-4287-a9ff-570cf6b5d373" providerId="ADAL" clId="{114643E3-C226-4258-9B5B-8EEA1335C87B}" dt="2020-06-03T20:16:51.916" v="1459" actId="12100"/>
          <ac:graphicFrameMkLst>
            <pc:docMk/>
            <pc:sldMk cId="3656790247" sldId="301"/>
            <ac:graphicFrameMk id="6" creationId="{49EA7C38-B3A4-4382-B17F-EC9ED0599F70}"/>
          </ac:graphicFrameMkLst>
        </pc:graphicFrameChg>
        <pc:picChg chg="mod">
          <ac:chgData name="Alan Ferreiros" userId="6cef0fce-2d6f-4287-a9ff-570cf6b5d373" providerId="ADAL" clId="{114643E3-C226-4258-9B5B-8EEA1335C87B}" dt="2020-06-03T20:17:23.550" v="1462"/>
          <ac:picMkLst>
            <pc:docMk/>
            <pc:sldMk cId="3656790247" sldId="301"/>
            <ac:picMk id="7" creationId="{DC049656-FD81-41B4-ADEC-C0F207A04446}"/>
          </ac:picMkLst>
        </pc:picChg>
        <pc:picChg chg="mod">
          <ac:chgData name="Alan Ferreiros" userId="6cef0fce-2d6f-4287-a9ff-570cf6b5d373" providerId="ADAL" clId="{114643E3-C226-4258-9B5B-8EEA1335C87B}" dt="2020-06-03T20:17:08.143" v="1460" actId="208"/>
          <ac:picMkLst>
            <pc:docMk/>
            <pc:sldMk cId="3656790247" sldId="301"/>
            <ac:picMk id="64" creationId="{88BCF727-3CF1-4007-BE9C-283A347C5494}"/>
          </ac:picMkLst>
        </pc:picChg>
        <pc:picChg chg="mod">
          <ac:chgData name="Alan Ferreiros" userId="6cef0fce-2d6f-4287-a9ff-570cf6b5d373" providerId="ADAL" clId="{114643E3-C226-4258-9B5B-8EEA1335C87B}" dt="2020-06-03T20:17:08.143" v="1460" actId="208"/>
          <ac:picMkLst>
            <pc:docMk/>
            <pc:sldMk cId="3656790247" sldId="301"/>
            <ac:picMk id="68" creationId="{96304468-1220-471D-816D-8761F81571DE}"/>
          </ac:picMkLst>
        </pc:picChg>
        <pc:cxnChg chg="mod">
          <ac:chgData name="Alan Ferreiros" userId="6cef0fce-2d6f-4287-a9ff-570cf6b5d373" providerId="ADAL" clId="{114643E3-C226-4258-9B5B-8EEA1335C87B}" dt="2020-06-03T20:17:08.143" v="1460" actId="208"/>
          <ac:cxnSpMkLst>
            <pc:docMk/>
            <pc:sldMk cId="3656790247" sldId="301"/>
            <ac:cxnSpMk id="8" creationId="{279D47D4-0F9D-470A-BDC7-8D8D88FAC9C3}"/>
          </ac:cxnSpMkLst>
        </pc:cxnChg>
        <pc:cxnChg chg="mod">
          <ac:chgData name="Alan Ferreiros" userId="6cef0fce-2d6f-4287-a9ff-570cf6b5d373" providerId="ADAL" clId="{114643E3-C226-4258-9B5B-8EEA1335C87B}" dt="2020-06-03T20:17:08.143" v="1460" actId="208"/>
          <ac:cxnSpMkLst>
            <pc:docMk/>
            <pc:sldMk cId="3656790247" sldId="301"/>
            <ac:cxnSpMk id="9" creationId="{12A2639D-1DCA-4A33-B201-A28C22019B26}"/>
          </ac:cxnSpMkLst>
        </pc:cxnChg>
        <pc:cxnChg chg="mod">
          <ac:chgData name="Alan Ferreiros" userId="6cef0fce-2d6f-4287-a9ff-570cf6b5d373" providerId="ADAL" clId="{114643E3-C226-4258-9B5B-8EEA1335C87B}" dt="2020-06-03T20:17:08.143" v="1460" actId="208"/>
          <ac:cxnSpMkLst>
            <pc:docMk/>
            <pc:sldMk cId="3656790247" sldId="301"/>
            <ac:cxnSpMk id="14" creationId="{1FC18AD6-2FF1-448A-876C-4D7804880628}"/>
          </ac:cxnSpMkLst>
        </pc:cxnChg>
        <pc:cxnChg chg="mod">
          <ac:chgData name="Alan Ferreiros" userId="6cef0fce-2d6f-4287-a9ff-570cf6b5d373" providerId="ADAL" clId="{114643E3-C226-4258-9B5B-8EEA1335C87B}" dt="2020-06-03T20:17:08.143" v="1460" actId="208"/>
          <ac:cxnSpMkLst>
            <pc:docMk/>
            <pc:sldMk cId="3656790247" sldId="301"/>
            <ac:cxnSpMk id="16" creationId="{8C7E6480-861D-482A-8C2F-20FAE4B728F9}"/>
          </ac:cxnSpMkLst>
        </pc:cxnChg>
        <pc:cxnChg chg="mod">
          <ac:chgData name="Alan Ferreiros" userId="6cef0fce-2d6f-4287-a9ff-570cf6b5d373" providerId="ADAL" clId="{114643E3-C226-4258-9B5B-8EEA1335C87B}" dt="2020-06-03T20:17:08.143" v="1460" actId="208"/>
          <ac:cxnSpMkLst>
            <pc:docMk/>
            <pc:sldMk cId="3656790247" sldId="301"/>
            <ac:cxnSpMk id="29" creationId="{6B14CF94-3371-4A03-ACF3-8B4ED8561E01}"/>
          </ac:cxnSpMkLst>
        </pc:cxnChg>
        <pc:cxnChg chg="mod">
          <ac:chgData name="Alan Ferreiros" userId="6cef0fce-2d6f-4287-a9ff-570cf6b5d373" providerId="ADAL" clId="{114643E3-C226-4258-9B5B-8EEA1335C87B}" dt="2020-06-03T20:17:08.143" v="1460" actId="208"/>
          <ac:cxnSpMkLst>
            <pc:docMk/>
            <pc:sldMk cId="3656790247" sldId="301"/>
            <ac:cxnSpMk id="30" creationId="{A36472AF-7253-44DE-B100-A2005B4F9421}"/>
          </ac:cxnSpMkLst>
        </pc:cxnChg>
        <pc:cxnChg chg="mod">
          <ac:chgData name="Alan Ferreiros" userId="6cef0fce-2d6f-4287-a9ff-570cf6b5d373" providerId="ADAL" clId="{114643E3-C226-4258-9B5B-8EEA1335C87B}" dt="2020-06-03T20:17:08.143" v="1460" actId="208"/>
          <ac:cxnSpMkLst>
            <pc:docMk/>
            <pc:sldMk cId="3656790247" sldId="301"/>
            <ac:cxnSpMk id="65" creationId="{7AD47E18-DC86-4AAC-814D-C9B13A354827}"/>
          </ac:cxnSpMkLst>
        </pc:cxnChg>
        <pc:cxnChg chg="mod">
          <ac:chgData name="Alan Ferreiros" userId="6cef0fce-2d6f-4287-a9ff-570cf6b5d373" providerId="ADAL" clId="{114643E3-C226-4258-9B5B-8EEA1335C87B}" dt="2020-06-03T20:17:08.143" v="1460" actId="208"/>
          <ac:cxnSpMkLst>
            <pc:docMk/>
            <pc:sldMk cId="3656790247" sldId="301"/>
            <ac:cxnSpMk id="69" creationId="{E4469CBD-4768-41DF-8D76-09D1EBFD8950}"/>
          </ac:cxnSpMkLst>
        </pc:cxnChg>
      </pc:sldChg>
      <pc:sldChg chg="delSp modSp add mod">
        <pc:chgData name="Alan Ferreiros" userId="6cef0fce-2d6f-4287-a9ff-570cf6b5d373" providerId="ADAL" clId="{114643E3-C226-4258-9B5B-8EEA1335C87B}" dt="2020-06-03T20:02:54.934" v="146" actId="207"/>
        <pc:sldMkLst>
          <pc:docMk/>
          <pc:sldMk cId="4283603612" sldId="303"/>
        </pc:sldMkLst>
        <pc:spChg chg="del">
          <ac:chgData name="Alan Ferreiros" userId="6cef0fce-2d6f-4287-a9ff-570cf6b5d373" providerId="ADAL" clId="{114643E3-C226-4258-9B5B-8EEA1335C87B}" dt="2020-06-03T20:02:09.552" v="28" actId="478"/>
          <ac:spMkLst>
            <pc:docMk/>
            <pc:sldMk cId="4283603612" sldId="303"/>
            <ac:spMk id="9" creationId="{AD5E3D5B-4DB5-4E11-AB70-628F9A625BBA}"/>
          </ac:spMkLst>
        </pc:spChg>
        <pc:spChg chg="mod">
          <ac:chgData name="Alan Ferreiros" userId="6cef0fce-2d6f-4287-a9ff-570cf6b5d373" providerId="ADAL" clId="{114643E3-C226-4258-9B5B-8EEA1335C87B}" dt="2020-06-03T20:02:54.934" v="146" actId="207"/>
          <ac:spMkLst>
            <pc:docMk/>
            <pc:sldMk cId="4283603612" sldId="303"/>
            <ac:spMk id="14" creationId="{AC86E50F-7A5E-454B-8779-14BC0B72C234}"/>
          </ac:spMkLst>
        </pc:spChg>
        <pc:spChg chg="mod">
          <ac:chgData name="Alan Ferreiros" userId="6cef0fce-2d6f-4287-a9ff-570cf6b5d373" providerId="ADAL" clId="{114643E3-C226-4258-9B5B-8EEA1335C87B}" dt="2020-06-03T20:01:51.617" v="22" actId="20577"/>
          <ac:spMkLst>
            <pc:docMk/>
            <pc:sldMk cId="4283603612" sldId="303"/>
            <ac:spMk id="17" creationId="{3594DE52-7C66-4B4A-A0A2-6A19C13FEDE7}"/>
          </ac:spMkLst>
        </pc:spChg>
        <pc:spChg chg="del">
          <ac:chgData name="Alan Ferreiros" userId="6cef0fce-2d6f-4287-a9ff-570cf6b5d373" providerId="ADAL" clId="{114643E3-C226-4258-9B5B-8EEA1335C87B}" dt="2020-06-03T20:02:08.409" v="27" actId="478"/>
          <ac:spMkLst>
            <pc:docMk/>
            <pc:sldMk cId="4283603612" sldId="303"/>
            <ac:spMk id="18" creationId="{1ACF3555-9826-4E00-9EB8-307505BA5053}"/>
          </ac:spMkLst>
        </pc:spChg>
        <pc:spChg chg="del">
          <ac:chgData name="Alan Ferreiros" userId="6cef0fce-2d6f-4287-a9ff-570cf6b5d373" providerId="ADAL" clId="{114643E3-C226-4258-9B5B-8EEA1335C87B}" dt="2020-06-03T20:02:05.667" v="26" actId="478"/>
          <ac:spMkLst>
            <pc:docMk/>
            <pc:sldMk cId="4283603612" sldId="303"/>
            <ac:spMk id="19" creationId="{F3C255FA-9D5A-44A4-A361-F02CCDAA1466}"/>
          </ac:spMkLst>
        </pc:spChg>
        <pc:spChg chg="del">
          <ac:chgData name="Alan Ferreiros" userId="6cef0fce-2d6f-4287-a9ff-570cf6b5d373" providerId="ADAL" clId="{114643E3-C226-4258-9B5B-8EEA1335C87B}" dt="2020-06-03T20:02:03.449" v="25" actId="478"/>
          <ac:spMkLst>
            <pc:docMk/>
            <pc:sldMk cId="4283603612" sldId="303"/>
            <ac:spMk id="21" creationId="{23E84B91-3DDE-4933-9240-F6EFE0712337}"/>
          </ac:spMkLst>
        </pc:spChg>
        <pc:spChg chg="del">
          <ac:chgData name="Alan Ferreiros" userId="6cef0fce-2d6f-4287-a9ff-570cf6b5d373" providerId="ADAL" clId="{114643E3-C226-4258-9B5B-8EEA1335C87B}" dt="2020-06-03T20:02:01.177" v="24" actId="478"/>
          <ac:spMkLst>
            <pc:docMk/>
            <pc:sldMk cId="4283603612" sldId="303"/>
            <ac:spMk id="22" creationId="{D08F7B19-3E16-40C4-AE29-9957114BE887}"/>
          </ac:spMkLst>
        </pc:spChg>
        <pc:spChg chg="del">
          <ac:chgData name="Alan Ferreiros" userId="6cef0fce-2d6f-4287-a9ff-570cf6b5d373" providerId="ADAL" clId="{114643E3-C226-4258-9B5B-8EEA1335C87B}" dt="2020-06-03T20:01:59.226" v="23" actId="478"/>
          <ac:spMkLst>
            <pc:docMk/>
            <pc:sldMk cId="4283603612" sldId="303"/>
            <ac:spMk id="23" creationId="{5E6DC2E4-655A-4D23-9BFD-9AC3B7B4D9AD}"/>
          </ac:spMkLst>
        </pc:spChg>
        <pc:graphicFrameChg chg="del">
          <ac:chgData name="Alan Ferreiros" userId="6cef0fce-2d6f-4287-a9ff-570cf6b5d373" providerId="ADAL" clId="{114643E3-C226-4258-9B5B-8EEA1335C87B}" dt="2020-06-03T20:02:11.505" v="29" actId="478"/>
          <ac:graphicFrameMkLst>
            <pc:docMk/>
            <pc:sldMk cId="4283603612" sldId="303"/>
            <ac:graphicFrameMk id="2" creationId="{CB95FEA1-C38C-4438-AEAD-CF55A042FA4C}"/>
          </ac:graphicFrameMkLst>
        </pc:graphicFrameChg>
        <pc:picChg chg="del">
          <ac:chgData name="Alan Ferreiros" userId="6cef0fce-2d6f-4287-a9ff-570cf6b5d373" providerId="ADAL" clId="{114643E3-C226-4258-9B5B-8EEA1335C87B}" dt="2020-06-03T20:02:13.744" v="30" actId="478"/>
          <ac:picMkLst>
            <pc:docMk/>
            <pc:sldMk cId="4283603612" sldId="303"/>
            <ac:picMk id="3" creationId="{141F716C-90C4-45BB-86E6-047D9348325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AD979-5050-459E-BD3C-ECAFA3F49A82}" type="doc">
      <dgm:prSet loTypeId="urn:microsoft.com/office/officeart/2005/8/layout/lProcess3" loCatId="process" qsTypeId="urn:microsoft.com/office/officeart/2005/8/quickstyle/simple1" qsCatId="simple" csTypeId="urn:microsoft.com/office/officeart/2005/8/colors/accent0_3" csCatId="mainScheme" phldr="1"/>
      <dgm:spPr/>
      <dgm:t>
        <a:bodyPr/>
        <a:lstStyle/>
        <a:p>
          <a:endParaRPr lang="pt-BR"/>
        </a:p>
      </dgm:t>
    </dgm:pt>
    <dgm:pt modelId="{CB34E814-D2CB-498C-9534-11C171E4A6F8}">
      <dgm:prSet phldrT="[Texto]" custT="1"/>
      <dgm:spPr/>
      <dgm:t>
        <a:bodyPr/>
        <a:lstStyle/>
        <a:p>
          <a:r>
            <a:rPr lang="pt-BR" sz="1200">
              <a:latin typeface="Open Sans" panose="020B0604020202020204" charset="0"/>
              <a:ea typeface="Open Sans" panose="020B0604020202020204" charset="0"/>
              <a:cs typeface="Open Sans" panose="020B0604020202020204" charset="0"/>
            </a:rPr>
            <a:t>setup</a:t>
          </a:r>
          <a:endParaRPr lang="pt-BR" sz="1200" dirty="0">
            <a:latin typeface="Open Sans" panose="020B0604020202020204" charset="0"/>
            <a:ea typeface="Open Sans" panose="020B0604020202020204" charset="0"/>
            <a:cs typeface="Open Sans" panose="020B0604020202020204" charset="0"/>
          </a:endParaRPr>
        </a:p>
      </dgm:t>
    </dgm:pt>
    <dgm:pt modelId="{3C5C26F8-5E2E-428A-A923-9A79D4B59306}" type="parTrans" cxnId="{410E58F5-F9C0-4E3D-8CAB-6E47A51F42D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6BED35DB-5AAF-4458-A990-88AD60814EAC}" type="sibTrans" cxnId="{410E58F5-F9C0-4E3D-8CAB-6E47A51F42D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F329120C-BED4-4DA7-B3EA-E3186842C2C1}">
      <dgm:prSet phldrT="[Texto]" custT="1"/>
      <dgm:spPr/>
      <dgm:t>
        <a:bodyPr/>
        <a:lstStyle/>
        <a:p>
          <a:r>
            <a:rPr lang="pt-BR" sz="1200">
              <a:latin typeface="Open Sans" panose="020B0604020202020204" charset="0"/>
              <a:ea typeface="Open Sans" panose="020B0604020202020204" charset="0"/>
              <a:cs typeface="Open Sans" panose="020B0604020202020204" charset="0"/>
            </a:rPr>
            <a:t>Exploratoria_part1</a:t>
          </a:r>
          <a:endParaRPr lang="pt-BR" sz="1200" dirty="0">
            <a:latin typeface="Open Sans" panose="020B0604020202020204" charset="0"/>
            <a:ea typeface="Open Sans" panose="020B0604020202020204" charset="0"/>
            <a:cs typeface="Open Sans" panose="020B0604020202020204" charset="0"/>
          </a:endParaRPr>
        </a:p>
      </dgm:t>
    </dgm:pt>
    <dgm:pt modelId="{854268E7-5E51-4913-BDA1-BB438156D8DA}" type="parTrans" cxnId="{38215091-779E-45CF-8968-7E494B93AA7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D3EE7117-ED33-445A-9FEE-47C841E09875}" type="sibTrans" cxnId="{38215091-779E-45CF-8968-7E494B93AA7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18F66188-C4C0-4FEA-A5FF-C614B8E66967}">
      <dgm:prSet phldrT="[Texto]" custT="1"/>
      <dgm:spPr/>
      <dgm:t>
        <a:bodyPr/>
        <a:lstStyle/>
        <a:p>
          <a:r>
            <a:rPr lang="pt-BR" sz="1200">
              <a:latin typeface="Open Sans" panose="020B0604020202020204" charset="0"/>
              <a:ea typeface="Open Sans" panose="020B0604020202020204" charset="0"/>
              <a:cs typeface="Open Sans" panose="020B0604020202020204" charset="0"/>
            </a:rPr>
            <a:t>Exploratoria_part2</a:t>
          </a:r>
          <a:endParaRPr lang="pt-BR" sz="1200" dirty="0">
            <a:latin typeface="Open Sans" panose="020B0604020202020204" charset="0"/>
            <a:ea typeface="Open Sans" panose="020B0604020202020204" charset="0"/>
            <a:cs typeface="Open Sans" panose="020B0604020202020204" charset="0"/>
          </a:endParaRPr>
        </a:p>
      </dgm:t>
    </dgm:pt>
    <dgm:pt modelId="{FE5E213A-1C5E-4791-962C-8B0E11936695}" type="parTrans" cxnId="{2A5129E5-75F7-49E2-BA45-7ABDB426780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F9EF31C3-1A83-4AEA-AC03-E3C12134BA6C}" type="sibTrans" cxnId="{2A5129E5-75F7-49E2-BA45-7ABDB426780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9781E78F-806E-444C-9E3A-7311D41329AA}">
      <dgm:prSet phldrT="[Texto]" custT="1"/>
      <dgm:spPr/>
      <dgm:t>
        <a:bodyPr/>
        <a:lstStyle/>
        <a:p>
          <a:r>
            <a:rPr lang="pt-BR" sz="1200" dirty="0">
              <a:latin typeface="Open Sans" panose="020B0604020202020204" charset="0"/>
              <a:ea typeface="Open Sans" panose="020B0604020202020204" charset="0"/>
              <a:cs typeface="Open Sans" panose="020B0604020202020204" charset="0"/>
            </a:rPr>
            <a:t>Cluster</a:t>
          </a:r>
        </a:p>
      </dgm:t>
    </dgm:pt>
    <dgm:pt modelId="{B33A90B9-28B1-4669-BD5E-A4159B2F07CA}" type="parTrans" cxnId="{759903D8-00FC-459F-A6F0-C5DADE14D3E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9E834171-4910-4700-8D54-AED2B760CFC1}" type="sibTrans" cxnId="{759903D8-00FC-459F-A6F0-C5DADE14D3E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75CE5DE3-BFB2-4B59-9A0D-3A68ACDAA251}">
      <dgm:prSet phldrT="[Texto]" custT="1"/>
      <dgm:spPr/>
      <dgm:t>
        <a:bodyPr/>
        <a:lstStyle/>
        <a:p>
          <a:r>
            <a:rPr lang="pt-BR" sz="1200" dirty="0">
              <a:latin typeface="Open Sans" panose="020B0604020202020204" charset="0"/>
              <a:ea typeface="Open Sans" panose="020B0604020202020204" charset="0"/>
              <a:cs typeface="Open Sans" panose="020B0604020202020204" charset="0"/>
            </a:rPr>
            <a:t>bivariada</a:t>
          </a:r>
        </a:p>
      </dgm:t>
    </dgm:pt>
    <dgm:pt modelId="{36808FBB-181F-4BFA-9932-72E6938514E1}" type="parTrans" cxnId="{5B9D40E1-3FF9-4FCA-BD96-544CDF008EF6}">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CDC90115-5595-4C3F-B3D3-8EE77E543539}" type="sibTrans" cxnId="{5B9D40E1-3FF9-4FCA-BD96-544CDF008EF6}">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8096F245-7342-439C-91E4-67C3A74EDB89}">
      <dgm:prSet phldrT="[Texto]" custT="1"/>
      <dgm:spPr/>
      <dgm:t>
        <a:bodyPr/>
        <a:lstStyle/>
        <a:p>
          <a:r>
            <a:rPr lang="pt-BR" sz="1200" dirty="0">
              <a:latin typeface="Open Sans" panose="020B0604020202020204" charset="0"/>
              <a:ea typeface="Open Sans" panose="020B0604020202020204" charset="0"/>
              <a:cs typeface="Open Sans" panose="020B0604020202020204" charset="0"/>
            </a:rPr>
            <a:t>CL0_reg</a:t>
          </a:r>
        </a:p>
      </dgm:t>
    </dgm:pt>
    <dgm:pt modelId="{A520139C-1C85-4A06-BF26-CC56F9B5266E}" type="parTrans" cxnId="{4460C33B-C7DE-40A8-8350-F8560E794979}">
      <dgm:prSet/>
      <dgm:spPr/>
      <dgm:t>
        <a:bodyPr/>
        <a:lstStyle/>
        <a:p>
          <a:endParaRPr lang="en-US"/>
        </a:p>
      </dgm:t>
    </dgm:pt>
    <dgm:pt modelId="{10D662AA-663A-4AA4-9CED-B2705757FB79}" type="sibTrans" cxnId="{4460C33B-C7DE-40A8-8350-F8560E794979}">
      <dgm:prSet/>
      <dgm:spPr/>
      <dgm:t>
        <a:bodyPr/>
        <a:lstStyle/>
        <a:p>
          <a:endParaRPr lang="en-US"/>
        </a:p>
      </dgm:t>
    </dgm:pt>
    <dgm:pt modelId="{10120F5A-F694-4168-AD2E-B3100CD54AF8}">
      <dgm:prSet phldrT="[Texto]" custT="1"/>
      <dgm:spPr/>
      <dgm:t>
        <a:bodyPr/>
        <a:lstStyle/>
        <a:p>
          <a:r>
            <a:rPr lang="pt-BR" sz="1200" dirty="0">
              <a:latin typeface="Open Sans" panose="020B0604020202020204" charset="0"/>
              <a:ea typeface="Open Sans" panose="020B0604020202020204" charset="0"/>
              <a:cs typeface="Open Sans" panose="020B0604020202020204" charset="0"/>
            </a:rPr>
            <a:t>CL1_reg</a:t>
          </a:r>
        </a:p>
      </dgm:t>
    </dgm:pt>
    <dgm:pt modelId="{2F9A23DB-0BCF-42CD-A832-F7AF722EF51D}" type="parTrans" cxnId="{886E18AA-3F0F-4669-BFD5-C98EC8621801}">
      <dgm:prSet/>
      <dgm:spPr/>
      <dgm:t>
        <a:bodyPr/>
        <a:lstStyle/>
        <a:p>
          <a:endParaRPr lang="en-US"/>
        </a:p>
      </dgm:t>
    </dgm:pt>
    <dgm:pt modelId="{C0D88755-37F8-4048-97F1-363A4497A668}" type="sibTrans" cxnId="{886E18AA-3F0F-4669-BFD5-C98EC8621801}">
      <dgm:prSet/>
      <dgm:spPr/>
      <dgm:t>
        <a:bodyPr/>
        <a:lstStyle/>
        <a:p>
          <a:endParaRPr lang="en-US"/>
        </a:p>
      </dgm:t>
    </dgm:pt>
    <dgm:pt modelId="{E7968D1A-C77E-4527-87B9-F74816BA1B92}">
      <dgm:prSet phldrT="[Texto]" custT="1"/>
      <dgm:spPr/>
      <dgm:t>
        <a:bodyPr/>
        <a:lstStyle/>
        <a:p>
          <a:r>
            <a:rPr lang="pt-BR" sz="1200" dirty="0">
              <a:latin typeface="Open Sans" panose="020B0604020202020204" charset="0"/>
              <a:ea typeface="Open Sans" panose="020B0604020202020204" charset="0"/>
              <a:cs typeface="Open Sans" panose="020B0604020202020204" charset="0"/>
            </a:rPr>
            <a:t>Regressão:</a:t>
          </a:r>
        </a:p>
      </dgm:t>
    </dgm:pt>
    <dgm:pt modelId="{B1DA81AC-E595-499F-B269-E0993CA0FC33}" type="parTrans" cxnId="{6AC87269-2AA8-4F4E-88F6-EF03D621FDEA}">
      <dgm:prSet/>
      <dgm:spPr/>
      <dgm:t>
        <a:bodyPr/>
        <a:lstStyle/>
        <a:p>
          <a:endParaRPr lang="en-US"/>
        </a:p>
      </dgm:t>
    </dgm:pt>
    <dgm:pt modelId="{953C1BD2-7C06-48B7-8029-C51408685659}" type="sibTrans" cxnId="{6AC87269-2AA8-4F4E-88F6-EF03D621FDEA}">
      <dgm:prSet/>
      <dgm:spPr/>
      <dgm:t>
        <a:bodyPr/>
        <a:lstStyle/>
        <a:p>
          <a:endParaRPr lang="en-US"/>
        </a:p>
      </dgm:t>
    </dgm:pt>
    <dgm:pt modelId="{AC3CE609-0010-48EA-BCFB-15062A8E35CF}">
      <dgm:prSet phldrT="[Texto]" custT="1"/>
      <dgm:spPr/>
      <dgm:t>
        <a:bodyPr/>
        <a:lstStyle/>
        <a:p>
          <a:endParaRPr lang="pt-BR" sz="1200" dirty="0">
            <a:latin typeface="Open Sans" panose="020B0604020202020204" charset="0"/>
            <a:ea typeface="Open Sans" panose="020B0604020202020204" charset="0"/>
            <a:cs typeface="Open Sans" panose="020B0604020202020204" charset="0"/>
          </a:endParaRPr>
        </a:p>
      </dgm:t>
    </dgm:pt>
    <dgm:pt modelId="{0A9FD334-967B-4F39-A71A-3523255E08DA}" type="parTrans" cxnId="{3AEFC7F9-73D3-41E4-9FA3-5F134BB2CE4C}">
      <dgm:prSet/>
      <dgm:spPr/>
      <dgm:t>
        <a:bodyPr/>
        <a:lstStyle/>
        <a:p>
          <a:endParaRPr lang="en-US"/>
        </a:p>
      </dgm:t>
    </dgm:pt>
    <dgm:pt modelId="{F4E34DF7-EFA4-489B-82CC-40BE718040B2}" type="sibTrans" cxnId="{3AEFC7F9-73D3-41E4-9FA3-5F134BB2CE4C}">
      <dgm:prSet/>
      <dgm:spPr/>
      <dgm:t>
        <a:bodyPr/>
        <a:lstStyle/>
        <a:p>
          <a:endParaRPr lang="en-US"/>
        </a:p>
      </dgm:t>
    </dgm:pt>
    <dgm:pt modelId="{CD83EDDB-573D-44DB-B1B1-9CEF51E815F5}">
      <dgm:prSet phldrT="[Texto]" custT="1"/>
      <dgm:spPr/>
      <dgm:t>
        <a:bodyPr/>
        <a:lstStyle/>
        <a:p>
          <a:r>
            <a:rPr lang="pt-BR" sz="1200" b="1" dirty="0" err="1">
              <a:solidFill>
                <a:srgbClr val="C00000"/>
              </a:solidFill>
              <a:latin typeface="Open Sans" panose="020B0604020202020204" charset="0"/>
              <a:ea typeface="Open Sans" panose="020B0604020202020204" charset="0"/>
              <a:cs typeface="Open Sans" panose="020B0604020202020204" charset="0"/>
            </a:rPr>
            <a:t>NoClusters_reg</a:t>
          </a:r>
          <a:endParaRPr lang="pt-BR" sz="1200" b="1" dirty="0">
            <a:solidFill>
              <a:srgbClr val="C00000"/>
            </a:solidFill>
            <a:latin typeface="Open Sans" panose="020B0604020202020204" charset="0"/>
            <a:ea typeface="Open Sans" panose="020B0604020202020204" charset="0"/>
            <a:cs typeface="Open Sans" panose="020B0604020202020204" charset="0"/>
          </a:endParaRPr>
        </a:p>
      </dgm:t>
    </dgm:pt>
    <dgm:pt modelId="{A5E21CB6-0FE9-48A4-8299-7B555D48158E}" type="parTrans" cxnId="{C73266E0-3A6C-4E05-9D01-91436DF10FE8}">
      <dgm:prSet/>
      <dgm:spPr/>
      <dgm:t>
        <a:bodyPr/>
        <a:lstStyle/>
        <a:p>
          <a:endParaRPr lang="en-US"/>
        </a:p>
      </dgm:t>
    </dgm:pt>
    <dgm:pt modelId="{B81DFCA9-B316-479E-AF3B-848103425D0A}" type="sibTrans" cxnId="{C73266E0-3A6C-4E05-9D01-91436DF10FE8}">
      <dgm:prSet/>
      <dgm:spPr/>
      <dgm:t>
        <a:bodyPr/>
        <a:lstStyle/>
        <a:p>
          <a:endParaRPr lang="en-US"/>
        </a:p>
      </dgm:t>
    </dgm:pt>
    <dgm:pt modelId="{29B44EB9-1EBF-4F5E-A671-279A21792503}" type="pres">
      <dgm:prSet presAssocID="{4AEAD979-5050-459E-BD3C-ECAFA3F49A82}" presName="Name0" presStyleCnt="0">
        <dgm:presLayoutVars>
          <dgm:chPref val="3"/>
          <dgm:dir/>
          <dgm:animLvl val="lvl"/>
          <dgm:resizeHandles/>
        </dgm:presLayoutVars>
      </dgm:prSet>
      <dgm:spPr/>
    </dgm:pt>
    <dgm:pt modelId="{59D46D7C-1D49-48EE-8E27-460670D65832}" type="pres">
      <dgm:prSet presAssocID="{CB34E814-D2CB-498C-9534-11C171E4A6F8}" presName="horFlow" presStyleCnt="0"/>
      <dgm:spPr/>
    </dgm:pt>
    <dgm:pt modelId="{2BE19EB6-D866-42A8-B4F8-49C4A18BE19A}" type="pres">
      <dgm:prSet presAssocID="{CB34E814-D2CB-498C-9534-11C171E4A6F8}" presName="bigChev" presStyleLbl="node1" presStyleIdx="0" presStyleCnt="1"/>
      <dgm:spPr/>
    </dgm:pt>
    <dgm:pt modelId="{D7E369B1-C1FF-48E4-9312-5FF7F64A6630}" type="pres">
      <dgm:prSet presAssocID="{854268E7-5E51-4913-BDA1-BB438156D8DA}" presName="parTrans" presStyleCnt="0"/>
      <dgm:spPr/>
    </dgm:pt>
    <dgm:pt modelId="{AB221D9A-7F37-4CAE-AD4A-F7B2EE76FEFF}" type="pres">
      <dgm:prSet presAssocID="{F329120C-BED4-4DA7-B3EA-E3186842C2C1}" presName="node" presStyleLbl="alignAccFollowNode1" presStyleIdx="0" presStyleCnt="5">
        <dgm:presLayoutVars>
          <dgm:bulletEnabled val="1"/>
        </dgm:presLayoutVars>
      </dgm:prSet>
      <dgm:spPr/>
    </dgm:pt>
    <dgm:pt modelId="{2769EE9E-A8E4-438A-84A0-4AAFB0A6BEA7}" type="pres">
      <dgm:prSet presAssocID="{D3EE7117-ED33-445A-9FEE-47C841E09875}" presName="sibTrans" presStyleCnt="0"/>
      <dgm:spPr/>
    </dgm:pt>
    <dgm:pt modelId="{3C02ABC0-7D33-441C-AC29-602574AACD69}" type="pres">
      <dgm:prSet presAssocID="{18F66188-C4C0-4FEA-A5FF-C614B8E66967}" presName="node" presStyleLbl="alignAccFollowNode1" presStyleIdx="1" presStyleCnt="5">
        <dgm:presLayoutVars>
          <dgm:bulletEnabled val="1"/>
        </dgm:presLayoutVars>
      </dgm:prSet>
      <dgm:spPr/>
    </dgm:pt>
    <dgm:pt modelId="{99F4903A-E4A0-4F22-8D7E-EC2F148B1BF6}" type="pres">
      <dgm:prSet presAssocID="{F9EF31C3-1A83-4AEA-AC03-E3C12134BA6C}" presName="sibTrans" presStyleCnt="0"/>
      <dgm:spPr/>
    </dgm:pt>
    <dgm:pt modelId="{5911DBFA-F4D6-4978-B5B3-9802DED67E7B}" type="pres">
      <dgm:prSet presAssocID="{75CE5DE3-BFB2-4B59-9A0D-3A68ACDAA251}" presName="node" presStyleLbl="alignAccFollowNode1" presStyleIdx="2" presStyleCnt="5">
        <dgm:presLayoutVars>
          <dgm:bulletEnabled val="1"/>
        </dgm:presLayoutVars>
      </dgm:prSet>
      <dgm:spPr/>
    </dgm:pt>
    <dgm:pt modelId="{D740A910-8DA6-44F8-8ED7-0C498947549E}" type="pres">
      <dgm:prSet presAssocID="{CDC90115-5595-4C3F-B3D3-8EE77E543539}" presName="sibTrans" presStyleCnt="0"/>
      <dgm:spPr/>
    </dgm:pt>
    <dgm:pt modelId="{09080E76-2DC4-4372-84BC-05C05B395057}" type="pres">
      <dgm:prSet presAssocID="{9781E78F-806E-444C-9E3A-7311D41329AA}" presName="node" presStyleLbl="alignAccFollowNode1" presStyleIdx="3" presStyleCnt="5">
        <dgm:presLayoutVars>
          <dgm:bulletEnabled val="1"/>
        </dgm:presLayoutVars>
      </dgm:prSet>
      <dgm:spPr/>
    </dgm:pt>
    <dgm:pt modelId="{B9B60EB5-DBF7-4F48-81E1-BF898CDDDAD3}" type="pres">
      <dgm:prSet presAssocID="{9E834171-4910-4700-8D54-AED2B760CFC1}" presName="sibTrans" presStyleCnt="0"/>
      <dgm:spPr/>
    </dgm:pt>
    <dgm:pt modelId="{CF738763-A5C3-4183-9EDA-E0BC939BBA6F}" type="pres">
      <dgm:prSet presAssocID="{E7968D1A-C77E-4527-87B9-F74816BA1B92}" presName="node" presStyleLbl="alignAccFollowNode1" presStyleIdx="4" presStyleCnt="5">
        <dgm:presLayoutVars>
          <dgm:bulletEnabled val="1"/>
        </dgm:presLayoutVars>
      </dgm:prSet>
      <dgm:spPr/>
    </dgm:pt>
  </dgm:ptLst>
  <dgm:cxnLst>
    <dgm:cxn modelId="{499C5C36-2A67-400D-8F52-F13ABA1E38E7}" type="presOf" srcId="{18F66188-C4C0-4FEA-A5FF-C614B8E66967}" destId="{3C02ABC0-7D33-441C-AC29-602574AACD69}" srcOrd="0" destOrd="0" presId="urn:microsoft.com/office/officeart/2005/8/layout/lProcess3"/>
    <dgm:cxn modelId="{4460C33B-C7DE-40A8-8350-F8560E794979}" srcId="{E7968D1A-C77E-4527-87B9-F74816BA1B92}" destId="{8096F245-7342-439C-91E4-67C3A74EDB89}" srcOrd="0" destOrd="0" parTransId="{A520139C-1C85-4A06-BF26-CC56F9B5266E}" sibTransId="{10D662AA-663A-4AA4-9CED-B2705757FB79}"/>
    <dgm:cxn modelId="{6AC87269-2AA8-4F4E-88F6-EF03D621FDEA}" srcId="{CB34E814-D2CB-498C-9534-11C171E4A6F8}" destId="{E7968D1A-C77E-4527-87B9-F74816BA1B92}" srcOrd="4" destOrd="0" parTransId="{B1DA81AC-E595-499F-B269-E0993CA0FC33}" sibTransId="{953C1BD2-7C06-48B7-8029-C51408685659}"/>
    <dgm:cxn modelId="{76147276-25DE-4253-8469-4285B1AC1737}" type="presOf" srcId="{AC3CE609-0010-48EA-BCFB-15062A8E35CF}" destId="{CF738763-A5C3-4183-9EDA-E0BC939BBA6F}" srcOrd="0" destOrd="4" presId="urn:microsoft.com/office/officeart/2005/8/layout/lProcess3"/>
    <dgm:cxn modelId="{4203DF59-D3CE-4B01-9FA8-047D2F13B83D}" type="presOf" srcId="{CB34E814-D2CB-498C-9534-11C171E4A6F8}" destId="{2BE19EB6-D866-42A8-B4F8-49C4A18BE19A}" srcOrd="0" destOrd="0" presId="urn:microsoft.com/office/officeart/2005/8/layout/lProcess3"/>
    <dgm:cxn modelId="{654D2283-A471-44C4-BA88-EE56C385C007}" type="presOf" srcId="{75CE5DE3-BFB2-4B59-9A0D-3A68ACDAA251}" destId="{5911DBFA-F4D6-4978-B5B3-9802DED67E7B}" srcOrd="0" destOrd="0" presId="urn:microsoft.com/office/officeart/2005/8/layout/lProcess3"/>
    <dgm:cxn modelId="{07434C84-C7DC-4954-95F4-1F0E4A4AFD38}" type="presOf" srcId="{9781E78F-806E-444C-9E3A-7311D41329AA}" destId="{09080E76-2DC4-4372-84BC-05C05B395057}" srcOrd="0" destOrd="0" presId="urn:microsoft.com/office/officeart/2005/8/layout/lProcess3"/>
    <dgm:cxn modelId="{C641B38A-3D54-469F-96FC-96B82FAF9C3E}" type="presOf" srcId="{8096F245-7342-439C-91E4-67C3A74EDB89}" destId="{CF738763-A5C3-4183-9EDA-E0BC939BBA6F}" srcOrd="0" destOrd="1" presId="urn:microsoft.com/office/officeart/2005/8/layout/lProcess3"/>
    <dgm:cxn modelId="{38215091-779E-45CF-8968-7E494B93AA74}" srcId="{CB34E814-D2CB-498C-9534-11C171E4A6F8}" destId="{F329120C-BED4-4DA7-B3EA-E3186842C2C1}" srcOrd="0" destOrd="0" parTransId="{854268E7-5E51-4913-BDA1-BB438156D8DA}" sibTransId="{D3EE7117-ED33-445A-9FEE-47C841E09875}"/>
    <dgm:cxn modelId="{886E18AA-3F0F-4669-BFD5-C98EC8621801}" srcId="{E7968D1A-C77E-4527-87B9-F74816BA1B92}" destId="{10120F5A-F694-4168-AD2E-B3100CD54AF8}" srcOrd="1" destOrd="0" parTransId="{2F9A23DB-0BCF-42CD-A832-F7AF722EF51D}" sibTransId="{C0D88755-37F8-4048-97F1-363A4497A668}"/>
    <dgm:cxn modelId="{C9B279C4-8584-4949-AFED-F0FC70CC327C}" type="presOf" srcId="{CD83EDDB-573D-44DB-B1B1-9CEF51E815F5}" destId="{CF738763-A5C3-4183-9EDA-E0BC939BBA6F}" srcOrd="0" destOrd="3" presId="urn:microsoft.com/office/officeart/2005/8/layout/lProcess3"/>
    <dgm:cxn modelId="{759903D8-00FC-459F-A6F0-C5DADE14D3E3}" srcId="{CB34E814-D2CB-498C-9534-11C171E4A6F8}" destId="{9781E78F-806E-444C-9E3A-7311D41329AA}" srcOrd="3" destOrd="0" parTransId="{B33A90B9-28B1-4669-BD5E-A4159B2F07CA}" sibTransId="{9E834171-4910-4700-8D54-AED2B760CFC1}"/>
    <dgm:cxn modelId="{269A0CDC-7E94-4779-8481-F3669A8A0AA9}" type="presOf" srcId="{E7968D1A-C77E-4527-87B9-F74816BA1B92}" destId="{CF738763-A5C3-4183-9EDA-E0BC939BBA6F}" srcOrd="0" destOrd="0" presId="urn:microsoft.com/office/officeart/2005/8/layout/lProcess3"/>
    <dgm:cxn modelId="{C73266E0-3A6C-4E05-9D01-91436DF10FE8}" srcId="{E7968D1A-C77E-4527-87B9-F74816BA1B92}" destId="{CD83EDDB-573D-44DB-B1B1-9CEF51E815F5}" srcOrd="2" destOrd="0" parTransId="{A5E21CB6-0FE9-48A4-8299-7B555D48158E}" sibTransId="{B81DFCA9-B316-479E-AF3B-848103425D0A}"/>
    <dgm:cxn modelId="{5B9D40E1-3FF9-4FCA-BD96-544CDF008EF6}" srcId="{CB34E814-D2CB-498C-9534-11C171E4A6F8}" destId="{75CE5DE3-BFB2-4B59-9A0D-3A68ACDAA251}" srcOrd="2" destOrd="0" parTransId="{36808FBB-181F-4BFA-9932-72E6938514E1}" sibTransId="{CDC90115-5595-4C3F-B3D3-8EE77E543539}"/>
    <dgm:cxn modelId="{2A5129E5-75F7-49E2-BA45-7ABDB4267803}" srcId="{CB34E814-D2CB-498C-9534-11C171E4A6F8}" destId="{18F66188-C4C0-4FEA-A5FF-C614B8E66967}" srcOrd="1" destOrd="0" parTransId="{FE5E213A-1C5E-4791-962C-8B0E11936695}" sibTransId="{F9EF31C3-1A83-4AEA-AC03-E3C12134BA6C}"/>
    <dgm:cxn modelId="{83F767E8-FD4F-4326-ABC0-CB82F8F4AE0E}" type="presOf" srcId="{F329120C-BED4-4DA7-B3EA-E3186842C2C1}" destId="{AB221D9A-7F37-4CAE-AD4A-F7B2EE76FEFF}" srcOrd="0" destOrd="0" presId="urn:microsoft.com/office/officeart/2005/8/layout/lProcess3"/>
    <dgm:cxn modelId="{74951BF4-444A-4048-9911-D01A0D25BA85}" type="presOf" srcId="{10120F5A-F694-4168-AD2E-B3100CD54AF8}" destId="{CF738763-A5C3-4183-9EDA-E0BC939BBA6F}" srcOrd="0" destOrd="2" presId="urn:microsoft.com/office/officeart/2005/8/layout/lProcess3"/>
    <dgm:cxn modelId="{E4E72FF5-5750-4B94-9BD4-E7394FA9A7F4}" type="presOf" srcId="{4AEAD979-5050-459E-BD3C-ECAFA3F49A82}" destId="{29B44EB9-1EBF-4F5E-A671-279A21792503}" srcOrd="0" destOrd="0" presId="urn:microsoft.com/office/officeart/2005/8/layout/lProcess3"/>
    <dgm:cxn modelId="{410E58F5-F9C0-4E3D-8CAB-6E47A51F42D4}" srcId="{4AEAD979-5050-459E-BD3C-ECAFA3F49A82}" destId="{CB34E814-D2CB-498C-9534-11C171E4A6F8}" srcOrd="0" destOrd="0" parTransId="{3C5C26F8-5E2E-428A-A923-9A79D4B59306}" sibTransId="{6BED35DB-5AAF-4458-A990-88AD60814EAC}"/>
    <dgm:cxn modelId="{3AEFC7F9-73D3-41E4-9FA3-5F134BB2CE4C}" srcId="{E7968D1A-C77E-4527-87B9-F74816BA1B92}" destId="{AC3CE609-0010-48EA-BCFB-15062A8E35CF}" srcOrd="3" destOrd="0" parTransId="{0A9FD334-967B-4F39-A71A-3523255E08DA}" sibTransId="{F4E34DF7-EFA4-489B-82CC-40BE718040B2}"/>
    <dgm:cxn modelId="{2E610064-D98B-4DB9-98A4-AC94ABC5D50F}" type="presParOf" srcId="{29B44EB9-1EBF-4F5E-A671-279A21792503}" destId="{59D46D7C-1D49-48EE-8E27-460670D65832}" srcOrd="0" destOrd="0" presId="urn:microsoft.com/office/officeart/2005/8/layout/lProcess3"/>
    <dgm:cxn modelId="{FBF2B4F6-924D-4AFC-B1A3-DF0B1EE5A8F9}" type="presParOf" srcId="{59D46D7C-1D49-48EE-8E27-460670D65832}" destId="{2BE19EB6-D866-42A8-B4F8-49C4A18BE19A}" srcOrd="0" destOrd="0" presId="urn:microsoft.com/office/officeart/2005/8/layout/lProcess3"/>
    <dgm:cxn modelId="{0BFBD177-23C7-447F-8FB6-CF1801E36F84}" type="presParOf" srcId="{59D46D7C-1D49-48EE-8E27-460670D65832}" destId="{D7E369B1-C1FF-48E4-9312-5FF7F64A6630}" srcOrd="1" destOrd="0" presId="urn:microsoft.com/office/officeart/2005/8/layout/lProcess3"/>
    <dgm:cxn modelId="{A3A29511-C3A1-4840-B516-3A298130FB0D}" type="presParOf" srcId="{59D46D7C-1D49-48EE-8E27-460670D65832}" destId="{AB221D9A-7F37-4CAE-AD4A-F7B2EE76FEFF}" srcOrd="2" destOrd="0" presId="urn:microsoft.com/office/officeart/2005/8/layout/lProcess3"/>
    <dgm:cxn modelId="{A53F8148-49C9-49E9-95E7-ED2EBCBFF788}" type="presParOf" srcId="{59D46D7C-1D49-48EE-8E27-460670D65832}" destId="{2769EE9E-A8E4-438A-84A0-4AAFB0A6BEA7}" srcOrd="3" destOrd="0" presId="urn:microsoft.com/office/officeart/2005/8/layout/lProcess3"/>
    <dgm:cxn modelId="{E7AABAF3-A340-4382-90F1-5F77FA1E1311}" type="presParOf" srcId="{59D46D7C-1D49-48EE-8E27-460670D65832}" destId="{3C02ABC0-7D33-441C-AC29-602574AACD69}" srcOrd="4" destOrd="0" presId="urn:microsoft.com/office/officeart/2005/8/layout/lProcess3"/>
    <dgm:cxn modelId="{EAC752ED-3229-421F-87E9-72A0FEC8F39D}" type="presParOf" srcId="{59D46D7C-1D49-48EE-8E27-460670D65832}" destId="{99F4903A-E4A0-4F22-8D7E-EC2F148B1BF6}" srcOrd="5" destOrd="0" presId="urn:microsoft.com/office/officeart/2005/8/layout/lProcess3"/>
    <dgm:cxn modelId="{0E4B8075-5B2F-4A52-A35E-6955962EDFB4}" type="presParOf" srcId="{59D46D7C-1D49-48EE-8E27-460670D65832}" destId="{5911DBFA-F4D6-4978-B5B3-9802DED67E7B}" srcOrd="6" destOrd="0" presId="urn:microsoft.com/office/officeart/2005/8/layout/lProcess3"/>
    <dgm:cxn modelId="{067D256C-6602-4BD3-A68F-755E9CDA1173}" type="presParOf" srcId="{59D46D7C-1D49-48EE-8E27-460670D65832}" destId="{D740A910-8DA6-44F8-8ED7-0C498947549E}" srcOrd="7" destOrd="0" presId="urn:microsoft.com/office/officeart/2005/8/layout/lProcess3"/>
    <dgm:cxn modelId="{FCD472C3-A702-4399-A205-4DEFCE1600B1}" type="presParOf" srcId="{59D46D7C-1D49-48EE-8E27-460670D65832}" destId="{09080E76-2DC4-4372-84BC-05C05B395057}" srcOrd="8" destOrd="0" presId="urn:microsoft.com/office/officeart/2005/8/layout/lProcess3"/>
    <dgm:cxn modelId="{15A924D1-F55E-4D7B-8C5E-DCB5DB5DA26D}" type="presParOf" srcId="{59D46D7C-1D49-48EE-8E27-460670D65832}" destId="{B9B60EB5-DBF7-4F48-81E1-BF898CDDDAD3}" srcOrd="9" destOrd="0" presId="urn:microsoft.com/office/officeart/2005/8/layout/lProcess3"/>
    <dgm:cxn modelId="{FF1055B5-4964-4029-8CB9-F2DAB13B589C}" type="presParOf" srcId="{59D46D7C-1D49-48EE-8E27-460670D65832}" destId="{CF738763-A5C3-4183-9EDA-E0BC939BBA6F}" srcOrd="1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EAD979-5050-459E-BD3C-ECAFA3F49A82}" type="doc">
      <dgm:prSet loTypeId="urn:microsoft.com/office/officeart/2005/8/layout/lProcess3" loCatId="process" qsTypeId="urn:microsoft.com/office/officeart/2005/8/quickstyle/simple1" qsCatId="simple" csTypeId="urn:microsoft.com/office/officeart/2005/8/colors/accent0_3" csCatId="mainScheme" phldr="1"/>
      <dgm:spPr/>
      <dgm:t>
        <a:bodyPr/>
        <a:lstStyle/>
        <a:p>
          <a:endParaRPr lang="pt-BR"/>
        </a:p>
      </dgm:t>
    </dgm:pt>
    <dgm:pt modelId="{CB34E814-D2CB-498C-9534-11C171E4A6F8}">
      <dgm:prSet phldrT="[Texto]" custT="1"/>
      <dgm:spPr/>
      <dgm:t>
        <a:bodyPr/>
        <a:lstStyle/>
        <a:p>
          <a:r>
            <a:rPr lang="pt-BR" sz="1200">
              <a:latin typeface="Open Sans" panose="020B0604020202020204" charset="0"/>
              <a:ea typeface="Open Sans" panose="020B0604020202020204" charset="0"/>
              <a:cs typeface="Open Sans" panose="020B0604020202020204" charset="0"/>
            </a:rPr>
            <a:t>setup</a:t>
          </a:r>
          <a:endParaRPr lang="pt-BR" sz="1200" dirty="0">
            <a:latin typeface="Open Sans" panose="020B0604020202020204" charset="0"/>
            <a:ea typeface="Open Sans" panose="020B0604020202020204" charset="0"/>
            <a:cs typeface="Open Sans" panose="020B0604020202020204" charset="0"/>
          </a:endParaRPr>
        </a:p>
      </dgm:t>
    </dgm:pt>
    <dgm:pt modelId="{3C5C26F8-5E2E-428A-A923-9A79D4B59306}" type="parTrans" cxnId="{410E58F5-F9C0-4E3D-8CAB-6E47A51F42D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6BED35DB-5AAF-4458-A990-88AD60814EAC}" type="sibTrans" cxnId="{410E58F5-F9C0-4E3D-8CAB-6E47A51F42D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F329120C-BED4-4DA7-B3EA-E3186842C2C1}">
      <dgm:prSet phldrT="[Texto]" custT="1"/>
      <dgm:spPr/>
      <dgm:t>
        <a:bodyPr/>
        <a:lstStyle/>
        <a:p>
          <a:r>
            <a:rPr lang="pt-BR" sz="1200">
              <a:latin typeface="Open Sans" panose="020B0604020202020204" charset="0"/>
              <a:ea typeface="Open Sans" panose="020B0604020202020204" charset="0"/>
              <a:cs typeface="Open Sans" panose="020B0604020202020204" charset="0"/>
            </a:rPr>
            <a:t>Exploratoria_part1</a:t>
          </a:r>
          <a:endParaRPr lang="pt-BR" sz="1200" dirty="0">
            <a:latin typeface="Open Sans" panose="020B0604020202020204" charset="0"/>
            <a:ea typeface="Open Sans" panose="020B0604020202020204" charset="0"/>
            <a:cs typeface="Open Sans" panose="020B0604020202020204" charset="0"/>
          </a:endParaRPr>
        </a:p>
      </dgm:t>
    </dgm:pt>
    <dgm:pt modelId="{854268E7-5E51-4913-BDA1-BB438156D8DA}" type="parTrans" cxnId="{38215091-779E-45CF-8968-7E494B93AA7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D3EE7117-ED33-445A-9FEE-47C841E09875}" type="sibTrans" cxnId="{38215091-779E-45CF-8968-7E494B93AA7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18F66188-C4C0-4FEA-A5FF-C614B8E66967}">
      <dgm:prSet phldrT="[Texto]" custT="1"/>
      <dgm:spPr/>
      <dgm:t>
        <a:bodyPr/>
        <a:lstStyle/>
        <a:p>
          <a:r>
            <a:rPr lang="pt-BR" sz="1200">
              <a:latin typeface="Open Sans" panose="020B0604020202020204" charset="0"/>
              <a:ea typeface="Open Sans" panose="020B0604020202020204" charset="0"/>
              <a:cs typeface="Open Sans" panose="020B0604020202020204" charset="0"/>
            </a:rPr>
            <a:t>Exploratoria_part2</a:t>
          </a:r>
          <a:endParaRPr lang="pt-BR" sz="1200" dirty="0">
            <a:latin typeface="Open Sans" panose="020B0604020202020204" charset="0"/>
            <a:ea typeface="Open Sans" panose="020B0604020202020204" charset="0"/>
            <a:cs typeface="Open Sans" panose="020B0604020202020204" charset="0"/>
          </a:endParaRPr>
        </a:p>
      </dgm:t>
    </dgm:pt>
    <dgm:pt modelId="{FE5E213A-1C5E-4791-962C-8B0E11936695}" type="parTrans" cxnId="{2A5129E5-75F7-49E2-BA45-7ABDB426780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F9EF31C3-1A83-4AEA-AC03-E3C12134BA6C}" type="sibTrans" cxnId="{2A5129E5-75F7-49E2-BA45-7ABDB426780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9781E78F-806E-444C-9E3A-7311D41329AA}">
      <dgm:prSet phldrT="[Texto]" custT="1"/>
      <dgm:spPr/>
      <dgm:t>
        <a:bodyPr/>
        <a:lstStyle/>
        <a:p>
          <a:r>
            <a:rPr lang="pt-BR" sz="1200" dirty="0">
              <a:latin typeface="Open Sans" panose="020B0604020202020204" charset="0"/>
              <a:ea typeface="Open Sans" panose="020B0604020202020204" charset="0"/>
              <a:cs typeface="Open Sans" panose="020B0604020202020204" charset="0"/>
            </a:rPr>
            <a:t>Cluster</a:t>
          </a:r>
        </a:p>
      </dgm:t>
    </dgm:pt>
    <dgm:pt modelId="{B33A90B9-28B1-4669-BD5E-A4159B2F07CA}" type="parTrans" cxnId="{759903D8-00FC-459F-A6F0-C5DADE14D3E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9E834171-4910-4700-8D54-AED2B760CFC1}" type="sibTrans" cxnId="{759903D8-00FC-459F-A6F0-C5DADE14D3E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75CE5DE3-BFB2-4B59-9A0D-3A68ACDAA251}">
      <dgm:prSet phldrT="[Texto]" custT="1"/>
      <dgm:spPr/>
      <dgm:t>
        <a:bodyPr/>
        <a:lstStyle/>
        <a:p>
          <a:r>
            <a:rPr lang="pt-BR" sz="1200" dirty="0">
              <a:latin typeface="Open Sans" panose="020B0604020202020204" charset="0"/>
              <a:ea typeface="Open Sans" panose="020B0604020202020204" charset="0"/>
              <a:cs typeface="Open Sans" panose="020B0604020202020204" charset="0"/>
            </a:rPr>
            <a:t>bivariada</a:t>
          </a:r>
        </a:p>
      </dgm:t>
    </dgm:pt>
    <dgm:pt modelId="{36808FBB-181F-4BFA-9932-72E6938514E1}" type="parTrans" cxnId="{5B9D40E1-3FF9-4FCA-BD96-544CDF008EF6}">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CDC90115-5595-4C3F-B3D3-8EE77E543539}" type="sibTrans" cxnId="{5B9D40E1-3FF9-4FCA-BD96-544CDF008EF6}">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8096F245-7342-439C-91E4-67C3A74EDB89}">
      <dgm:prSet phldrT="[Texto]" custT="1"/>
      <dgm:spPr/>
      <dgm:t>
        <a:bodyPr/>
        <a:lstStyle/>
        <a:p>
          <a:r>
            <a:rPr lang="pt-BR" sz="1200" dirty="0">
              <a:latin typeface="Open Sans" panose="020B0604020202020204" charset="0"/>
              <a:ea typeface="Open Sans" panose="020B0604020202020204" charset="0"/>
              <a:cs typeface="Open Sans" panose="020B0604020202020204" charset="0"/>
            </a:rPr>
            <a:t>CL0_reg</a:t>
          </a:r>
        </a:p>
      </dgm:t>
    </dgm:pt>
    <dgm:pt modelId="{A520139C-1C85-4A06-BF26-CC56F9B5266E}" type="parTrans" cxnId="{4460C33B-C7DE-40A8-8350-F8560E794979}">
      <dgm:prSet/>
      <dgm:spPr/>
      <dgm:t>
        <a:bodyPr/>
        <a:lstStyle/>
        <a:p>
          <a:endParaRPr lang="en-US"/>
        </a:p>
      </dgm:t>
    </dgm:pt>
    <dgm:pt modelId="{10D662AA-663A-4AA4-9CED-B2705757FB79}" type="sibTrans" cxnId="{4460C33B-C7DE-40A8-8350-F8560E794979}">
      <dgm:prSet/>
      <dgm:spPr/>
      <dgm:t>
        <a:bodyPr/>
        <a:lstStyle/>
        <a:p>
          <a:endParaRPr lang="en-US"/>
        </a:p>
      </dgm:t>
    </dgm:pt>
    <dgm:pt modelId="{10120F5A-F694-4168-AD2E-B3100CD54AF8}">
      <dgm:prSet phldrT="[Texto]" custT="1"/>
      <dgm:spPr/>
      <dgm:t>
        <a:bodyPr/>
        <a:lstStyle/>
        <a:p>
          <a:r>
            <a:rPr lang="pt-BR" sz="1200" dirty="0">
              <a:latin typeface="Open Sans" panose="020B0604020202020204" charset="0"/>
              <a:ea typeface="Open Sans" panose="020B0604020202020204" charset="0"/>
              <a:cs typeface="Open Sans" panose="020B0604020202020204" charset="0"/>
            </a:rPr>
            <a:t>CL1_reg</a:t>
          </a:r>
        </a:p>
      </dgm:t>
    </dgm:pt>
    <dgm:pt modelId="{2F9A23DB-0BCF-42CD-A832-F7AF722EF51D}" type="parTrans" cxnId="{886E18AA-3F0F-4669-BFD5-C98EC8621801}">
      <dgm:prSet/>
      <dgm:spPr/>
      <dgm:t>
        <a:bodyPr/>
        <a:lstStyle/>
        <a:p>
          <a:endParaRPr lang="en-US"/>
        </a:p>
      </dgm:t>
    </dgm:pt>
    <dgm:pt modelId="{C0D88755-37F8-4048-97F1-363A4497A668}" type="sibTrans" cxnId="{886E18AA-3F0F-4669-BFD5-C98EC8621801}">
      <dgm:prSet/>
      <dgm:spPr/>
      <dgm:t>
        <a:bodyPr/>
        <a:lstStyle/>
        <a:p>
          <a:endParaRPr lang="en-US"/>
        </a:p>
      </dgm:t>
    </dgm:pt>
    <dgm:pt modelId="{E7968D1A-C77E-4527-87B9-F74816BA1B92}">
      <dgm:prSet phldrT="[Texto]" custT="1"/>
      <dgm:spPr/>
      <dgm:t>
        <a:bodyPr/>
        <a:lstStyle/>
        <a:p>
          <a:r>
            <a:rPr lang="pt-BR" sz="1200" dirty="0">
              <a:latin typeface="Open Sans" panose="020B0604020202020204" charset="0"/>
              <a:ea typeface="Open Sans" panose="020B0604020202020204" charset="0"/>
              <a:cs typeface="Open Sans" panose="020B0604020202020204" charset="0"/>
            </a:rPr>
            <a:t>Regressão:</a:t>
          </a:r>
        </a:p>
      </dgm:t>
    </dgm:pt>
    <dgm:pt modelId="{B1DA81AC-E595-499F-B269-E0993CA0FC33}" type="parTrans" cxnId="{6AC87269-2AA8-4F4E-88F6-EF03D621FDEA}">
      <dgm:prSet/>
      <dgm:spPr/>
      <dgm:t>
        <a:bodyPr/>
        <a:lstStyle/>
        <a:p>
          <a:endParaRPr lang="en-US"/>
        </a:p>
      </dgm:t>
    </dgm:pt>
    <dgm:pt modelId="{953C1BD2-7C06-48B7-8029-C51408685659}" type="sibTrans" cxnId="{6AC87269-2AA8-4F4E-88F6-EF03D621FDEA}">
      <dgm:prSet/>
      <dgm:spPr/>
      <dgm:t>
        <a:bodyPr/>
        <a:lstStyle/>
        <a:p>
          <a:endParaRPr lang="en-US"/>
        </a:p>
      </dgm:t>
    </dgm:pt>
    <dgm:pt modelId="{29B44EB9-1EBF-4F5E-A671-279A21792503}" type="pres">
      <dgm:prSet presAssocID="{4AEAD979-5050-459E-BD3C-ECAFA3F49A82}" presName="Name0" presStyleCnt="0">
        <dgm:presLayoutVars>
          <dgm:chPref val="3"/>
          <dgm:dir/>
          <dgm:animLvl val="lvl"/>
          <dgm:resizeHandles/>
        </dgm:presLayoutVars>
      </dgm:prSet>
      <dgm:spPr/>
    </dgm:pt>
    <dgm:pt modelId="{59D46D7C-1D49-48EE-8E27-460670D65832}" type="pres">
      <dgm:prSet presAssocID="{CB34E814-D2CB-498C-9534-11C171E4A6F8}" presName="horFlow" presStyleCnt="0"/>
      <dgm:spPr/>
    </dgm:pt>
    <dgm:pt modelId="{2BE19EB6-D866-42A8-B4F8-49C4A18BE19A}" type="pres">
      <dgm:prSet presAssocID="{CB34E814-D2CB-498C-9534-11C171E4A6F8}" presName="bigChev" presStyleLbl="node1" presStyleIdx="0" presStyleCnt="1"/>
      <dgm:spPr/>
    </dgm:pt>
    <dgm:pt modelId="{D7E369B1-C1FF-48E4-9312-5FF7F64A6630}" type="pres">
      <dgm:prSet presAssocID="{854268E7-5E51-4913-BDA1-BB438156D8DA}" presName="parTrans" presStyleCnt="0"/>
      <dgm:spPr/>
    </dgm:pt>
    <dgm:pt modelId="{AB221D9A-7F37-4CAE-AD4A-F7B2EE76FEFF}" type="pres">
      <dgm:prSet presAssocID="{F329120C-BED4-4DA7-B3EA-E3186842C2C1}" presName="node" presStyleLbl="alignAccFollowNode1" presStyleIdx="0" presStyleCnt="5">
        <dgm:presLayoutVars>
          <dgm:bulletEnabled val="1"/>
        </dgm:presLayoutVars>
      </dgm:prSet>
      <dgm:spPr/>
    </dgm:pt>
    <dgm:pt modelId="{2769EE9E-A8E4-438A-84A0-4AAFB0A6BEA7}" type="pres">
      <dgm:prSet presAssocID="{D3EE7117-ED33-445A-9FEE-47C841E09875}" presName="sibTrans" presStyleCnt="0"/>
      <dgm:spPr/>
    </dgm:pt>
    <dgm:pt modelId="{3C02ABC0-7D33-441C-AC29-602574AACD69}" type="pres">
      <dgm:prSet presAssocID="{18F66188-C4C0-4FEA-A5FF-C614B8E66967}" presName="node" presStyleLbl="alignAccFollowNode1" presStyleIdx="1" presStyleCnt="5">
        <dgm:presLayoutVars>
          <dgm:bulletEnabled val="1"/>
        </dgm:presLayoutVars>
      </dgm:prSet>
      <dgm:spPr/>
    </dgm:pt>
    <dgm:pt modelId="{99F4903A-E4A0-4F22-8D7E-EC2F148B1BF6}" type="pres">
      <dgm:prSet presAssocID="{F9EF31C3-1A83-4AEA-AC03-E3C12134BA6C}" presName="sibTrans" presStyleCnt="0"/>
      <dgm:spPr/>
    </dgm:pt>
    <dgm:pt modelId="{5911DBFA-F4D6-4978-B5B3-9802DED67E7B}" type="pres">
      <dgm:prSet presAssocID="{75CE5DE3-BFB2-4B59-9A0D-3A68ACDAA251}" presName="node" presStyleLbl="alignAccFollowNode1" presStyleIdx="2" presStyleCnt="5">
        <dgm:presLayoutVars>
          <dgm:bulletEnabled val="1"/>
        </dgm:presLayoutVars>
      </dgm:prSet>
      <dgm:spPr/>
    </dgm:pt>
    <dgm:pt modelId="{D740A910-8DA6-44F8-8ED7-0C498947549E}" type="pres">
      <dgm:prSet presAssocID="{CDC90115-5595-4C3F-B3D3-8EE77E543539}" presName="sibTrans" presStyleCnt="0"/>
      <dgm:spPr/>
    </dgm:pt>
    <dgm:pt modelId="{09080E76-2DC4-4372-84BC-05C05B395057}" type="pres">
      <dgm:prSet presAssocID="{9781E78F-806E-444C-9E3A-7311D41329AA}" presName="node" presStyleLbl="alignAccFollowNode1" presStyleIdx="3" presStyleCnt="5">
        <dgm:presLayoutVars>
          <dgm:bulletEnabled val="1"/>
        </dgm:presLayoutVars>
      </dgm:prSet>
      <dgm:spPr/>
    </dgm:pt>
    <dgm:pt modelId="{B9B60EB5-DBF7-4F48-81E1-BF898CDDDAD3}" type="pres">
      <dgm:prSet presAssocID="{9E834171-4910-4700-8D54-AED2B760CFC1}" presName="sibTrans" presStyleCnt="0"/>
      <dgm:spPr/>
    </dgm:pt>
    <dgm:pt modelId="{CF738763-A5C3-4183-9EDA-E0BC939BBA6F}" type="pres">
      <dgm:prSet presAssocID="{E7968D1A-C77E-4527-87B9-F74816BA1B92}" presName="node" presStyleLbl="alignAccFollowNode1" presStyleIdx="4" presStyleCnt="5">
        <dgm:presLayoutVars>
          <dgm:bulletEnabled val="1"/>
        </dgm:presLayoutVars>
      </dgm:prSet>
      <dgm:spPr/>
    </dgm:pt>
  </dgm:ptLst>
  <dgm:cxnLst>
    <dgm:cxn modelId="{499C5C36-2A67-400D-8F52-F13ABA1E38E7}" type="presOf" srcId="{18F66188-C4C0-4FEA-A5FF-C614B8E66967}" destId="{3C02ABC0-7D33-441C-AC29-602574AACD69}" srcOrd="0" destOrd="0" presId="urn:microsoft.com/office/officeart/2005/8/layout/lProcess3"/>
    <dgm:cxn modelId="{4460C33B-C7DE-40A8-8350-F8560E794979}" srcId="{E7968D1A-C77E-4527-87B9-F74816BA1B92}" destId="{8096F245-7342-439C-91E4-67C3A74EDB89}" srcOrd="0" destOrd="0" parTransId="{A520139C-1C85-4A06-BF26-CC56F9B5266E}" sibTransId="{10D662AA-663A-4AA4-9CED-B2705757FB79}"/>
    <dgm:cxn modelId="{6AC87269-2AA8-4F4E-88F6-EF03D621FDEA}" srcId="{CB34E814-D2CB-498C-9534-11C171E4A6F8}" destId="{E7968D1A-C77E-4527-87B9-F74816BA1B92}" srcOrd="4" destOrd="0" parTransId="{B1DA81AC-E595-499F-B269-E0993CA0FC33}" sibTransId="{953C1BD2-7C06-48B7-8029-C51408685659}"/>
    <dgm:cxn modelId="{4203DF59-D3CE-4B01-9FA8-047D2F13B83D}" type="presOf" srcId="{CB34E814-D2CB-498C-9534-11C171E4A6F8}" destId="{2BE19EB6-D866-42A8-B4F8-49C4A18BE19A}" srcOrd="0" destOrd="0" presId="urn:microsoft.com/office/officeart/2005/8/layout/lProcess3"/>
    <dgm:cxn modelId="{654D2283-A471-44C4-BA88-EE56C385C007}" type="presOf" srcId="{75CE5DE3-BFB2-4B59-9A0D-3A68ACDAA251}" destId="{5911DBFA-F4D6-4978-B5B3-9802DED67E7B}" srcOrd="0" destOrd="0" presId="urn:microsoft.com/office/officeart/2005/8/layout/lProcess3"/>
    <dgm:cxn modelId="{07434C84-C7DC-4954-95F4-1F0E4A4AFD38}" type="presOf" srcId="{9781E78F-806E-444C-9E3A-7311D41329AA}" destId="{09080E76-2DC4-4372-84BC-05C05B395057}" srcOrd="0" destOrd="0" presId="urn:microsoft.com/office/officeart/2005/8/layout/lProcess3"/>
    <dgm:cxn modelId="{C641B38A-3D54-469F-96FC-96B82FAF9C3E}" type="presOf" srcId="{8096F245-7342-439C-91E4-67C3A74EDB89}" destId="{CF738763-A5C3-4183-9EDA-E0BC939BBA6F}" srcOrd="0" destOrd="1" presId="urn:microsoft.com/office/officeart/2005/8/layout/lProcess3"/>
    <dgm:cxn modelId="{38215091-779E-45CF-8968-7E494B93AA74}" srcId="{CB34E814-D2CB-498C-9534-11C171E4A6F8}" destId="{F329120C-BED4-4DA7-B3EA-E3186842C2C1}" srcOrd="0" destOrd="0" parTransId="{854268E7-5E51-4913-BDA1-BB438156D8DA}" sibTransId="{D3EE7117-ED33-445A-9FEE-47C841E09875}"/>
    <dgm:cxn modelId="{886E18AA-3F0F-4669-BFD5-C98EC8621801}" srcId="{E7968D1A-C77E-4527-87B9-F74816BA1B92}" destId="{10120F5A-F694-4168-AD2E-B3100CD54AF8}" srcOrd="1" destOrd="0" parTransId="{2F9A23DB-0BCF-42CD-A832-F7AF722EF51D}" sibTransId="{C0D88755-37F8-4048-97F1-363A4497A668}"/>
    <dgm:cxn modelId="{759903D8-00FC-459F-A6F0-C5DADE14D3E3}" srcId="{CB34E814-D2CB-498C-9534-11C171E4A6F8}" destId="{9781E78F-806E-444C-9E3A-7311D41329AA}" srcOrd="3" destOrd="0" parTransId="{B33A90B9-28B1-4669-BD5E-A4159B2F07CA}" sibTransId="{9E834171-4910-4700-8D54-AED2B760CFC1}"/>
    <dgm:cxn modelId="{269A0CDC-7E94-4779-8481-F3669A8A0AA9}" type="presOf" srcId="{E7968D1A-C77E-4527-87B9-F74816BA1B92}" destId="{CF738763-A5C3-4183-9EDA-E0BC939BBA6F}" srcOrd="0" destOrd="0" presId="urn:microsoft.com/office/officeart/2005/8/layout/lProcess3"/>
    <dgm:cxn modelId="{5B9D40E1-3FF9-4FCA-BD96-544CDF008EF6}" srcId="{CB34E814-D2CB-498C-9534-11C171E4A6F8}" destId="{75CE5DE3-BFB2-4B59-9A0D-3A68ACDAA251}" srcOrd="2" destOrd="0" parTransId="{36808FBB-181F-4BFA-9932-72E6938514E1}" sibTransId="{CDC90115-5595-4C3F-B3D3-8EE77E543539}"/>
    <dgm:cxn modelId="{2A5129E5-75F7-49E2-BA45-7ABDB4267803}" srcId="{CB34E814-D2CB-498C-9534-11C171E4A6F8}" destId="{18F66188-C4C0-4FEA-A5FF-C614B8E66967}" srcOrd="1" destOrd="0" parTransId="{FE5E213A-1C5E-4791-962C-8B0E11936695}" sibTransId="{F9EF31C3-1A83-4AEA-AC03-E3C12134BA6C}"/>
    <dgm:cxn modelId="{83F767E8-FD4F-4326-ABC0-CB82F8F4AE0E}" type="presOf" srcId="{F329120C-BED4-4DA7-B3EA-E3186842C2C1}" destId="{AB221D9A-7F37-4CAE-AD4A-F7B2EE76FEFF}" srcOrd="0" destOrd="0" presId="urn:microsoft.com/office/officeart/2005/8/layout/lProcess3"/>
    <dgm:cxn modelId="{74951BF4-444A-4048-9911-D01A0D25BA85}" type="presOf" srcId="{10120F5A-F694-4168-AD2E-B3100CD54AF8}" destId="{CF738763-A5C3-4183-9EDA-E0BC939BBA6F}" srcOrd="0" destOrd="2" presId="urn:microsoft.com/office/officeart/2005/8/layout/lProcess3"/>
    <dgm:cxn modelId="{E4E72FF5-5750-4B94-9BD4-E7394FA9A7F4}" type="presOf" srcId="{4AEAD979-5050-459E-BD3C-ECAFA3F49A82}" destId="{29B44EB9-1EBF-4F5E-A671-279A21792503}" srcOrd="0" destOrd="0" presId="urn:microsoft.com/office/officeart/2005/8/layout/lProcess3"/>
    <dgm:cxn modelId="{410E58F5-F9C0-4E3D-8CAB-6E47A51F42D4}" srcId="{4AEAD979-5050-459E-BD3C-ECAFA3F49A82}" destId="{CB34E814-D2CB-498C-9534-11C171E4A6F8}" srcOrd="0" destOrd="0" parTransId="{3C5C26F8-5E2E-428A-A923-9A79D4B59306}" sibTransId="{6BED35DB-5AAF-4458-A990-88AD60814EAC}"/>
    <dgm:cxn modelId="{2E610064-D98B-4DB9-98A4-AC94ABC5D50F}" type="presParOf" srcId="{29B44EB9-1EBF-4F5E-A671-279A21792503}" destId="{59D46D7C-1D49-48EE-8E27-460670D65832}" srcOrd="0" destOrd="0" presId="urn:microsoft.com/office/officeart/2005/8/layout/lProcess3"/>
    <dgm:cxn modelId="{FBF2B4F6-924D-4AFC-B1A3-DF0B1EE5A8F9}" type="presParOf" srcId="{59D46D7C-1D49-48EE-8E27-460670D65832}" destId="{2BE19EB6-D866-42A8-B4F8-49C4A18BE19A}" srcOrd="0" destOrd="0" presId="urn:microsoft.com/office/officeart/2005/8/layout/lProcess3"/>
    <dgm:cxn modelId="{0BFBD177-23C7-447F-8FB6-CF1801E36F84}" type="presParOf" srcId="{59D46D7C-1D49-48EE-8E27-460670D65832}" destId="{D7E369B1-C1FF-48E4-9312-5FF7F64A6630}" srcOrd="1" destOrd="0" presId="urn:microsoft.com/office/officeart/2005/8/layout/lProcess3"/>
    <dgm:cxn modelId="{A3A29511-C3A1-4840-B516-3A298130FB0D}" type="presParOf" srcId="{59D46D7C-1D49-48EE-8E27-460670D65832}" destId="{AB221D9A-7F37-4CAE-AD4A-F7B2EE76FEFF}" srcOrd="2" destOrd="0" presId="urn:microsoft.com/office/officeart/2005/8/layout/lProcess3"/>
    <dgm:cxn modelId="{A53F8148-49C9-49E9-95E7-ED2EBCBFF788}" type="presParOf" srcId="{59D46D7C-1D49-48EE-8E27-460670D65832}" destId="{2769EE9E-A8E4-438A-84A0-4AAFB0A6BEA7}" srcOrd="3" destOrd="0" presId="urn:microsoft.com/office/officeart/2005/8/layout/lProcess3"/>
    <dgm:cxn modelId="{E7AABAF3-A340-4382-90F1-5F77FA1E1311}" type="presParOf" srcId="{59D46D7C-1D49-48EE-8E27-460670D65832}" destId="{3C02ABC0-7D33-441C-AC29-602574AACD69}" srcOrd="4" destOrd="0" presId="urn:microsoft.com/office/officeart/2005/8/layout/lProcess3"/>
    <dgm:cxn modelId="{EAC752ED-3229-421F-87E9-72A0FEC8F39D}" type="presParOf" srcId="{59D46D7C-1D49-48EE-8E27-460670D65832}" destId="{99F4903A-E4A0-4F22-8D7E-EC2F148B1BF6}" srcOrd="5" destOrd="0" presId="urn:microsoft.com/office/officeart/2005/8/layout/lProcess3"/>
    <dgm:cxn modelId="{0E4B8075-5B2F-4A52-A35E-6955962EDFB4}" type="presParOf" srcId="{59D46D7C-1D49-48EE-8E27-460670D65832}" destId="{5911DBFA-F4D6-4978-B5B3-9802DED67E7B}" srcOrd="6" destOrd="0" presId="urn:microsoft.com/office/officeart/2005/8/layout/lProcess3"/>
    <dgm:cxn modelId="{067D256C-6602-4BD3-A68F-755E9CDA1173}" type="presParOf" srcId="{59D46D7C-1D49-48EE-8E27-460670D65832}" destId="{D740A910-8DA6-44F8-8ED7-0C498947549E}" srcOrd="7" destOrd="0" presId="urn:microsoft.com/office/officeart/2005/8/layout/lProcess3"/>
    <dgm:cxn modelId="{FCD472C3-A702-4399-A205-4DEFCE1600B1}" type="presParOf" srcId="{59D46D7C-1D49-48EE-8E27-460670D65832}" destId="{09080E76-2DC4-4372-84BC-05C05B395057}" srcOrd="8" destOrd="0" presId="urn:microsoft.com/office/officeart/2005/8/layout/lProcess3"/>
    <dgm:cxn modelId="{15A924D1-F55E-4D7B-8C5E-DCB5DB5DA26D}" type="presParOf" srcId="{59D46D7C-1D49-48EE-8E27-460670D65832}" destId="{B9B60EB5-DBF7-4F48-81E1-BF898CDDDAD3}" srcOrd="9" destOrd="0" presId="urn:microsoft.com/office/officeart/2005/8/layout/lProcess3"/>
    <dgm:cxn modelId="{FF1055B5-4964-4029-8CB9-F2DAB13B589C}" type="presParOf" srcId="{59D46D7C-1D49-48EE-8E27-460670D65832}" destId="{CF738763-A5C3-4183-9EDA-E0BC939BBA6F}" srcOrd="1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19EB6-D866-42A8-B4F8-49C4A18BE19A}">
      <dsp:nvSpPr>
        <dsp:cNvPr id="0" name=""/>
        <dsp:cNvSpPr/>
      </dsp:nvSpPr>
      <dsp:spPr>
        <a:xfrm>
          <a:off x="1225" y="203395"/>
          <a:ext cx="2517793" cy="1007117"/>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a:latin typeface="Open Sans" panose="020B0604020202020204" charset="0"/>
              <a:ea typeface="Open Sans" panose="020B0604020202020204" charset="0"/>
              <a:cs typeface="Open Sans" panose="020B0604020202020204" charset="0"/>
            </a:rPr>
            <a:t>setup</a:t>
          </a:r>
          <a:endParaRPr lang="pt-BR" sz="1200" kern="1200" dirty="0">
            <a:latin typeface="Open Sans" panose="020B0604020202020204" charset="0"/>
            <a:ea typeface="Open Sans" panose="020B0604020202020204" charset="0"/>
            <a:cs typeface="Open Sans" panose="020B0604020202020204" charset="0"/>
          </a:endParaRPr>
        </a:p>
      </dsp:txBody>
      <dsp:txXfrm>
        <a:off x="504784" y="203395"/>
        <a:ext cx="1510676" cy="1007117"/>
      </dsp:txXfrm>
    </dsp:sp>
    <dsp:sp modelId="{AB221D9A-7F37-4CAE-AD4A-F7B2EE76FEFF}">
      <dsp:nvSpPr>
        <dsp:cNvPr id="0" name=""/>
        <dsp:cNvSpPr/>
      </dsp:nvSpPr>
      <dsp:spPr>
        <a:xfrm>
          <a:off x="2191706" y="289000"/>
          <a:ext cx="2089768" cy="835907"/>
        </a:xfrm>
        <a:prstGeom prst="chevron">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a:latin typeface="Open Sans" panose="020B0604020202020204" charset="0"/>
              <a:ea typeface="Open Sans" panose="020B0604020202020204" charset="0"/>
              <a:cs typeface="Open Sans" panose="020B0604020202020204" charset="0"/>
            </a:rPr>
            <a:t>Exploratoria_part1</a:t>
          </a:r>
          <a:endParaRPr lang="pt-BR" sz="1200" kern="1200" dirty="0">
            <a:latin typeface="Open Sans" panose="020B0604020202020204" charset="0"/>
            <a:ea typeface="Open Sans" panose="020B0604020202020204" charset="0"/>
            <a:cs typeface="Open Sans" panose="020B0604020202020204" charset="0"/>
          </a:endParaRPr>
        </a:p>
      </dsp:txBody>
      <dsp:txXfrm>
        <a:off x="2609660" y="289000"/>
        <a:ext cx="1253861" cy="835907"/>
      </dsp:txXfrm>
    </dsp:sp>
    <dsp:sp modelId="{3C02ABC0-7D33-441C-AC29-602574AACD69}">
      <dsp:nvSpPr>
        <dsp:cNvPr id="0" name=""/>
        <dsp:cNvSpPr/>
      </dsp:nvSpPr>
      <dsp:spPr>
        <a:xfrm>
          <a:off x="3988907" y="289000"/>
          <a:ext cx="2089768" cy="835907"/>
        </a:xfrm>
        <a:prstGeom prst="chevron">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a:latin typeface="Open Sans" panose="020B0604020202020204" charset="0"/>
              <a:ea typeface="Open Sans" panose="020B0604020202020204" charset="0"/>
              <a:cs typeface="Open Sans" panose="020B0604020202020204" charset="0"/>
            </a:rPr>
            <a:t>Exploratoria_part2</a:t>
          </a:r>
          <a:endParaRPr lang="pt-BR" sz="1200" kern="1200" dirty="0">
            <a:latin typeface="Open Sans" panose="020B0604020202020204" charset="0"/>
            <a:ea typeface="Open Sans" panose="020B0604020202020204" charset="0"/>
            <a:cs typeface="Open Sans" panose="020B0604020202020204" charset="0"/>
          </a:endParaRPr>
        </a:p>
      </dsp:txBody>
      <dsp:txXfrm>
        <a:off x="4406861" y="289000"/>
        <a:ext cx="1253861" cy="835907"/>
      </dsp:txXfrm>
    </dsp:sp>
    <dsp:sp modelId="{5911DBFA-F4D6-4978-B5B3-9802DED67E7B}">
      <dsp:nvSpPr>
        <dsp:cNvPr id="0" name=""/>
        <dsp:cNvSpPr/>
      </dsp:nvSpPr>
      <dsp:spPr>
        <a:xfrm>
          <a:off x="5786108" y="289000"/>
          <a:ext cx="2089768" cy="835907"/>
        </a:xfrm>
        <a:prstGeom prst="chevron">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latin typeface="Open Sans" panose="020B0604020202020204" charset="0"/>
              <a:ea typeface="Open Sans" panose="020B0604020202020204" charset="0"/>
              <a:cs typeface="Open Sans" panose="020B0604020202020204" charset="0"/>
            </a:rPr>
            <a:t>bivariada</a:t>
          </a:r>
        </a:p>
      </dsp:txBody>
      <dsp:txXfrm>
        <a:off x="6204062" y="289000"/>
        <a:ext cx="1253861" cy="835907"/>
      </dsp:txXfrm>
    </dsp:sp>
    <dsp:sp modelId="{09080E76-2DC4-4372-84BC-05C05B395057}">
      <dsp:nvSpPr>
        <dsp:cNvPr id="0" name=""/>
        <dsp:cNvSpPr/>
      </dsp:nvSpPr>
      <dsp:spPr>
        <a:xfrm>
          <a:off x="7583310" y="289000"/>
          <a:ext cx="2089768" cy="835907"/>
        </a:xfrm>
        <a:prstGeom prst="chevron">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latin typeface="Open Sans" panose="020B0604020202020204" charset="0"/>
              <a:ea typeface="Open Sans" panose="020B0604020202020204" charset="0"/>
              <a:cs typeface="Open Sans" panose="020B0604020202020204" charset="0"/>
            </a:rPr>
            <a:t>Cluster</a:t>
          </a:r>
        </a:p>
      </dsp:txBody>
      <dsp:txXfrm>
        <a:off x="8001264" y="289000"/>
        <a:ext cx="1253861" cy="835907"/>
      </dsp:txXfrm>
    </dsp:sp>
    <dsp:sp modelId="{CF738763-A5C3-4183-9EDA-E0BC939BBA6F}">
      <dsp:nvSpPr>
        <dsp:cNvPr id="0" name=""/>
        <dsp:cNvSpPr/>
      </dsp:nvSpPr>
      <dsp:spPr>
        <a:xfrm>
          <a:off x="9380511" y="289000"/>
          <a:ext cx="2089768" cy="835907"/>
        </a:xfrm>
        <a:prstGeom prst="chevron">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t" anchorCtr="0">
          <a:noAutofit/>
        </a:bodyPr>
        <a:lstStyle/>
        <a:p>
          <a:pPr marL="0" lvl="0" indent="0" algn="l" defTabSz="533400">
            <a:lnSpc>
              <a:spcPct val="90000"/>
            </a:lnSpc>
            <a:spcBef>
              <a:spcPct val="0"/>
            </a:spcBef>
            <a:spcAft>
              <a:spcPct val="35000"/>
            </a:spcAft>
            <a:buNone/>
          </a:pPr>
          <a:r>
            <a:rPr lang="pt-BR" sz="1200" kern="1200" dirty="0">
              <a:latin typeface="Open Sans" panose="020B0604020202020204" charset="0"/>
              <a:ea typeface="Open Sans" panose="020B0604020202020204" charset="0"/>
              <a:cs typeface="Open Sans" panose="020B0604020202020204" charset="0"/>
            </a:rPr>
            <a:t>Regressão:</a:t>
          </a:r>
        </a:p>
        <a:p>
          <a:pPr marL="114300" lvl="1" indent="-114300" algn="l" defTabSz="533400">
            <a:lnSpc>
              <a:spcPct val="90000"/>
            </a:lnSpc>
            <a:spcBef>
              <a:spcPct val="0"/>
            </a:spcBef>
            <a:spcAft>
              <a:spcPct val="15000"/>
            </a:spcAft>
            <a:buChar char="•"/>
          </a:pPr>
          <a:r>
            <a:rPr lang="pt-BR" sz="1200" kern="1200" dirty="0">
              <a:latin typeface="Open Sans" panose="020B0604020202020204" charset="0"/>
              <a:ea typeface="Open Sans" panose="020B0604020202020204" charset="0"/>
              <a:cs typeface="Open Sans" panose="020B0604020202020204" charset="0"/>
            </a:rPr>
            <a:t>CL0_reg</a:t>
          </a:r>
        </a:p>
        <a:p>
          <a:pPr marL="114300" lvl="1" indent="-114300" algn="l" defTabSz="533400">
            <a:lnSpc>
              <a:spcPct val="90000"/>
            </a:lnSpc>
            <a:spcBef>
              <a:spcPct val="0"/>
            </a:spcBef>
            <a:spcAft>
              <a:spcPct val="15000"/>
            </a:spcAft>
            <a:buChar char="•"/>
          </a:pPr>
          <a:r>
            <a:rPr lang="pt-BR" sz="1200" kern="1200" dirty="0">
              <a:latin typeface="Open Sans" panose="020B0604020202020204" charset="0"/>
              <a:ea typeface="Open Sans" panose="020B0604020202020204" charset="0"/>
              <a:cs typeface="Open Sans" panose="020B0604020202020204" charset="0"/>
            </a:rPr>
            <a:t>CL1_reg</a:t>
          </a:r>
        </a:p>
        <a:p>
          <a:pPr marL="114300" lvl="1" indent="-114300" algn="l" defTabSz="533400">
            <a:lnSpc>
              <a:spcPct val="90000"/>
            </a:lnSpc>
            <a:spcBef>
              <a:spcPct val="0"/>
            </a:spcBef>
            <a:spcAft>
              <a:spcPct val="15000"/>
            </a:spcAft>
            <a:buChar char="•"/>
          </a:pPr>
          <a:r>
            <a:rPr lang="pt-BR" sz="1200" b="1" kern="1200" dirty="0" err="1">
              <a:solidFill>
                <a:srgbClr val="C00000"/>
              </a:solidFill>
              <a:latin typeface="Open Sans" panose="020B0604020202020204" charset="0"/>
              <a:ea typeface="Open Sans" panose="020B0604020202020204" charset="0"/>
              <a:cs typeface="Open Sans" panose="020B0604020202020204" charset="0"/>
            </a:rPr>
            <a:t>NoClusters_reg</a:t>
          </a:r>
          <a:endParaRPr lang="pt-BR" sz="1200" b="1" kern="1200" dirty="0">
            <a:solidFill>
              <a:srgbClr val="C00000"/>
            </a:solidFill>
            <a:latin typeface="Open Sans" panose="020B0604020202020204" charset="0"/>
            <a:ea typeface="Open Sans" panose="020B0604020202020204" charset="0"/>
            <a:cs typeface="Open Sans" panose="020B0604020202020204" charset="0"/>
          </a:endParaRPr>
        </a:p>
        <a:p>
          <a:pPr marL="114300" lvl="1" indent="-114300" algn="l" defTabSz="533400">
            <a:lnSpc>
              <a:spcPct val="90000"/>
            </a:lnSpc>
            <a:spcBef>
              <a:spcPct val="0"/>
            </a:spcBef>
            <a:spcAft>
              <a:spcPct val="15000"/>
            </a:spcAft>
            <a:buChar char="•"/>
          </a:pPr>
          <a:endParaRPr lang="pt-BR" sz="1200" kern="1200" dirty="0">
            <a:latin typeface="Open Sans" panose="020B0604020202020204" charset="0"/>
            <a:ea typeface="Open Sans" panose="020B0604020202020204" charset="0"/>
            <a:cs typeface="Open Sans" panose="020B0604020202020204" charset="0"/>
          </a:endParaRPr>
        </a:p>
      </dsp:txBody>
      <dsp:txXfrm>
        <a:off x="9798465" y="289000"/>
        <a:ext cx="1253861" cy="8359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19EB6-D866-42A8-B4F8-49C4A18BE19A}">
      <dsp:nvSpPr>
        <dsp:cNvPr id="0" name=""/>
        <dsp:cNvSpPr/>
      </dsp:nvSpPr>
      <dsp:spPr>
        <a:xfrm>
          <a:off x="1225" y="203395"/>
          <a:ext cx="2517793" cy="1007117"/>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a:latin typeface="Open Sans" panose="020B0604020202020204" charset="0"/>
              <a:ea typeface="Open Sans" panose="020B0604020202020204" charset="0"/>
              <a:cs typeface="Open Sans" panose="020B0604020202020204" charset="0"/>
            </a:rPr>
            <a:t>setup</a:t>
          </a:r>
          <a:endParaRPr lang="pt-BR" sz="1200" kern="1200" dirty="0">
            <a:latin typeface="Open Sans" panose="020B0604020202020204" charset="0"/>
            <a:ea typeface="Open Sans" panose="020B0604020202020204" charset="0"/>
            <a:cs typeface="Open Sans" panose="020B0604020202020204" charset="0"/>
          </a:endParaRPr>
        </a:p>
      </dsp:txBody>
      <dsp:txXfrm>
        <a:off x="504784" y="203395"/>
        <a:ext cx="1510676" cy="1007117"/>
      </dsp:txXfrm>
    </dsp:sp>
    <dsp:sp modelId="{AB221D9A-7F37-4CAE-AD4A-F7B2EE76FEFF}">
      <dsp:nvSpPr>
        <dsp:cNvPr id="0" name=""/>
        <dsp:cNvSpPr/>
      </dsp:nvSpPr>
      <dsp:spPr>
        <a:xfrm>
          <a:off x="2191706" y="289000"/>
          <a:ext cx="2089768" cy="835907"/>
        </a:xfrm>
        <a:prstGeom prst="chevron">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a:latin typeface="Open Sans" panose="020B0604020202020204" charset="0"/>
              <a:ea typeface="Open Sans" panose="020B0604020202020204" charset="0"/>
              <a:cs typeface="Open Sans" panose="020B0604020202020204" charset="0"/>
            </a:rPr>
            <a:t>Exploratoria_part1</a:t>
          </a:r>
          <a:endParaRPr lang="pt-BR" sz="1200" kern="1200" dirty="0">
            <a:latin typeface="Open Sans" panose="020B0604020202020204" charset="0"/>
            <a:ea typeface="Open Sans" panose="020B0604020202020204" charset="0"/>
            <a:cs typeface="Open Sans" panose="020B0604020202020204" charset="0"/>
          </a:endParaRPr>
        </a:p>
      </dsp:txBody>
      <dsp:txXfrm>
        <a:off x="2609660" y="289000"/>
        <a:ext cx="1253861" cy="835907"/>
      </dsp:txXfrm>
    </dsp:sp>
    <dsp:sp modelId="{3C02ABC0-7D33-441C-AC29-602574AACD69}">
      <dsp:nvSpPr>
        <dsp:cNvPr id="0" name=""/>
        <dsp:cNvSpPr/>
      </dsp:nvSpPr>
      <dsp:spPr>
        <a:xfrm>
          <a:off x="3988907" y="289000"/>
          <a:ext cx="2089768" cy="835907"/>
        </a:xfrm>
        <a:prstGeom prst="chevron">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a:latin typeface="Open Sans" panose="020B0604020202020204" charset="0"/>
              <a:ea typeface="Open Sans" panose="020B0604020202020204" charset="0"/>
              <a:cs typeface="Open Sans" panose="020B0604020202020204" charset="0"/>
            </a:rPr>
            <a:t>Exploratoria_part2</a:t>
          </a:r>
          <a:endParaRPr lang="pt-BR" sz="1200" kern="1200" dirty="0">
            <a:latin typeface="Open Sans" panose="020B0604020202020204" charset="0"/>
            <a:ea typeface="Open Sans" panose="020B0604020202020204" charset="0"/>
            <a:cs typeface="Open Sans" panose="020B0604020202020204" charset="0"/>
          </a:endParaRPr>
        </a:p>
      </dsp:txBody>
      <dsp:txXfrm>
        <a:off x="4406861" y="289000"/>
        <a:ext cx="1253861" cy="835907"/>
      </dsp:txXfrm>
    </dsp:sp>
    <dsp:sp modelId="{5911DBFA-F4D6-4978-B5B3-9802DED67E7B}">
      <dsp:nvSpPr>
        <dsp:cNvPr id="0" name=""/>
        <dsp:cNvSpPr/>
      </dsp:nvSpPr>
      <dsp:spPr>
        <a:xfrm>
          <a:off x="5786108" y="289000"/>
          <a:ext cx="2089768" cy="835907"/>
        </a:xfrm>
        <a:prstGeom prst="chevron">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latin typeface="Open Sans" panose="020B0604020202020204" charset="0"/>
              <a:ea typeface="Open Sans" panose="020B0604020202020204" charset="0"/>
              <a:cs typeface="Open Sans" panose="020B0604020202020204" charset="0"/>
            </a:rPr>
            <a:t>bivariada</a:t>
          </a:r>
        </a:p>
      </dsp:txBody>
      <dsp:txXfrm>
        <a:off x="6204062" y="289000"/>
        <a:ext cx="1253861" cy="835907"/>
      </dsp:txXfrm>
    </dsp:sp>
    <dsp:sp modelId="{09080E76-2DC4-4372-84BC-05C05B395057}">
      <dsp:nvSpPr>
        <dsp:cNvPr id="0" name=""/>
        <dsp:cNvSpPr/>
      </dsp:nvSpPr>
      <dsp:spPr>
        <a:xfrm>
          <a:off x="7583310" y="289000"/>
          <a:ext cx="2089768" cy="835907"/>
        </a:xfrm>
        <a:prstGeom prst="chevron">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latin typeface="Open Sans" panose="020B0604020202020204" charset="0"/>
              <a:ea typeface="Open Sans" panose="020B0604020202020204" charset="0"/>
              <a:cs typeface="Open Sans" panose="020B0604020202020204" charset="0"/>
            </a:rPr>
            <a:t>Cluster</a:t>
          </a:r>
        </a:p>
      </dsp:txBody>
      <dsp:txXfrm>
        <a:off x="8001264" y="289000"/>
        <a:ext cx="1253861" cy="835907"/>
      </dsp:txXfrm>
    </dsp:sp>
    <dsp:sp modelId="{CF738763-A5C3-4183-9EDA-E0BC939BBA6F}">
      <dsp:nvSpPr>
        <dsp:cNvPr id="0" name=""/>
        <dsp:cNvSpPr/>
      </dsp:nvSpPr>
      <dsp:spPr>
        <a:xfrm>
          <a:off x="9380511" y="289000"/>
          <a:ext cx="2089768" cy="835907"/>
        </a:xfrm>
        <a:prstGeom prst="chevron">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t" anchorCtr="0">
          <a:noAutofit/>
        </a:bodyPr>
        <a:lstStyle/>
        <a:p>
          <a:pPr marL="0" lvl="0" indent="0" algn="l" defTabSz="533400">
            <a:lnSpc>
              <a:spcPct val="90000"/>
            </a:lnSpc>
            <a:spcBef>
              <a:spcPct val="0"/>
            </a:spcBef>
            <a:spcAft>
              <a:spcPct val="35000"/>
            </a:spcAft>
            <a:buNone/>
          </a:pPr>
          <a:r>
            <a:rPr lang="pt-BR" sz="1200" kern="1200" dirty="0">
              <a:latin typeface="Open Sans" panose="020B0604020202020204" charset="0"/>
              <a:ea typeface="Open Sans" panose="020B0604020202020204" charset="0"/>
              <a:cs typeface="Open Sans" panose="020B0604020202020204" charset="0"/>
            </a:rPr>
            <a:t>Regressão:</a:t>
          </a:r>
        </a:p>
        <a:p>
          <a:pPr marL="114300" lvl="1" indent="-114300" algn="l" defTabSz="533400">
            <a:lnSpc>
              <a:spcPct val="90000"/>
            </a:lnSpc>
            <a:spcBef>
              <a:spcPct val="0"/>
            </a:spcBef>
            <a:spcAft>
              <a:spcPct val="15000"/>
            </a:spcAft>
            <a:buChar char="•"/>
          </a:pPr>
          <a:r>
            <a:rPr lang="pt-BR" sz="1200" kern="1200" dirty="0">
              <a:latin typeface="Open Sans" panose="020B0604020202020204" charset="0"/>
              <a:ea typeface="Open Sans" panose="020B0604020202020204" charset="0"/>
              <a:cs typeface="Open Sans" panose="020B0604020202020204" charset="0"/>
            </a:rPr>
            <a:t>CL0_reg</a:t>
          </a:r>
        </a:p>
        <a:p>
          <a:pPr marL="114300" lvl="1" indent="-114300" algn="l" defTabSz="533400">
            <a:lnSpc>
              <a:spcPct val="90000"/>
            </a:lnSpc>
            <a:spcBef>
              <a:spcPct val="0"/>
            </a:spcBef>
            <a:spcAft>
              <a:spcPct val="15000"/>
            </a:spcAft>
            <a:buChar char="•"/>
          </a:pPr>
          <a:r>
            <a:rPr lang="pt-BR" sz="1200" kern="1200" dirty="0">
              <a:latin typeface="Open Sans" panose="020B0604020202020204" charset="0"/>
              <a:ea typeface="Open Sans" panose="020B0604020202020204" charset="0"/>
              <a:cs typeface="Open Sans" panose="020B0604020202020204" charset="0"/>
            </a:rPr>
            <a:t>CL1_reg</a:t>
          </a:r>
        </a:p>
      </dsp:txBody>
      <dsp:txXfrm>
        <a:off x="9798465" y="289000"/>
        <a:ext cx="1253861" cy="83590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C0E9A-CAF1-44BA-8C98-5BE835AC7B3C}" type="datetimeFigureOut">
              <a:rPr lang="pt-BR" smtClean="0"/>
              <a:t>03/06/2020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CCD0D-6437-4073-8960-8BC5F3D1E700}" type="slidenum">
              <a:rPr lang="pt-BR" smtClean="0"/>
              <a:t>‹nº›</a:t>
            </a:fld>
            <a:endParaRPr lang="pt-BR"/>
          </a:p>
        </p:txBody>
      </p:sp>
    </p:spTree>
    <p:extLst>
      <p:ext uri="{BB962C8B-B14F-4D97-AF65-F5344CB8AC3E}">
        <p14:creationId xmlns:p14="http://schemas.microsoft.com/office/powerpoint/2010/main" val="2751402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3" name="Google Shape;13;p2"/>
          <p:cNvSpPr/>
          <p:nvPr/>
        </p:nvSpPr>
        <p:spPr>
          <a:xfrm>
            <a:off x="-33" y="-92267"/>
            <a:ext cx="12192000" cy="169200"/>
          </a:xfrm>
          <a:prstGeom prst="rect">
            <a:avLst/>
          </a:prstGeom>
          <a:solidFill>
            <a:srgbClr val="6ADBD9"/>
          </a:solidFill>
          <a:ln w="9525" cap="flat" cmpd="sng">
            <a:solidFill>
              <a:srgbClr val="6ADBD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 name="Google Shape;62;p13">
            <a:extLst>
              <a:ext uri="{FF2B5EF4-FFF2-40B4-BE49-F238E27FC236}">
                <a16:creationId xmlns:a16="http://schemas.microsoft.com/office/drawing/2014/main" id="{2516F10A-1860-4F4E-B29F-C5E5C3A58B13}"/>
              </a:ext>
            </a:extLst>
          </p:cNvPr>
          <p:cNvPicPr preferRelativeResize="0"/>
          <p:nvPr userDrawn="1"/>
        </p:nvPicPr>
        <p:blipFill>
          <a:blip r:embed="rId2">
            <a:alphaModFix/>
          </a:blip>
          <a:stretch>
            <a:fillRect/>
          </a:stretch>
        </p:blipFill>
        <p:spPr>
          <a:xfrm flipH="1">
            <a:off x="9515060" y="4625654"/>
            <a:ext cx="2628806" cy="2116755"/>
          </a:xfrm>
          <a:prstGeom prst="rect">
            <a:avLst/>
          </a:prstGeom>
          <a:noFill/>
          <a:ln>
            <a:noFill/>
          </a:ln>
        </p:spPr>
      </p:pic>
    </p:spTree>
    <p:extLst>
      <p:ext uri="{BB962C8B-B14F-4D97-AF65-F5344CB8AC3E}">
        <p14:creationId xmlns:p14="http://schemas.microsoft.com/office/powerpoint/2010/main" val="13918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7" name="Google Shape;47;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8" name="Google Shape;48;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236892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564077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D7937-05B1-4276-9BB4-06913220BCC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FEB13B8-6628-461E-A7DC-2E6DA8BC424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D72D6DD-44F5-4F28-BDCA-45803BDB2FE2}"/>
              </a:ext>
            </a:extLst>
          </p:cNvPr>
          <p:cNvSpPr>
            <a:spLocks noGrp="1"/>
          </p:cNvSpPr>
          <p:nvPr>
            <p:ph type="dt" sz="half" idx="10"/>
          </p:nvPr>
        </p:nvSpPr>
        <p:spPr/>
        <p:txBody>
          <a:bodyPr/>
          <a:lstStyle/>
          <a:p>
            <a:r>
              <a:rPr lang="pt-BR" dirty="0"/>
              <a:t>@2020 LABDATA FIA. Copyright </a:t>
            </a:r>
            <a:r>
              <a:rPr lang="pt-BR" dirty="0" err="1"/>
              <a:t>all</a:t>
            </a:r>
            <a:r>
              <a:rPr lang="pt-BR" dirty="0"/>
              <a:t> </a:t>
            </a:r>
            <a:r>
              <a:rPr lang="pt-BR" dirty="0" err="1"/>
              <a:t>rights</a:t>
            </a:r>
            <a:r>
              <a:rPr lang="pt-BR" dirty="0"/>
              <a:t> </a:t>
            </a:r>
            <a:r>
              <a:rPr lang="pt-BR" dirty="0" err="1"/>
              <a:t>reserved</a:t>
            </a:r>
            <a:r>
              <a:rPr lang="pt-BR" dirty="0"/>
              <a:t>.</a:t>
            </a:r>
          </a:p>
        </p:txBody>
      </p:sp>
      <p:sp>
        <p:nvSpPr>
          <p:cNvPr id="5" name="Espaço Reservado para Rodapé 4">
            <a:extLst>
              <a:ext uri="{FF2B5EF4-FFF2-40B4-BE49-F238E27FC236}">
                <a16:creationId xmlns:a16="http://schemas.microsoft.com/office/drawing/2014/main" id="{A0E48BF8-21E0-4701-AFCB-C6FBB2F4D9CE}"/>
              </a:ext>
            </a:extLst>
          </p:cNvPr>
          <p:cNvSpPr>
            <a:spLocks noGrp="1"/>
          </p:cNvSpPr>
          <p:nvPr>
            <p:ph type="ftr" sz="quarter" idx="11"/>
          </p:nvPr>
        </p:nvSpPr>
        <p:spPr/>
        <p:txBody>
          <a:bodyPr/>
          <a:lstStyle/>
          <a:p>
            <a:r>
              <a:rPr lang="pt-BR"/>
              <a:t>labdata.fia.com.br</a:t>
            </a:r>
          </a:p>
        </p:txBody>
      </p:sp>
      <p:sp>
        <p:nvSpPr>
          <p:cNvPr id="6" name="Espaço Reservado para Número de Slide 5">
            <a:extLst>
              <a:ext uri="{FF2B5EF4-FFF2-40B4-BE49-F238E27FC236}">
                <a16:creationId xmlns:a16="http://schemas.microsoft.com/office/drawing/2014/main" id="{53BE8D92-1CF9-45FD-A449-2C0CE0396BDC}"/>
              </a:ext>
            </a:extLst>
          </p:cNvPr>
          <p:cNvSpPr>
            <a:spLocks noGrp="1"/>
          </p:cNvSpPr>
          <p:nvPr>
            <p:ph type="sldNum" sz="quarter" idx="12"/>
          </p:nvPr>
        </p:nvSpPr>
        <p:spPr/>
        <p:txBody>
          <a:bodyPr/>
          <a:lstStyle/>
          <a:p>
            <a:fld id="{E8FB8526-A7DF-44F1-A0A0-E2C9088E1528}" type="slidenum">
              <a:rPr lang="pt-BR" smtClean="0"/>
              <a:t>‹nº›</a:t>
            </a:fld>
            <a:endParaRPr lang="pt-BR"/>
          </a:p>
        </p:txBody>
      </p:sp>
    </p:spTree>
    <p:extLst>
      <p:ext uri="{BB962C8B-B14F-4D97-AF65-F5344CB8AC3E}">
        <p14:creationId xmlns:p14="http://schemas.microsoft.com/office/powerpoint/2010/main" val="309577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6" name="Google Shape;16;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51081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663954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2492318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263151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1" name="Google Shape;31;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2" name="Google Shape;32;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128937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5" name="Google Shape;35;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107870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9" name="Google Shape;39;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0" name="Google Shape;40;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1" name="Google Shape;41;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05618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403671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1455118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7.png"/><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grpSp>
        <p:nvGrpSpPr>
          <p:cNvPr id="56" name="Google Shape;56;p13"/>
          <p:cNvGrpSpPr/>
          <p:nvPr/>
        </p:nvGrpSpPr>
        <p:grpSpPr>
          <a:xfrm>
            <a:off x="-3251199" y="-304800"/>
            <a:ext cx="10893700" cy="7467600"/>
            <a:chOff x="-2438400" y="-228600"/>
            <a:chExt cx="8170275" cy="5600700"/>
          </a:xfrm>
        </p:grpSpPr>
        <p:grpSp>
          <p:nvGrpSpPr>
            <p:cNvPr id="57" name="Google Shape;57;p13"/>
            <p:cNvGrpSpPr/>
            <p:nvPr/>
          </p:nvGrpSpPr>
          <p:grpSpPr>
            <a:xfrm>
              <a:off x="-2438400" y="0"/>
              <a:ext cx="8017875" cy="5372100"/>
              <a:chOff x="-2438400" y="0"/>
              <a:chExt cx="8017875" cy="5372100"/>
            </a:xfrm>
          </p:grpSpPr>
          <p:pic>
            <p:nvPicPr>
              <p:cNvPr id="58" name="Google Shape;58;p13"/>
              <p:cNvPicPr preferRelativeResize="0"/>
              <p:nvPr/>
            </p:nvPicPr>
            <p:blipFill rotWithShape="1">
              <a:blip r:embed="rId3">
                <a:alphaModFix/>
              </a:blip>
              <a:srcRect l="-43947"/>
              <a:stretch/>
            </p:blipFill>
            <p:spPr>
              <a:xfrm rot="10800000" flipH="1">
                <a:off x="-2438400" y="0"/>
                <a:ext cx="7987800" cy="5143500"/>
              </a:xfrm>
              <a:prstGeom prst="trapezoid">
                <a:avLst>
                  <a:gd name="adj" fmla="val 41313"/>
                </a:avLst>
              </a:prstGeom>
              <a:noFill/>
              <a:ln>
                <a:noFill/>
              </a:ln>
            </p:spPr>
          </p:pic>
          <p:cxnSp>
            <p:nvCxnSpPr>
              <p:cNvPr id="59" name="Google Shape;59;p13"/>
              <p:cNvCxnSpPr/>
              <p:nvPr/>
            </p:nvCxnSpPr>
            <p:spPr>
              <a:xfrm flipH="1">
                <a:off x="3371775" y="0"/>
                <a:ext cx="2207700" cy="5372100"/>
              </a:xfrm>
              <a:prstGeom prst="straightConnector1">
                <a:avLst/>
              </a:prstGeom>
              <a:noFill/>
              <a:ln w="28575" cap="flat" cmpd="sng">
                <a:solidFill>
                  <a:srgbClr val="6ADBD9"/>
                </a:solidFill>
                <a:prstDash val="solid"/>
                <a:round/>
                <a:headEnd type="none" w="med" len="med"/>
                <a:tailEnd type="none" w="med" len="med"/>
              </a:ln>
            </p:spPr>
          </p:cxnSp>
        </p:grpSp>
        <p:cxnSp>
          <p:nvCxnSpPr>
            <p:cNvPr id="60" name="Google Shape;60;p13"/>
            <p:cNvCxnSpPr/>
            <p:nvPr/>
          </p:nvCxnSpPr>
          <p:spPr>
            <a:xfrm flipH="1">
              <a:off x="3524175" y="-228600"/>
              <a:ext cx="2207700" cy="5372100"/>
            </a:xfrm>
            <a:prstGeom prst="straightConnector1">
              <a:avLst/>
            </a:prstGeom>
            <a:noFill/>
            <a:ln w="19050" cap="flat" cmpd="sng">
              <a:solidFill>
                <a:srgbClr val="6ADBD9"/>
              </a:solidFill>
              <a:prstDash val="solid"/>
              <a:round/>
              <a:headEnd type="none" w="med" len="med"/>
              <a:tailEnd type="none" w="med" len="med"/>
            </a:ln>
          </p:spPr>
        </p:cxnSp>
      </p:grpSp>
      <p:sp>
        <p:nvSpPr>
          <p:cNvPr id="12" name="Title Placeholder 1">
            <a:extLst>
              <a:ext uri="{FF2B5EF4-FFF2-40B4-BE49-F238E27FC236}">
                <a16:creationId xmlns:a16="http://schemas.microsoft.com/office/drawing/2014/main" id="{07F0ED33-AD32-4C33-85BB-32CDD38A7B6A}"/>
              </a:ext>
            </a:extLst>
          </p:cNvPr>
          <p:cNvSpPr txBox="1">
            <a:spLocks/>
          </p:cNvSpPr>
          <p:nvPr/>
        </p:nvSpPr>
        <p:spPr>
          <a:xfrm>
            <a:off x="359678" y="2270854"/>
            <a:ext cx="5769507" cy="2272160"/>
          </a:xfrm>
          <a:prstGeom prst="rect">
            <a:avLst/>
          </a:prstGeom>
          <a:noFill/>
          <a:ln>
            <a:noFill/>
          </a:ln>
        </p:spPr>
        <p:txBody>
          <a:bodyPr spcFirstLastPara="1" wrap="square" lIns="121900" tIns="121900" rIns="121900" bIns="121900" anchor="t" anchorCtr="0">
            <a:noAutofit/>
          </a:bodyPr>
          <a:lstStyle>
            <a:defPPr>
              <a:defRPr lang="pt-BR"/>
            </a:defPPr>
            <a:lvl1pPr defTabSz="1219170">
              <a:buClr>
                <a:srgbClr val="000000"/>
              </a:buClr>
              <a:defRPr sz="1867" b="1" kern="0">
                <a:solidFill>
                  <a:srgbClr val="666666"/>
                </a:solidFill>
                <a:latin typeface="Open Sans"/>
                <a:ea typeface="Open Sans"/>
                <a:cs typeface="Open Sans"/>
              </a:defRPr>
            </a:lvl1pPr>
          </a:lstStyle>
          <a:p>
            <a:pPr>
              <a:lnSpc>
                <a:spcPct val="150000"/>
              </a:lnSpc>
            </a:pPr>
            <a:r>
              <a:rPr lang="pt-BR" sz="2800" dirty="0"/>
              <a:t>Trabalho</a:t>
            </a:r>
            <a:r>
              <a:rPr lang="en-US" sz="2800" dirty="0"/>
              <a:t> Final – </a:t>
            </a:r>
            <a:r>
              <a:rPr lang="en-US" sz="2800" dirty="0" err="1"/>
              <a:t>Turma</a:t>
            </a:r>
            <a:r>
              <a:rPr lang="en-US" sz="2800" dirty="0"/>
              <a:t> 12</a:t>
            </a:r>
          </a:p>
          <a:p>
            <a:pPr>
              <a:lnSpc>
                <a:spcPct val="150000"/>
              </a:lnSpc>
            </a:pPr>
            <a:r>
              <a:rPr lang="en-US" sz="2800" dirty="0" err="1"/>
              <a:t>Entrega</a:t>
            </a:r>
            <a:r>
              <a:rPr lang="en-US" sz="2800" dirty="0"/>
              <a:t> 3</a:t>
            </a:r>
          </a:p>
          <a:p>
            <a:pPr>
              <a:lnSpc>
                <a:spcPct val="150000"/>
              </a:lnSpc>
            </a:pPr>
            <a:r>
              <a:rPr lang="da-DK" sz="2000" b="0" dirty="0">
                <a:solidFill>
                  <a:schemeClr val="bg1"/>
                </a:solidFill>
              </a:rPr>
              <a:t>Caso de Uso: Olist</a:t>
            </a:r>
          </a:p>
          <a:p>
            <a:endParaRPr lang="da-DK" sz="1600" b="0" dirty="0">
              <a:solidFill>
                <a:schemeClr val="bg1"/>
              </a:solidFill>
            </a:endParaRPr>
          </a:p>
          <a:p>
            <a:endParaRPr lang="en-US" sz="1600" b="0" dirty="0">
              <a:solidFill>
                <a:schemeClr val="bg1"/>
              </a:solidFill>
            </a:endParaRPr>
          </a:p>
        </p:txBody>
      </p:sp>
      <p:sp>
        <p:nvSpPr>
          <p:cNvPr id="20" name="Retângulo 19">
            <a:extLst>
              <a:ext uri="{FF2B5EF4-FFF2-40B4-BE49-F238E27FC236}">
                <a16:creationId xmlns:a16="http://schemas.microsoft.com/office/drawing/2014/main" id="{E295E716-2175-4DFD-8229-453249015B86}"/>
              </a:ext>
            </a:extLst>
          </p:cNvPr>
          <p:cNvSpPr/>
          <p:nvPr/>
        </p:nvSpPr>
        <p:spPr>
          <a:xfrm>
            <a:off x="6650893" y="2232013"/>
            <a:ext cx="5413610" cy="2646878"/>
          </a:xfrm>
          <a:prstGeom prst="rect">
            <a:avLst/>
          </a:prstGeom>
        </p:spPr>
        <p:txBody>
          <a:bodyPr wrap="square">
            <a:spAutoFit/>
          </a:bodyPr>
          <a:lstStyle/>
          <a:p>
            <a:pPr algn="ctr">
              <a:lnSpc>
                <a:spcPct val="150000"/>
              </a:lnSpc>
            </a:pPr>
            <a:r>
              <a:rPr lang="pt-BR" b="1" dirty="0">
                <a:solidFill>
                  <a:srgbClr val="434343"/>
                </a:solidFill>
                <a:latin typeface="Open Sans" panose="020B0604020202020204" charset="0"/>
              </a:rPr>
              <a:t>GRUPO 1:</a:t>
            </a:r>
          </a:p>
          <a:p>
            <a:pPr marL="285750" indent="-285750" algn="ctr">
              <a:lnSpc>
                <a:spcPct val="150000"/>
              </a:lnSpc>
              <a:buFontTx/>
              <a:buChar char="-"/>
            </a:pPr>
            <a:r>
              <a:rPr lang="pt-BR" b="1" dirty="0">
                <a:solidFill>
                  <a:srgbClr val="434343"/>
                </a:solidFill>
                <a:latin typeface="Open Sans" panose="020B0604020202020204" charset="0"/>
              </a:rPr>
              <a:t>Alan Ferreirós</a:t>
            </a:r>
          </a:p>
          <a:p>
            <a:pPr algn="ctr"/>
            <a:endParaRPr lang="pt-BR" sz="1400" b="1" dirty="0">
              <a:solidFill>
                <a:srgbClr val="434343"/>
              </a:solidFill>
              <a:latin typeface="Open Sans" panose="020B0604020202020204" charset="0"/>
              <a:ea typeface="Open Sans" panose="020B0604020202020204" charset="0"/>
              <a:cs typeface="Open Sans" panose="020B0604020202020204" charset="0"/>
            </a:endParaRPr>
          </a:p>
          <a:p>
            <a:pPr algn="ctr"/>
            <a:endParaRPr lang="pt-BR" sz="1400" b="1" dirty="0">
              <a:solidFill>
                <a:srgbClr val="434343"/>
              </a:solidFill>
              <a:latin typeface="Open Sans" panose="020B0604020202020204" charset="0"/>
              <a:ea typeface="Open Sans" panose="020B0604020202020204" charset="0"/>
              <a:cs typeface="Open Sans" panose="020B0604020202020204" charset="0"/>
            </a:endParaRPr>
          </a:p>
          <a:p>
            <a:pPr algn="ctr"/>
            <a:endParaRPr lang="pt-BR" sz="1400" b="1" dirty="0">
              <a:solidFill>
                <a:srgbClr val="434343"/>
              </a:solidFill>
              <a:latin typeface="Open Sans" panose="020B0604020202020204" charset="0"/>
              <a:ea typeface="Open Sans" panose="020B0604020202020204" charset="0"/>
              <a:cs typeface="Open Sans" panose="020B0604020202020204" charset="0"/>
            </a:endParaRPr>
          </a:p>
          <a:p>
            <a:pPr algn="ctr"/>
            <a:endParaRPr lang="pt-BR" sz="1400" b="1" dirty="0">
              <a:solidFill>
                <a:srgbClr val="434343"/>
              </a:solidFill>
              <a:latin typeface="Open Sans" panose="020B0604020202020204" charset="0"/>
              <a:ea typeface="Open Sans" panose="020B0604020202020204" charset="0"/>
              <a:cs typeface="Open Sans" panose="020B0604020202020204" charset="0"/>
            </a:endParaRPr>
          </a:p>
          <a:p>
            <a:pPr algn="ctr"/>
            <a:endParaRPr lang="pt-BR" sz="1400" b="1" dirty="0">
              <a:solidFill>
                <a:srgbClr val="434343"/>
              </a:solidFill>
              <a:latin typeface="Open Sans" panose="020B0604020202020204" charset="0"/>
              <a:ea typeface="Open Sans" panose="020B0604020202020204" charset="0"/>
              <a:cs typeface="Open Sans" panose="020B0604020202020204" charset="0"/>
            </a:endParaRPr>
          </a:p>
          <a:p>
            <a:pPr algn="ctr"/>
            <a:endParaRPr lang="pt-BR" sz="1400" b="1" dirty="0">
              <a:solidFill>
                <a:srgbClr val="434343"/>
              </a:solidFill>
              <a:latin typeface="Open Sans" panose="020B0604020202020204" charset="0"/>
              <a:ea typeface="Open Sans" panose="020B0604020202020204" charset="0"/>
              <a:cs typeface="Open Sans" panose="020B0604020202020204" charset="0"/>
            </a:endParaRPr>
          </a:p>
          <a:p>
            <a:pPr algn="ctr"/>
            <a:endParaRPr lang="pt-BR" sz="1400" b="1" dirty="0">
              <a:solidFill>
                <a:srgbClr val="434343"/>
              </a:solidFill>
              <a:latin typeface="Open Sans" panose="020B0604020202020204" charset="0"/>
              <a:ea typeface="Open Sans" panose="020B0604020202020204" charset="0"/>
              <a:cs typeface="Open Sans" panose="020B0604020202020204" charset="0"/>
            </a:endParaRPr>
          </a:p>
          <a:p>
            <a:pPr algn="ctr"/>
            <a:endParaRPr lang="pt-BR" sz="1400" dirty="0">
              <a:solidFill>
                <a:srgbClr val="434343"/>
              </a:solidFill>
              <a:latin typeface="Open Sans" panose="020B0604020202020204" charset="0"/>
              <a:ea typeface="Open Sans" panose="020B0604020202020204" charset="0"/>
              <a:cs typeface="Open Sans" panose="020B0604020202020204" charset="0"/>
            </a:endParaRPr>
          </a:p>
        </p:txBody>
      </p:sp>
      <p:sp>
        <p:nvSpPr>
          <p:cNvPr id="2" name="Retângulo 1">
            <a:extLst>
              <a:ext uri="{FF2B5EF4-FFF2-40B4-BE49-F238E27FC236}">
                <a16:creationId xmlns:a16="http://schemas.microsoft.com/office/drawing/2014/main" id="{92C8DF23-C1DF-4860-97B2-B24B5D8371AA}"/>
              </a:ext>
            </a:extLst>
          </p:cNvPr>
          <p:cNvSpPr/>
          <p:nvPr/>
        </p:nvSpPr>
        <p:spPr>
          <a:xfrm>
            <a:off x="407564" y="4939076"/>
            <a:ext cx="6096000" cy="923330"/>
          </a:xfrm>
          <a:prstGeom prst="rect">
            <a:avLst/>
          </a:prstGeom>
        </p:spPr>
        <p:txBody>
          <a:bodyPr>
            <a:spAutoFit/>
          </a:bodyPr>
          <a:lstStyle/>
          <a:p>
            <a:r>
              <a:rPr lang="pt-BR" b="1" dirty="0">
                <a:solidFill>
                  <a:srgbClr val="434343"/>
                </a:solidFill>
                <a:latin typeface="Open Sans" panose="020B0604020202020204" charset="0"/>
                <a:ea typeface="Open Sans" panose="020B0604020202020204" charset="0"/>
                <a:cs typeface="Open Sans" panose="020B0604020202020204" charset="0"/>
              </a:rPr>
              <a:t>Coordenadores: </a:t>
            </a:r>
          </a:p>
          <a:p>
            <a:r>
              <a:rPr lang="pt-BR" dirty="0" err="1">
                <a:solidFill>
                  <a:srgbClr val="434343"/>
                </a:solidFill>
                <a:latin typeface="Open Sans" panose="020B0604020202020204" charset="0"/>
                <a:ea typeface="Open Sans" panose="020B0604020202020204" charset="0"/>
                <a:cs typeface="Open Sans" panose="020B0604020202020204" charset="0"/>
              </a:rPr>
              <a:t>Profª</a:t>
            </a:r>
            <a:r>
              <a:rPr lang="pt-BR" dirty="0">
                <a:solidFill>
                  <a:srgbClr val="434343"/>
                </a:solidFill>
                <a:latin typeface="Open Sans" panose="020B0604020202020204" charset="0"/>
                <a:ea typeface="Open Sans" panose="020B0604020202020204" charset="0"/>
                <a:cs typeface="Open Sans" panose="020B0604020202020204" charset="0"/>
              </a:rPr>
              <a:t> </a:t>
            </a:r>
            <a:r>
              <a:rPr lang="pt-BR" dirty="0" err="1">
                <a:solidFill>
                  <a:srgbClr val="434343"/>
                </a:solidFill>
                <a:latin typeface="Open Sans" panose="020B0604020202020204" charset="0"/>
                <a:ea typeface="Open Sans" panose="020B0604020202020204" charset="0"/>
                <a:cs typeface="Open Sans" panose="020B0604020202020204" charset="0"/>
              </a:rPr>
              <a:t>Dr</a:t>
            </a:r>
            <a:r>
              <a:rPr lang="pt-BR" dirty="0">
                <a:solidFill>
                  <a:srgbClr val="434343"/>
                </a:solidFill>
                <a:latin typeface="Open Sans" panose="020B0604020202020204" charset="0"/>
                <a:ea typeface="Open Sans" panose="020B0604020202020204" charset="0"/>
                <a:cs typeface="Open Sans" panose="020B0604020202020204" charset="0"/>
              </a:rPr>
              <a:t>ª Alessandra de </a:t>
            </a:r>
            <a:r>
              <a:rPr lang="pt-BR" dirty="0" err="1">
                <a:solidFill>
                  <a:srgbClr val="434343"/>
                </a:solidFill>
                <a:latin typeface="Open Sans" panose="020B0604020202020204" charset="0"/>
                <a:ea typeface="Open Sans" panose="020B0604020202020204" charset="0"/>
                <a:cs typeface="Open Sans" panose="020B0604020202020204" charset="0"/>
              </a:rPr>
              <a:t>Álvila</a:t>
            </a:r>
            <a:r>
              <a:rPr lang="pt-BR" dirty="0">
                <a:solidFill>
                  <a:srgbClr val="434343"/>
                </a:solidFill>
                <a:latin typeface="Open Sans" panose="020B0604020202020204" charset="0"/>
                <a:ea typeface="Open Sans" panose="020B0604020202020204" charset="0"/>
                <a:cs typeface="Open Sans" panose="020B0604020202020204" charset="0"/>
              </a:rPr>
              <a:t> </a:t>
            </a:r>
            <a:r>
              <a:rPr lang="pt-BR" dirty="0" err="1">
                <a:solidFill>
                  <a:srgbClr val="434343"/>
                </a:solidFill>
                <a:latin typeface="Open Sans" panose="020B0604020202020204" charset="0"/>
                <a:ea typeface="Open Sans" panose="020B0604020202020204" charset="0"/>
                <a:cs typeface="Open Sans" panose="020B0604020202020204" charset="0"/>
              </a:rPr>
              <a:t>Montini</a:t>
            </a:r>
            <a:endParaRPr lang="pt-BR" dirty="0">
              <a:solidFill>
                <a:srgbClr val="434343"/>
              </a:solidFill>
              <a:latin typeface="Open Sans" panose="020B0604020202020204" charset="0"/>
              <a:ea typeface="Open Sans" panose="020B0604020202020204" charset="0"/>
              <a:cs typeface="Open Sans" panose="020B0604020202020204" charset="0"/>
            </a:endParaRPr>
          </a:p>
          <a:p>
            <a:r>
              <a:rPr lang="pt-BR" dirty="0" err="1">
                <a:solidFill>
                  <a:srgbClr val="434343"/>
                </a:solidFill>
                <a:latin typeface="Open Sans" panose="020B0604020202020204" charset="0"/>
                <a:ea typeface="Open Sans" panose="020B0604020202020204" charset="0"/>
                <a:cs typeface="Open Sans" panose="020B0604020202020204" charset="0"/>
              </a:rPr>
              <a:t>Profª</a:t>
            </a:r>
            <a:r>
              <a:rPr lang="pt-BR" dirty="0">
                <a:solidFill>
                  <a:srgbClr val="434343"/>
                </a:solidFill>
                <a:latin typeface="Open Sans" panose="020B0604020202020204" charset="0"/>
                <a:ea typeface="Open Sans" panose="020B0604020202020204" charset="0"/>
                <a:cs typeface="Open Sans" panose="020B0604020202020204" charset="0"/>
              </a:rPr>
              <a:t> Dr.  </a:t>
            </a:r>
            <a:r>
              <a:rPr lang="pt-BR" dirty="0">
                <a:solidFill>
                  <a:srgbClr val="434343"/>
                </a:solidFill>
                <a:latin typeface="Open Sans" panose="020B0604020202020204" charset="0"/>
              </a:rPr>
              <a:t>Adolpho Walter </a:t>
            </a:r>
            <a:r>
              <a:rPr lang="pt-BR" dirty="0" err="1">
                <a:solidFill>
                  <a:srgbClr val="434343"/>
                </a:solidFill>
                <a:latin typeface="Open Sans" panose="020B0604020202020204" charset="0"/>
              </a:rPr>
              <a:t>Pimazoni</a:t>
            </a:r>
            <a:r>
              <a:rPr lang="pt-BR" dirty="0">
                <a:solidFill>
                  <a:srgbClr val="434343"/>
                </a:solidFill>
                <a:latin typeface="Open Sans" panose="020B0604020202020204" charset="0"/>
              </a:rPr>
              <a:t> </a:t>
            </a:r>
            <a:r>
              <a:rPr lang="pt-BR" dirty="0" err="1">
                <a:solidFill>
                  <a:srgbClr val="434343"/>
                </a:solidFill>
                <a:latin typeface="Open Sans" panose="020B0604020202020204" charset="0"/>
              </a:rPr>
              <a:t>Canton</a:t>
            </a:r>
            <a:endParaRPr lang="pt-BR" dirty="0">
              <a:solidFill>
                <a:srgbClr val="434343"/>
              </a:solidFill>
              <a:latin typeface="Open Sans" panose="020B0604020202020204" charset="0"/>
            </a:endParaRPr>
          </a:p>
        </p:txBody>
      </p:sp>
      <p:sp>
        <p:nvSpPr>
          <p:cNvPr id="64" name="Google Shape;64;p13"/>
          <p:cNvSpPr txBox="1"/>
          <p:nvPr/>
        </p:nvSpPr>
        <p:spPr>
          <a:xfrm>
            <a:off x="407564" y="4187414"/>
            <a:ext cx="4330800" cy="508000"/>
          </a:xfrm>
          <a:prstGeom prst="rect">
            <a:avLst/>
          </a:prstGeom>
          <a:noFill/>
          <a:ln>
            <a:noFill/>
          </a:ln>
        </p:spPr>
        <p:txBody>
          <a:bodyPr spcFirstLastPara="1" wrap="square" lIns="121900" tIns="121900" rIns="121900" bIns="121900" anchor="t" anchorCtr="0">
            <a:noAutofit/>
          </a:bodyPr>
          <a:lstStyle/>
          <a:p>
            <a:pPr defTabSz="1219170">
              <a:buClr>
                <a:srgbClr val="000000"/>
              </a:buClr>
            </a:pPr>
            <a:endParaRPr lang="pt-BR" sz="1200" b="1" kern="0" dirty="0">
              <a:latin typeface="Open Sans"/>
              <a:ea typeface="Open Sans"/>
              <a:cs typeface="Open Sans"/>
              <a:sym typeface="Open Sans"/>
            </a:endParaRPr>
          </a:p>
          <a:p>
            <a:pPr defTabSz="1219170">
              <a:buClr>
                <a:srgbClr val="000000"/>
              </a:buClr>
            </a:pPr>
            <a:r>
              <a:rPr lang="pt-BR" sz="1200" b="1" kern="0" dirty="0">
                <a:solidFill>
                  <a:srgbClr val="FF0000"/>
                </a:solidFill>
                <a:latin typeface="Open Sans"/>
                <a:ea typeface="Open Sans"/>
                <a:cs typeface="Open Sans"/>
                <a:sym typeface="Open Sans"/>
              </a:rPr>
              <a:t>03/Junho/2020</a:t>
            </a:r>
            <a:endParaRPr b="1" kern="0" dirty="0">
              <a:solidFill>
                <a:srgbClr val="FF0000"/>
              </a:solidFill>
              <a:latin typeface="Open Sans"/>
              <a:ea typeface="Open Sans"/>
              <a:cs typeface="Open Sans"/>
              <a:sym typeface="Open Sans"/>
            </a:endParaRPr>
          </a:p>
        </p:txBody>
      </p:sp>
      <p:pic>
        <p:nvPicPr>
          <p:cNvPr id="23" name="Imagem 22">
            <a:extLst>
              <a:ext uri="{FF2B5EF4-FFF2-40B4-BE49-F238E27FC236}">
                <a16:creationId xmlns:a16="http://schemas.microsoft.com/office/drawing/2014/main" id="{1390C85A-508E-4E95-BE63-C0D82347C71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580" t="41980" r="8724" b="41925"/>
          <a:stretch/>
        </p:blipFill>
        <p:spPr>
          <a:xfrm>
            <a:off x="6586620" y="6252850"/>
            <a:ext cx="1705361" cy="327947"/>
          </a:xfrm>
          <a:prstGeom prst="rect">
            <a:avLst/>
          </a:prstGeom>
        </p:spPr>
      </p:pic>
      <p:pic>
        <p:nvPicPr>
          <p:cNvPr id="25" name="Google Shape;62;p13">
            <a:extLst>
              <a:ext uri="{FF2B5EF4-FFF2-40B4-BE49-F238E27FC236}">
                <a16:creationId xmlns:a16="http://schemas.microsoft.com/office/drawing/2014/main" id="{9D548036-247A-46AE-9395-FBB4562CA032}"/>
              </a:ext>
            </a:extLst>
          </p:cNvPr>
          <p:cNvPicPr preferRelativeResize="0"/>
          <p:nvPr/>
        </p:nvPicPr>
        <p:blipFill>
          <a:blip r:embed="rId5">
            <a:alphaModFix/>
          </a:blip>
          <a:stretch>
            <a:fillRect/>
          </a:stretch>
        </p:blipFill>
        <p:spPr>
          <a:xfrm rot="10800000" flipH="1">
            <a:off x="152229" y="77049"/>
            <a:ext cx="2628806" cy="21167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Placeholder 1">
            <a:extLst>
              <a:ext uri="{FF2B5EF4-FFF2-40B4-BE49-F238E27FC236}">
                <a16:creationId xmlns:a16="http://schemas.microsoft.com/office/drawing/2014/main" id="{3594DE52-7C66-4B4A-A0A2-6A19C13FEDE7}"/>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err="1">
                <a:solidFill>
                  <a:srgbClr val="434343"/>
                </a:solidFill>
                <a:latin typeface="Open Sans" panose="020B0604020202020204" charset="0"/>
                <a:ea typeface="Open Sans" panose="020B0604020202020204" charset="0"/>
                <a:cs typeface="Open Sans" panose="020B0604020202020204" charset="0"/>
              </a:rPr>
              <a:t>Observações</a:t>
            </a:r>
            <a:endParaRPr lang="en-US" dirty="0">
              <a:solidFill>
                <a:srgbClr val="434343"/>
              </a:solidFill>
              <a:latin typeface="Open Sans" panose="020B0604020202020204" charset="0"/>
              <a:ea typeface="Open Sans" panose="020B0604020202020204" charset="0"/>
              <a:cs typeface="Open Sans" panose="020B0604020202020204" charset="0"/>
            </a:endParaRPr>
          </a:p>
        </p:txBody>
      </p:sp>
      <p:sp>
        <p:nvSpPr>
          <p:cNvPr id="47" name="Espaço Reservado para Número de Slide 4">
            <a:extLst>
              <a:ext uri="{FF2B5EF4-FFF2-40B4-BE49-F238E27FC236}">
                <a16:creationId xmlns:a16="http://schemas.microsoft.com/office/drawing/2014/main" id="{E7447111-A0E5-4121-83CE-1C881649F1ED}"/>
              </a:ext>
            </a:extLst>
          </p:cNvPr>
          <p:cNvSpPr txBox="1">
            <a:spLocks/>
          </p:cNvSpPr>
          <p:nvPr/>
        </p:nvSpPr>
        <p:spPr>
          <a:xfrm>
            <a:off x="11529390" y="379620"/>
            <a:ext cx="274983"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B8526-A7DF-44F1-A0A0-E2C9088E1528}" type="slidenum">
              <a:rPr lang="pt-BR" smtClean="0">
                <a:solidFill>
                  <a:srgbClr val="6ADBD9"/>
                </a:solidFill>
              </a:rPr>
              <a:pPr/>
              <a:t>2</a:t>
            </a:fld>
            <a:endParaRPr lang="pt-BR" dirty="0">
              <a:solidFill>
                <a:srgbClr val="6ADBD9"/>
              </a:solidFill>
            </a:endParaRPr>
          </a:p>
        </p:txBody>
      </p:sp>
      <p:sp>
        <p:nvSpPr>
          <p:cNvPr id="48" name="Pentágono 47">
            <a:extLst>
              <a:ext uri="{FF2B5EF4-FFF2-40B4-BE49-F238E27FC236}">
                <a16:creationId xmlns:a16="http://schemas.microsoft.com/office/drawing/2014/main" id="{C1454E66-3B3A-46A4-B1A7-0A7F2A33A910}"/>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6ADBD9"/>
              </a:solidFill>
            </a:endParaRPr>
          </a:p>
        </p:txBody>
      </p:sp>
      <p:pic>
        <p:nvPicPr>
          <p:cNvPr id="20" name="Google Shape;62;p13">
            <a:extLst>
              <a:ext uri="{FF2B5EF4-FFF2-40B4-BE49-F238E27FC236}">
                <a16:creationId xmlns:a16="http://schemas.microsoft.com/office/drawing/2014/main" id="{7D168EB8-243F-4975-923B-9F72F52C16BA}"/>
              </a:ext>
            </a:extLst>
          </p:cNvPr>
          <p:cNvPicPr preferRelativeResize="0"/>
          <p:nvPr/>
        </p:nvPicPr>
        <p:blipFill>
          <a:blip r:embed="rId2">
            <a:alphaModFix/>
          </a:blip>
          <a:stretch>
            <a:fillRect/>
          </a:stretch>
        </p:blipFill>
        <p:spPr>
          <a:xfrm flipH="1">
            <a:off x="9515060" y="4625654"/>
            <a:ext cx="2628806" cy="2116755"/>
          </a:xfrm>
          <a:prstGeom prst="rect">
            <a:avLst/>
          </a:prstGeom>
          <a:noFill/>
          <a:ln>
            <a:noFill/>
          </a:ln>
        </p:spPr>
      </p:pic>
      <p:sp>
        <p:nvSpPr>
          <p:cNvPr id="14" name="Retângulo 13">
            <a:extLst>
              <a:ext uri="{FF2B5EF4-FFF2-40B4-BE49-F238E27FC236}">
                <a16:creationId xmlns:a16="http://schemas.microsoft.com/office/drawing/2014/main" id="{AC86E50F-7A5E-454B-8779-14BC0B72C234}"/>
              </a:ext>
            </a:extLst>
          </p:cNvPr>
          <p:cNvSpPr/>
          <p:nvPr/>
        </p:nvSpPr>
        <p:spPr>
          <a:xfrm>
            <a:off x="339635" y="1107307"/>
            <a:ext cx="10014857" cy="584775"/>
          </a:xfrm>
          <a:prstGeom prst="rect">
            <a:avLst/>
          </a:prstGeom>
        </p:spPr>
        <p:txBody>
          <a:bodyPr wrap="square">
            <a:spAutoFit/>
          </a:bodyPr>
          <a:lstStyle/>
          <a:p>
            <a:r>
              <a:rPr lang="da-DK" sz="1600" dirty="0">
                <a:solidFill>
                  <a:schemeClr val="accent1">
                    <a:lumMod val="75000"/>
                  </a:schemeClr>
                </a:solidFill>
              </a:rPr>
              <a:t>- Nos próximos slides coloquei em </a:t>
            </a:r>
            <a:r>
              <a:rPr lang="da-DK" sz="1600" dirty="0">
                <a:solidFill>
                  <a:srgbClr val="FF0000"/>
                </a:solidFill>
              </a:rPr>
              <a:t>vermelho</a:t>
            </a:r>
            <a:r>
              <a:rPr lang="da-DK" sz="1600" dirty="0">
                <a:solidFill>
                  <a:schemeClr val="accent1">
                    <a:lumMod val="75000"/>
                  </a:schemeClr>
                </a:solidFill>
              </a:rPr>
              <a:t> as principais mudanças em relação à entrega 2.</a:t>
            </a:r>
          </a:p>
          <a:p>
            <a:pPr marL="285750" indent="-285750">
              <a:buFontTx/>
              <a:buChar char="-"/>
            </a:pPr>
            <a:endParaRPr lang="pt-BR" sz="1600" dirty="0">
              <a:solidFill>
                <a:schemeClr val="accent1">
                  <a:lumMod val="75000"/>
                </a:schemeClr>
              </a:solidFill>
            </a:endParaRPr>
          </a:p>
        </p:txBody>
      </p:sp>
      <p:sp>
        <p:nvSpPr>
          <p:cNvPr id="15" name="Espaço Reservado para Data 5">
            <a:extLst>
              <a:ext uri="{FF2B5EF4-FFF2-40B4-BE49-F238E27FC236}">
                <a16:creationId xmlns:a16="http://schemas.microsoft.com/office/drawing/2014/main" id="{CFD695E7-181C-46B2-911D-897ECEF89B0F}"/>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pic>
        <p:nvPicPr>
          <p:cNvPr id="16" name="Imagem 15"/>
          <p:cNvPicPr>
            <a:picLocks noChangeAspect="1"/>
          </p:cNvPicPr>
          <p:nvPr/>
        </p:nvPicPr>
        <p:blipFill rotWithShape="1">
          <a:blip r:embed="rId3" cstate="print">
            <a:extLst>
              <a:ext uri="{28A0092B-C50C-407E-A947-70E740481C1C}">
                <a14:useLocalDpi xmlns:a14="http://schemas.microsoft.com/office/drawing/2010/main" val="0"/>
              </a:ext>
            </a:extLst>
          </a:blip>
          <a:srcRect l="7580" t="41980" r="8724" b="41925"/>
          <a:stretch/>
        </p:blipFill>
        <p:spPr>
          <a:xfrm>
            <a:off x="5093741" y="6379802"/>
            <a:ext cx="1705361" cy="327947"/>
          </a:xfrm>
          <a:prstGeom prst="rect">
            <a:avLst/>
          </a:prstGeom>
        </p:spPr>
      </p:pic>
    </p:spTree>
    <p:extLst>
      <p:ext uri="{BB962C8B-B14F-4D97-AF65-F5344CB8AC3E}">
        <p14:creationId xmlns:p14="http://schemas.microsoft.com/office/powerpoint/2010/main" val="428360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Placeholder 1">
            <a:extLst>
              <a:ext uri="{FF2B5EF4-FFF2-40B4-BE49-F238E27FC236}">
                <a16:creationId xmlns:a16="http://schemas.microsoft.com/office/drawing/2014/main" id="{3594DE52-7C66-4B4A-A0A2-6A19C13FEDE7}"/>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err="1">
                <a:solidFill>
                  <a:srgbClr val="434343"/>
                </a:solidFill>
                <a:latin typeface="Open Sans" panose="020B0604020202020204" charset="0"/>
                <a:ea typeface="Open Sans" panose="020B0604020202020204" charset="0"/>
                <a:cs typeface="Open Sans" panose="020B0604020202020204" charset="0"/>
              </a:rPr>
              <a:t>Instruções</a:t>
            </a:r>
            <a:endParaRPr lang="en-US" dirty="0">
              <a:solidFill>
                <a:srgbClr val="434343"/>
              </a:solidFill>
              <a:latin typeface="Open Sans" panose="020B0604020202020204" charset="0"/>
              <a:ea typeface="Open Sans" panose="020B0604020202020204" charset="0"/>
              <a:cs typeface="Open Sans" panose="020B0604020202020204" charset="0"/>
            </a:endParaRPr>
          </a:p>
        </p:txBody>
      </p:sp>
      <p:sp>
        <p:nvSpPr>
          <p:cNvPr id="47" name="Espaço Reservado para Número de Slide 4">
            <a:extLst>
              <a:ext uri="{FF2B5EF4-FFF2-40B4-BE49-F238E27FC236}">
                <a16:creationId xmlns:a16="http://schemas.microsoft.com/office/drawing/2014/main" id="{E7447111-A0E5-4121-83CE-1C881649F1ED}"/>
              </a:ext>
            </a:extLst>
          </p:cNvPr>
          <p:cNvSpPr txBox="1">
            <a:spLocks/>
          </p:cNvSpPr>
          <p:nvPr/>
        </p:nvSpPr>
        <p:spPr>
          <a:xfrm>
            <a:off x="11529390" y="379620"/>
            <a:ext cx="274983"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B8526-A7DF-44F1-A0A0-E2C9088E1528}" type="slidenum">
              <a:rPr lang="pt-BR" smtClean="0">
                <a:solidFill>
                  <a:srgbClr val="6ADBD9"/>
                </a:solidFill>
              </a:rPr>
              <a:pPr/>
              <a:t>3</a:t>
            </a:fld>
            <a:endParaRPr lang="pt-BR" dirty="0">
              <a:solidFill>
                <a:srgbClr val="6ADBD9"/>
              </a:solidFill>
            </a:endParaRPr>
          </a:p>
        </p:txBody>
      </p:sp>
      <p:sp>
        <p:nvSpPr>
          <p:cNvPr id="48" name="Pentágono 47">
            <a:extLst>
              <a:ext uri="{FF2B5EF4-FFF2-40B4-BE49-F238E27FC236}">
                <a16:creationId xmlns:a16="http://schemas.microsoft.com/office/drawing/2014/main" id="{C1454E66-3B3A-46A4-B1A7-0A7F2A33A910}"/>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6ADBD9"/>
              </a:solidFill>
            </a:endParaRPr>
          </a:p>
        </p:txBody>
      </p:sp>
      <p:pic>
        <p:nvPicPr>
          <p:cNvPr id="20" name="Google Shape;62;p13">
            <a:extLst>
              <a:ext uri="{FF2B5EF4-FFF2-40B4-BE49-F238E27FC236}">
                <a16:creationId xmlns:a16="http://schemas.microsoft.com/office/drawing/2014/main" id="{7D168EB8-243F-4975-923B-9F72F52C16BA}"/>
              </a:ext>
            </a:extLst>
          </p:cNvPr>
          <p:cNvPicPr preferRelativeResize="0"/>
          <p:nvPr/>
        </p:nvPicPr>
        <p:blipFill>
          <a:blip r:embed="rId2">
            <a:alphaModFix/>
          </a:blip>
          <a:stretch>
            <a:fillRect/>
          </a:stretch>
        </p:blipFill>
        <p:spPr>
          <a:xfrm flipH="1">
            <a:off x="9515060" y="4625654"/>
            <a:ext cx="2628806" cy="2116755"/>
          </a:xfrm>
          <a:prstGeom prst="rect">
            <a:avLst/>
          </a:prstGeom>
          <a:noFill/>
          <a:ln>
            <a:noFill/>
          </a:ln>
        </p:spPr>
      </p:pic>
      <p:graphicFrame>
        <p:nvGraphicFramePr>
          <p:cNvPr id="2" name="Diagrama 1">
            <a:extLst>
              <a:ext uri="{FF2B5EF4-FFF2-40B4-BE49-F238E27FC236}">
                <a16:creationId xmlns:a16="http://schemas.microsoft.com/office/drawing/2014/main" id="{CB95FEA1-C38C-4438-AEAD-CF55A042FA4C}"/>
              </a:ext>
            </a:extLst>
          </p:cNvPr>
          <p:cNvGraphicFramePr/>
          <p:nvPr>
            <p:extLst>
              <p:ext uri="{D42A27DB-BD31-4B8C-83A1-F6EECF244321}">
                <p14:modId xmlns:p14="http://schemas.microsoft.com/office/powerpoint/2010/main" val="779292509"/>
              </p:ext>
            </p:extLst>
          </p:nvPr>
        </p:nvGraphicFramePr>
        <p:xfrm>
          <a:off x="57884" y="1689095"/>
          <a:ext cx="11471506" cy="1413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Google Shape;115;p18">
            <a:extLst>
              <a:ext uri="{FF2B5EF4-FFF2-40B4-BE49-F238E27FC236}">
                <a16:creationId xmlns:a16="http://schemas.microsoft.com/office/drawing/2014/main" id="{AD5E3D5B-4DB5-4E11-AB70-628F9A625BBA}"/>
              </a:ext>
            </a:extLst>
          </p:cNvPr>
          <p:cNvSpPr txBox="1"/>
          <p:nvPr/>
        </p:nvSpPr>
        <p:spPr>
          <a:xfrm>
            <a:off x="278296" y="2798053"/>
            <a:ext cx="1763760" cy="2279993"/>
          </a:xfrm>
          <a:prstGeom prst="rect">
            <a:avLst/>
          </a:prstGeom>
          <a:noFill/>
          <a:ln>
            <a:noFill/>
          </a:ln>
        </p:spPr>
        <p:txBody>
          <a:bodyPr spcFirstLastPara="1" wrap="square" lIns="91425" tIns="91425" rIns="91425" bIns="91425" anchor="t" anchorCtr="0">
            <a:noAutofit/>
          </a:bodyPr>
          <a:lstStyle/>
          <a:p>
            <a:r>
              <a:rPr lang="da-DK" sz="1200" b="1" dirty="0">
                <a:solidFill>
                  <a:schemeClr val="bg2">
                    <a:lumMod val="60000"/>
                    <a:lumOff val="40000"/>
                  </a:schemeClr>
                </a:solidFill>
                <a:latin typeface="Open Sans"/>
                <a:ea typeface="Open Sans"/>
                <a:cs typeface="Open Sans"/>
              </a:rPr>
              <a:t>setup</a:t>
            </a:r>
          </a:p>
          <a:p>
            <a:pPr marL="0" lvl="0" indent="0" rtl="0">
              <a:spcBef>
                <a:spcPts val="0"/>
              </a:spcBef>
              <a:spcAft>
                <a:spcPts val="0"/>
              </a:spcAft>
              <a:buNone/>
            </a:pPr>
            <a:endParaRPr sz="1200" b="1" dirty="0">
              <a:solidFill>
                <a:schemeClr val="bg2">
                  <a:lumMod val="60000"/>
                  <a:lumOff val="40000"/>
                </a:schemeClr>
              </a:solidFill>
              <a:latin typeface="Open Sans"/>
              <a:ea typeface="Open Sans"/>
              <a:cs typeface="Open Sans"/>
              <a:sym typeface="Open Sans"/>
            </a:endParaRPr>
          </a:p>
          <a:p>
            <a:pPr marL="0" lvl="0" indent="0" rtl="0">
              <a:spcBef>
                <a:spcPts val="0"/>
              </a:spcBef>
              <a:spcAft>
                <a:spcPts val="0"/>
              </a:spcAft>
              <a:buNone/>
            </a:pPr>
            <a:r>
              <a:rPr lang="pt-BR" sz="1200" dirty="0">
                <a:solidFill>
                  <a:schemeClr val="bg2">
                    <a:lumMod val="60000"/>
                    <a:lumOff val="40000"/>
                  </a:schemeClr>
                </a:solidFill>
                <a:latin typeface="Open Sans"/>
                <a:ea typeface="Open Sans"/>
                <a:cs typeface="Open Sans"/>
                <a:sym typeface="Open Sans"/>
              </a:rPr>
              <a:t>Resumo: Carrega os arquivos CSV em </a:t>
            </a:r>
            <a:r>
              <a:rPr lang="pt-BR" sz="1200" dirty="0" err="1">
                <a:solidFill>
                  <a:schemeClr val="bg2">
                    <a:lumMod val="60000"/>
                    <a:lumOff val="40000"/>
                  </a:schemeClr>
                </a:solidFill>
                <a:latin typeface="Open Sans"/>
                <a:ea typeface="Open Sans"/>
                <a:cs typeface="Open Sans"/>
                <a:sym typeface="Open Sans"/>
              </a:rPr>
              <a:t>dataframes</a:t>
            </a:r>
            <a:r>
              <a:rPr lang="pt-BR" sz="1200" dirty="0">
                <a:solidFill>
                  <a:schemeClr val="bg2">
                    <a:lumMod val="60000"/>
                    <a:lumOff val="40000"/>
                  </a:schemeClr>
                </a:solidFill>
                <a:latin typeface="Open Sans"/>
                <a:ea typeface="Open Sans"/>
                <a:cs typeface="Open Sans"/>
                <a:sym typeface="Open Sans"/>
              </a:rPr>
              <a:t> e verifica a criação dos </a:t>
            </a:r>
            <a:r>
              <a:rPr lang="pt-BR" sz="1200" dirty="0" err="1">
                <a:solidFill>
                  <a:schemeClr val="bg2">
                    <a:lumMod val="60000"/>
                    <a:lumOff val="40000"/>
                  </a:schemeClr>
                </a:solidFill>
                <a:latin typeface="Open Sans"/>
                <a:ea typeface="Open Sans"/>
                <a:cs typeface="Open Sans"/>
                <a:sym typeface="Open Sans"/>
              </a:rPr>
              <a:t>dataframes</a:t>
            </a:r>
            <a:endParaRPr dirty="0">
              <a:solidFill>
                <a:schemeClr val="bg2">
                  <a:lumMod val="60000"/>
                  <a:lumOff val="40000"/>
                </a:schemeClr>
              </a:solidFill>
            </a:endParaRPr>
          </a:p>
          <a:p>
            <a:pPr marL="0" lvl="0" indent="0" rtl="0">
              <a:spcBef>
                <a:spcPts val="0"/>
              </a:spcBef>
              <a:spcAft>
                <a:spcPts val="0"/>
              </a:spcAft>
              <a:buNone/>
            </a:pPr>
            <a:endParaRPr sz="1200" dirty="0">
              <a:solidFill>
                <a:schemeClr val="bg2">
                  <a:lumMod val="60000"/>
                  <a:lumOff val="40000"/>
                </a:schemeClr>
              </a:solidFill>
              <a:latin typeface="Open Sans"/>
              <a:ea typeface="Open Sans"/>
              <a:cs typeface="Open Sans"/>
              <a:sym typeface="Open Sans"/>
            </a:endParaRPr>
          </a:p>
        </p:txBody>
      </p:sp>
      <p:sp>
        <p:nvSpPr>
          <p:cNvPr id="14" name="Retângulo 13">
            <a:extLst>
              <a:ext uri="{FF2B5EF4-FFF2-40B4-BE49-F238E27FC236}">
                <a16:creationId xmlns:a16="http://schemas.microsoft.com/office/drawing/2014/main" id="{AC86E50F-7A5E-454B-8779-14BC0B72C234}"/>
              </a:ext>
            </a:extLst>
          </p:cNvPr>
          <p:cNvSpPr/>
          <p:nvPr/>
        </p:nvSpPr>
        <p:spPr>
          <a:xfrm>
            <a:off x="0" y="750255"/>
            <a:ext cx="10014857" cy="1354217"/>
          </a:xfrm>
          <a:prstGeom prst="rect">
            <a:avLst/>
          </a:prstGeom>
        </p:spPr>
        <p:txBody>
          <a:bodyPr wrap="square">
            <a:spAutoFit/>
          </a:bodyPr>
          <a:lstStyle/>
          <a:p>
            <a:r>
              <a:rPr lang="da-DK" sz="1600" dirty="0">
                <a:solidFill>
                  <a:schemeClr val="bg2">
                    <a:lumMod val="60000"/>
                    <a:lumOff val="40000"/>
                  </a:schemeClr>
                </a:solidFill>
              </a:rPr>
              <a:t>- Minhas análises estão distribuidas em vários notebooks, sendo que cada notebook chama o notebook anterior para herdar os resultados dos passos anteriores.</a:t>
            </a:r>
          </a:p>
          <a:p>
            <a:r>
              <a:rPr lang="da-DK" sz="1600" dirty="0">
                <a:solidFill>
                  <a:schemeClr val="bg2">
                    <a:lumMod val="60000"/>
                    <a:lumOff val="40000"/>
                  </a:schemeClr>
                </a:solidFill>
              </a:rPr>
              <a:t>- Para executar qualquer um destes notebook, basta utilizar o ”run all” no Databricks.</a:t>
            </a:r>
          </a:p>
          <a:p>
            <a:r>
              <a:rPr lang="da-DK" sz="1600" dirty="0">
                <a:solidFill>
                  <a:schemeClr val="bg2">
                    <a:lumMod val="60000"/>
                    <a:lumOff val="40000"/>
                  </a:schemeClr>
                </a:solidFill>
              </a:rPr>
              <a:t>- Todos os notebooks precisam estar na mesma pasta.</a:t>
            </a:r>
          </a:p>
          <a:p>
            <a:pPr marL="285750" indent="-285750">
              <a:buFontTx/>
              <a:buChar char="-"/>
            </a:pPr>
            <a:endParaRPr lang="pt-BR" sz="1600" dirty="0">
              <a:solidFill>
                <a:schemeClr val="bg2">
                  <a:lumMod val="60000"/>
                  <a:lumOff val="40000"/>
                </a:schemeClr>
              </a:solidFill>
            </a:endParaRPr>
          </a:p>
        </p:txBody>
      </p:sp>
      <p:sp>
        <p:nvSpPr>
          <p:cNvPr id="15" name="Espaço Reservado para Data 5">
            <a:extLst>
              <a:ext uri="{FF2B5EF4-FFF2-40B4-BE49-F238E27FC236}">
                <a16:creationId xmlns:a16="http://schemas.microsoft.com/office/drawing/2014/main" id="{CFD695E7-181C-46B2-911D-897ECEF89B0F}"/>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pic>
        <p:nvPicPr>
          <p:cNvPr id="16" name="Imagem 15"/>
          <p:cNvPicPr>
            <a:picLocks noChangeAspect="1"/>
          </p:cNvPicPr>
          <p:nvPr/>
        </p:nvPicPr>
        <p:blipFill rotWithShape="1">
          <a:blip r:embed="rId8" cstate="print">
            <a:extLst>
              <a:ext uri="{28A0092B-C50C-407E-A947-70E740481C1C}">
                <a14:useLocalDpi xmlns:a14="http://schemas.microsoft.com/office/drawing/2010/main" val="0"/>
              </a:ext>
            </a:extLst>
          </a:blip>
          <a:srcRect l="7580" t="41980" r="8724" b="41925"/>
          <a:stretch/>
        </p:blipFill>
        <p:spPr>
          <a:xfrm>
            <a:off x="5093741" y="6379802"/>
            <a:ext cx="1705361" cy="327947"/>
          </a:xfrm>
          <a:prstGeom prst="rect">
            <a:avLst/>
          </a:prstGeom>
        </p:spPr>
      </p:pic>
      <p:sp>
        <p:nvSpPr>
          <p:cNvPr id="18" name="Google Shape;115;p18">
            <a:extLst>
              <a:ext uri="{FF2B5EF4-FFF2-40B4-BE49-F238E27FC236}">
                <a16:creationId xmlns:a16="http://schemas.microsoft.com/office/drawing/2014/main" id="{1ACF3555-9826-4E00-9EB8-307505BA5053}"/>
              </a:ext>
            </a:extLst>
          </p:cNvPr>
          <p:cNvSpPr txBox="1"/>
          <p:nvPr/>
        </p:nvSpPr>
        <p:spPr>
          <a:xfrm>
            <a:off x="2042056" y="2798053"/>
            <a:ext cx="2103224" cy="3189115"/>
          </a:xfrm>
          <a:prstGeom prst="rect">
            <a:avLst/>
          </a:prstGeom>
          <a:noFill/>
          <a:ln>
            <a:noFill/>
          </a:ln>
        </p:spPr>
        <p:txBody>
          <a:bodyPr spcFirstLastPara="1" wrap="square" lIns="91425" tIns="91425" rIns="91425" bIns="91425" anchor="t" anchorCtr="0">
            <a:noAutofit/>
          </a:bodyPr>
          <a:lstStyle/>
          <a:p>
            <a:r>
              <a:rPr lang="da-DK" sz="1200" b="1" dirty="0">
                <a:solidFill>
                  <a:schemeClr val="bg2">
                    <a:lumMod val="60000"/>
                    <a:lumOff val="40000"/>
                  </a:schemeClr>
                </a:solidFill>
                <a:latin typeface="Open Sans"/>
                <a:ea typeface="Open Sans"/>
                <a:cs typeface="Open Sans"/>
              </a:rPr>
              <a:t>Exploratória – Parte 1</a:t>
            </a:r>
          </a:p>
          <a:p>
            <a:pPr marL="0" lvl="0" indent="0" rtl="0">
              <a:spcBef>
                <a:spcPts val="0"/>
              </a:spcBef>
              <a:spcAft>
                <a:spcPts val="0"/>
              </a:spcAft>
              <a:buNone/>
            </a:pPr>
            <a:endParaRPr sz="1200" b="1" dirty="0">
              <a:solidFill>
                <a:schemeClr val="bg2">
                  <a:lumMod val="60000"/>
                  <a:lumOff val="40000"/>
                </a:schemeClr>
              </a:solidFill>
              <a:latin typeface="Open Sans"/>
              <a:ea typeface="Open Sans"/>
              <a:cs typeface="Open Sans"/>
              <a:sym typeface="Open Sans"/>
            </a:endParaRPr>
          </a:p>
          <a:p>
            <a:pPr marL="0" lvl="0" indent="0" rtl="0">
              <a:spcBef>
                <a:spcPts val="0"/>
              </a:spcBef>
              <a:spcAft>
                <a:spcPts val="0"/>
              </a:spcAft>
              <a:buNone/>
            </a:pPr>
            <a:r>
              <a:rPr lang="pt-BR" sz="1200" dirty="0">
                <a:solidFill>
                  <a:schemeClr val="bg2">
                    <a:lumMod val="60000"/>
                    <a:lumOff val="40000"/>
                  </a:schemeClr>
                </a:solidFill>
                <a:latin typeface="Open Sans"/>
                <a:ea typeface="Open Sans"/>
                <a:cs typeface="Open Sans"/>
                <a:sym typeface="Open Sans"/>
              </a:rPr>
              <a:t>Resumo:</a:t>
            </a:r>
          </a:p>
          <a:p>
            <a:pPr marL="182563" lvl="0" indent="-182563" rtl="0">
              <a:spcBef>
                <a:spcPts val="0"/>
              </a:spcBef>
              <a:spcAft>
                <a:spcPts val="0"/>
              </a:spcAft>
              <a:buFontTx/>
              <a:buChar char="-"/>
            </a:pPr>
            <a:r>
              <a:rPr lang="pt-BR" sz="1200" dirty="0">
                <a:solidFill>
                  <a:schemeClr val="bg2">
                    <a:lumMod val="60000"/>
                    <a:lumOff val="40000"/>
                  </a:schemeClr>
                </a:solidFill>
                <a:latin typeface="Open Sans"/>
                <a:sym typeface="Open Sans"/>
              </a:rPr>
              <a:t>Análise de tipos de dados das colunas</a:t>
            </a:r>
          </a:p>
          <a:p>
            <a:pPr marL="182563" lvl="0" indent="-182563" rtl="0">
              <a:spcBef>
                <a:spcPts val="0"/>
              </a:spcBef>
              <a:spcAft>
                <a:spcPts val="0"/>
              </a:spcAft>
              <a:buFontTx/>
              <a:buChar char="-"/>
            </a:pPr>
            <a:r>
              <a:rPr lang="pt-BR" sz="1200" dirty="0">
                <a:solidFill>
                  <a:schemeClr val="bg2">
                    <a:lumMod val="60000"/>
                    <a:lumOff val="40000"/>
                  </a:schemeClr>
                </a:solidFill>
                <a:latin typeface="Open Sans"/>
                <a:sym typeface="Open Sans"/>
              </a:rPr>
              <a:t>Verifica quais variáveis são qualitativas ou quantitativas</a:t>
            </a:r>
          </a:p>
          <a:p>
            <a:pPr marL="182563" lvl="0" indent="-182563" rtl="0">
              <a:spcBef>
                <a:spcPts val="0"/>
              </a:spcBef>
              <a:spcAft>
                <a:spcPts val="0"/>
              </a:spcAft>
              <a:buFontTx/>
              <a:buChar char="-"/>
            </a:pPr>
            <a:r>
              <a:rPr lang="pt-BR" sz="1200" dirty="0">
                <a:solidFill>
                  <a:schemeClr val="bg2">
                    <a:lumMod val="60000"/>
                    <a:lumOff val="40000"/>
                  </a:schemeClr>
                </a:solidFill>
                <a:latin typeface="Open Sans"/>
                <a:sym typeface="Open Sans"/>
              </a:rPr>
              <a:t>Análise de valores faltantes</a:t>
            </a:r>
          </a:p>
          <a:p>
            <a:pPr marL="182563" lvl="0" indent="-182563" rtl="0">
              <a:spcBef>
                <a:spcPts val="0"/>
              </a:spcBef>
              <a:spcAft>
                <a:spcPts val="0"/>
              </a:spcAft>
              <a:buFontTx/>
              <a:buChar char="-"/>
            </a:pPr>
            <a:r>
              <a:rPr lang="pt-BR" sz="1200" dirty="0">
                <a:solidFill>
                  <a:schemeClr val="bg2">
                    <a:lumMod val="60000"/>
                    <a:lumOff val="40000"/>
                  </a:schemeClr>
                </a:solidFill>
                <a:latin typeface="Open Sans"/>
                <a:sym typeface="Open Sans"/>
              </a:rPr>
              <a:t>Verificação de quantidade de valores distintos em cada coluna</a:t>
            </a:r>
          </a:p>
          <a:p>
            <a:pPr marL="182563" lvl="0" indent="-182563" rtl="0">
              <a:spcBef>
                <a:spcPts val="0"/>
              </a:spcBef>
              <a:spcAft>
                <a:spcPts val="0"/>
              </a:spcAft>
              <a:buFontTx/>
              <a:buChar char="-"/>
            </a:pPr>
            <a:r>
              <a:rPr lang="pt-BR" sz="1200" dirty="0">
                <a:solidFill>
                  <a:schemeClr val="bg2">
                    <a:lumMod val="60000"/>
                    <a:lumOff val="40000"/>
                  </a:schemeClr>
                </a:solidFill>
                <a:latin typeface="Open Sans"/>
                <a:sym typeface="Open Sans"/>
              </a:rPr>
              <a:t>Proposta de Business Case</a:t>
            </a:r>
          </a:p>
          <a:p>
            <a:pPr marL="182563" lvl="0" indent="-182563" rtl="0">
              <a:spcBef>
                <a:spcPts val="0"/>
              </a:spcBef>
              <a:spcAft>
                <a:spcPts val="0"/>
              </a:spcAft>
              <a:buFontTx/>
              <a:buChar char="-"/>
            </a:pPr>
            <a:r>
              <a:rPr lang="pt-BR" sz="1200" dirty="0">
                <a:solidFill>
                  <a:schemeClr val="bg2">
                    <a:lumMod val="60000"/>
                    <a:lumOff val="40000"/>
                  </a:schemeClr>
                </a:solidFill>
                <a:latin typeface="Open Sans"/>
                <a:sym typeface="Open Sans"/>
              </a:rPr>
              <a:t>Preparação dos dados (redução de categorias, tratamento de valores faltantes)</a:t>
            </a:r>
            <a:endParaRPr dirty="0">
              <a:solidFill>
                <a:schemeClr val="bg2">
                  <a:lumMod val="60000"/>
                  <a:lumOff val="40000"/>
                </a:schemeClr>
              </a:solidFill>
            </a:endParaRPr>
          </a:p>
          <a:p>
            <a:pPr marL="0" lvl="0" indent="0" rtl="0">
              <a:spcBef>
                <a:spcPts val="0"/>
              </a:spcBef>
              <a:spcAft>
                <a:spcPts val="0"/>
              </a:spcAft>
              <a:buNone/>
            </a:pPr>
            <a:endParaRPr sz="1200" dirty="0">
              <a:solidFill>
                <a:schemeClr val="bg2">
                  <a:lumMod val="60000"/>
                  <a:lumOff val="40000"/>
                </a:schemeClr>
              </a:solidFill>
              <a:latin typeface="Open Sans"/>
              <a:ea typeface="Open Sans"/>
              <a:cs typeface="Open Sans"/>
              <a:sym typeface="Open Sans"/>
            </a:endParaRPr>
          </a:p>
        </p:txBody>
      </p:sp>
      <p:sp>
        <p:nvSpPr>
          <p:cNvPr id="19" name="Google Shape;115;p18">
            <a:extLst>
              <a:ext uri="{FF2B5EF4-FFF2-40B4-BE49-F238E27FC236}">
                <a16:creationId xmlns:a16="http://schemas.microsoft.com/office/drawing/2014/main" id="{F3C255FA-9D5A-44A4-A361-F02CCDAA1466}"/>
              </a:ext>
            </a:extLst>
          </p:cNvPr>
          <p:cNvSpPr txBox="1"/>
          <p:nvPr/>
        </p:nvSpPr>
        <p:spPr>
          <a:xfrm>
            <a:off x="4145280" y="2798053"/>
            <a:ext cx="1872343" cy="3189115"/>
          </a:xfrm>
          <a:prstGeom prst="rect">
            <a:avLst/>
          </a:prstGeom>
          <a:noFill/>
          <a:ln>
            <a:noFill/>
          </a:ln>
        </p:spPr>
        <p:txBody>
          <a:bodyPr spcFirstLastPara="1" wrap="square" lIns="91425" tIns="91425" rIns="91425" bIns="91425" anchor="t" anchorCtr="0">
            <a:noAutofit/>
          </a:bodyPr>
          <a:lstStyle/>
          <a:p>
            <a:r>
              <a:rPr lang="da-DK" sz="1200" b="1" dirty="0">
                <a:solidFill>
                  <a:schemeClr val="bg2">
                    <a:lumMod val="60000"/>
                    <a:lumOff val="40000"/>
                  </a:schemeClr>
                </a:solidFill>
                <a:latin typeface="Open Sans"/>
                <a:ea typeface="Open Sans"/>
                <a:cs typeface="Open Sans"/>
              </a:rPr>
              <a:t>Exploratória – Parte 1</a:t>
            </a:r>
          </a:p>
          <a:p>
            <a:pPr marL="0" lvl="0" indent="0" rtl="0">
              <a:spcBef>
                <a:spcPts val="0"/>
              </a:spcBef>
              <a:spcAft>
                <a:spcPts val="0"/>
              </a:spcAft>
              <a:buNone/>
            </a:pPr>
            <a:endParaRPr sz="1200" b="1" dirty="0">
              <a:solidFill>
                <a:schemeClr val="bg2">
                  <a:lumMod val="60000"/>
                  <a:lumOff val="40000"/>
                </a:schemeClr>
              </a:solidFill>
              <a:latin typeface="Open Sans"/>
              <a:ea typeface="Open Sans"/>
              <a:cs typeface="Open Sans"/>
              <a:sym typeface="Open Sans"/>
            </a:endParaRPr>
          </a:p>
          <a:p>
            <a:pPr marL="0" lvl="0" indent="0" rtl="0">
              <a:spcBef>
                <a:spcPts val="0"/>
              </a:spcBef>
              <a:spcAft>
                <a:spcPts val="0"/>
              </a:spcAft>
              <a:buNone/>
            </a:pPr>
            <a:r>
              <a:rPr lang="pt-BR" sz="1200" dirty="0">
                <a:solidFill>
                  <a:schemeClr val="bg2">
                    <a:lumMod val="60000"/>
                    <a:lumOff val="40000"/>
                  </a:schemeClr>
                </a:solidFill>
                <a:latin typeface="Open Sans"/>
                <a:ea typeface="Open Sans"/>
                <a:cs typeface="Open Sans"/>
                <a:sym typeface="Open Sans"/>
              </a:rPr>
              <a:t>Resumo:</a:t>
            </a:r>
          </a:p>
          <a:p>
            <a:pPr marL="182563" lvl="0" indent="-182563" rtl="0">
              <a:spcBef>
                <a:spcPts val="0"/>
              </a:spcBef>
              <a:spcAft>
                <a:spcPts val="0"/>
              </a:spcAft>
              <a:buFontTx/>
              <a:buChar char="-"/>
            </a:pPr>
            <a:r>
              <a:rPr lang="pt-BR" sz="1200" dirty="0">
                <a:solidFill>
                  <a:schemeClr val="bg2">
                    <a:lumMod val="60000"/>
                    <a:lumOff val="40000"/>
                  </a:schemeClr>
                </a:solidFill>
                <a:latin typeface="Open Sans"/>
                <a:sym typeface="Open Sans"/>
              </a:rPr>
              <a:t>Métricas das variáveis</a:t>
            </a:r>
          </a:p>
          <a:p>
            <a:pPr marL="182563" lvl="0" indent="-182563" rtl="0">
              <a:spcBef>
                <a:spcPts val="0"/>
              </a:spcBef>
              <a:spcAft>
                <a:spcPts val="0"/>
              </a:spcAft>
              <a:buFontTx/>
              <a:buChar char="-"/>
            </a:pPr>
            <a:endParaRPr dirty="0">
              <a:solidFill>
                <a:schemeClr val="bg2">
                  <a:lumMod val="60000"/>
                  <a:lumOff val="40000"/>
                </a:schemeClr>
              </a:solidFill>
            </a:endParaRPr>
          </a:p>
          <a:p>
            <a:pPr marL="0" lvl="0" indent="0" rtl="0">
              <a:spcBef>
                <a:spcPts val="0"/>
              </a:spcBef>
              <a:spcAft>
                <a:spcPts val="0"/>
              </a:spcAft>
              <a:buNone/>
            </a:pPr>
            <a:endParaRPr sz="1200" dirty="0">
              <a:solidFill>
                <a:schemeClr val="bg2">
                  <a:lumMod val="60000"/>
                  <a:lumOff val="40000"/>
                </a:schemeClr>
              </a:solidFill>
              <a:latin typeface="Open Sans"/>
              <a:ea typeface="Open Sans"/>
              <a:cs typeface="Open Sans"/>
              <a:sym typeface="Open Sans"/>
            </a:endParaRPr>
          </a:p>
        </p:txBody>
      </p:sp>
      <p:sp>
        <p:nvSpPr>
          <p:cNvPr id="21" name="Google Shape;115;p18">
            <a:extLst>
              <a:ext uri="{FF2B5EF4-FFF2-40B4-BE49-F238E27FC236}">
                <a16:creationId xmlns:a16="http://schemas.microsoft.com/office/drawing/2014/main" id="{23E84B91-3DDE-4933-9240-F6EFE0712337}"/>
              </a:ext>
            </a:extLst>
          </p:cNvPr>
          <p:cNvSpPr txBox="1"/>
          <p:nvPr/>
        </p:nvSpPr>
        <p:spPr>
          <a:xfrm>
            <a:off x="5946421" y="2798053"/>
            <a:ext cx="1872343" cy="3189115"/>
          </a:xfrm>
          <a:prstGeom prst="rect">
            <a:avLst/>
          </a:prstGeom>
          <a:noFill/>
          <a:ln>
            <a:noFill/>
          </a:ln>
        </p:spPr>
        <p:txBody>
          <a:bodyPr spcFirstLastPara="1" wrap="square" lIns="91425" tIns="91425" rIns="91425" bIns="91425" anchor="t" anchorCtr="0">
            <a:noAutofit/>
          </a:bodyPr>
          <a:lstStyle/>
          <a:p>
            <a:r>
              <a:rPr lang="da-DK" sz="1200" b="1" dirty="0">
                <a:solidFill>
                  <a:schemeClr val="bg2">
                    <a:lumMod val="60000"/>
                    <a:lumOff val="40000"/>
                  </a:schemeClr>
                </a:solidFill>
                <a:latin typeface="Open Sans"/>
                <a:ea typeface="Open Sans"/>
                <a:cs typeface="Open Sans"/>
              </a:rPr>
              <a:t>Análise Bivariada</a:t>
            </a:r>
          </a:p>
          <a:p>
            <a:pPr marL="0" lvl="0" indent="0" rtl="0">
              <a:spcBef>
                <a:spcPts val="0"/>
              </a:spcBef>
              <a:spcAft>
                <a:spcPts val="0"/>
              </a:spcAft>
              <a:buNone/>
            </a:pPr>
            <a:endParaRPr sz="1200" b="1" dirty="0">
              <a:solidFill>
                <a:schemeClr val="bg2">
                  <a:lumMod val="60000"/>
                  <a:lumOff val="40000"/>
                </a:schemeClr>
              </a:solidFill>
              <a:latin typeface="Open Sans"/>
              <a:ea typeface="Open Sans"/>
              <a:cs typeface="Open Sans"/>
              <a:sym typeface="Open Sans"/>
            </a:endParaRPr>
          </a:p>
          <a:p>
            <a:pPr marL="0" lvl="0" indent="0" rtl="0">
              <a:spcBef>
                <a:spcPts val="0"/>
              </a:spcBef>
              <a:spcAft>
                <a:spcPts val="0"/>
              </a:spcAft>
              <a:buNone/>
            </a:pPr>
            <a:r>
              <a:rPr lang="pt-BR" sz="1200" dirty="0">
                <a:solidFill>
                  <a:schemeClr val="bg2">
                    <a:lumMod val="60000"/>
                    <a:lumOff val="40000"/>
                  </a:schemeClr>
                </a:solidFill>
                <a:latin typeface="Open Sans"/>
                <a:ea typeface="Open Sans"/>
                <a:cs typeface="Open Sans"/>
                <a:sym typeface="Open Sans"/>
              </a:rPr>
              <a:t>Resumo: Análise bivariada das variáveis</a:t>
            </a:r>
          </a:p>
          <a:p>
            <a:pPr marL="0" lvl="0" indent="0" rtl="0">
              <a:spcBef>
                <a:spcPts val="0"/>
              </a:spcBef>
              <a:spcAft>
                <a:spcPts val="0"/>
              </a:spcAft>
              <a:buNone/>
            </a:pPr>
            <a:endParaRPr lang="pt-BR" sz="1200" dirty="0">
              <a:solidFill>
                <a:schemeClr val="bg2">
                  <a:lumMod val="60000"/>
                  <a:lumOff val="40000"/>
                </a:schemeClr>
              </a:solidFill>
              <a:latin typeface="Open Sans"/>
              <a:sym typeface="Open Sans"/>
            </a:endParaRPr>
          </a:p>
          <a:p>
            <a:pPr marL="0" lvl="0" indent="0" rtl="0">
              <a:spcBef>
                <a:spcPts val="0"/>
              </a:spcBef>
              <a:spcAft>
                <a:spcPts val="0"/>
              </a:spcAft>
              <a:buNone/>
            </a:pPr>
            <a:r>
              <a:rPr lang="pt-BR" sz="1200" dirty="0">
                <a:solidFill>
                  <a:schemeClr val="bg2">
                    <a:lumMod val="60000"/>
                    <a:lumOff val="40000"/>
                  </a:schemeClr>
                </a:solidFill>
                <a:latin typeface="Open Sans"/>
                <a:sym typeface="Open Sans"/>
              </a:rPr>
              <a:t>Nota: Neste notebook são instaladas as bibliotecas </a:t>
            </a:r>
            <a:r>
              <a:rPr lang="pt-BR" sz="1200" dirty="0" err="1">
                <a:solidFill>
                  <a:schemeClr val="bg2">
                    <a:lumMod val="60000"/>
                    <a:lumOff val="40000"/>
                  </a:schemeClr>
                </a:solidFill>
                <a:latin typeface="Open Sans"/>
                <a:sym typeface="Open Sans"/>
              </a:rPr>
              <a:t>geopandas</a:t>
            </a:r>
            <a:r>
              <a:rPr lang="pt-BR" sz="1200" dirty="0">
                <a:solidFill>
                  <a:schemeClr val="bg2">
                    <a:lumMod val="60000"/>
                    <a:lumOff val="40000"/>
                  </a:schemeClr>
                </a:solidFill>
                <a:latin typeface="Open Sans"/>
                <a:sym typeface="Open Sans"/>
              </a:rPr>
              <a:t> e descartes, nas últimas etapas. O objetivo é apenas melhorar as visualizações</a:t>
            </a:r>
            <a:endParaRPr dirty="0">
              <a:solidFill>
                <a:schemeClr val="bg2">
                  <a:lumMod val="60000"/>
                  <a:lumOff val="40000"/>
                </a:schemeClr>
              </a:solidFill>
            </a:endParaRPr>
          </a:p>
          <a:p>
            <a:pPr marL="0" lvl="0" indent="0" rtl="0">
              <a:spcBef>
                <a:spcPts val="0"/>
              </a:spcBef>
              <a:spcAft>
                <a:spcPts val="0"/>
              </a:spcAft>
              <a:buNone/>
            </a:pPr>
            <a:endParaRPr sz="1200" dirty="0">
              <a:solidFill>
                <a:schemeClr val="bg2">
                  <a:lumMod val="60000"/>
                  <a:lumOff val="40000"/>
                </a:schemeClr>
              </a:solidFill>
              <a:latin typeface="Open Sans"/>
              <a:ea typeface="Open Sans"/>
              <a:cs typeface="Open Sans"/>
              <a:sym typeface="Open Sans"/>
            </a:endParaRPr>
          </a:p>
        </p:txBody>
      </p:sp>
      <p:sp>
        <p:nvSpPr>
          <p:cNvPr id="22" name="Google Shape;115;p18">
            <a:extLst>
              <a:ext uri="{FF2B5EF4-FFF2-40B4-BE49-F238E27FC236}">
                <a16:creationId xmlns:a16="http://schemas.microsoft.com/office/drawing/2014/main" id="{D08F7B19-3E16-40C4-AE29-9957114BE887}"/>
              </a:ext>
            </a:extLst>
          </p:cNvPr>
          <p:cNvSpPr txBox="1"/>
          <p:nvPr/>
        </p:nvSpPr>
        <p:spPr>
          <a:xfrm>
            <a:off x="7667310" y="2798053"/>
            <a:ext cx="1872343" cy="3189115"/>
          </a:xfrm>
          <a:prstGeom prst="rect">
            <a:avLst/>
          </a:prstGeom>
          <a:noFill/>
          <a:ln>
            <a:noFill/>
          </a:ln>
        </p:spPr>
        <p:txBody>
          <a:bodyPr spcFirstLastPara="1" wrap="square" lIns="91425" tIns="91425" rIns="91425" bIns="91425" anchor="t" anchorCtr="0">
            <a:noAutofit/>
          </a:bodyPr>
          <a:lstStyle/>
          <a:p>
            <a:r>
              <a:rPr lang="da-DK" sz="1200" b="1" dirty="0">
                <a:solidFill>
                  <a:schemeClr val="bg2">
                    <a:lumMod val="60000"/>
                    <a:lumOff val="40000"/>
                  </a:schemeClr>
                </a:solidFill>
                <a:latin typeface="Open Sans"/>
                <a:ea typeface="Open Sans"/>
                <a:cs typeface="Open Sans"/>
              </a:rPr>
              <a:t>Análise de cluster</a:t>
            </a:r>
          </a:p>
          <a:p>
            <a:pPr marL="0" lvl="0" indent="0" rtl="0">
              <a:spcBef>
                <a:spcPts val="0"/>
              </a:spcBef>
              <a:spcAft>
                <a:spcPts val="0"/>
              </a:spcAft>
              <a:buNone/>
            </a:pPr>
            <a:endParaRPr sz="1200" b="1" dirty="0">
              <a:solidFill>
                <a:schemeClr val="bg2">
                  <a:lumMod val="60000"/>
                  <a:lumOff val="40000"/>
                </a:schemeClr>
              </a:solidFill>
              <a:latin typeface="Open Sans"/>
              <a:ea typeface="Open Sans"/>
              <a:cs typeface="Open Sans"/>
              <a:sym typeface="Open Sans"/>
            </a:endParaRPr>
          </a:p>
          <a:p>
            <a:pPr marL="0" lvl="0" indent="0" rtl="0">
              <a:spcBef>
                <a:spcPts val="0"/>
              </a:spcBef>
              <a:spcAft>
                <a:spcPts val="0"/>
              </a:spcAft>
              <a:buNone/>
            </a:pPr>
            <a:r>
              <a:rPr lang="pt-BR" sz="1200" dirty="0">
                <a:solidFill>
                  <a:schemeClr val="bg2">
                    <a:lumMod val="60000"/>
                    <a:lumOff val="40000"/>
                  </a:schemeClr>
                </a:solidFill>
                <a:latin typeface="Open Sans"/>
                <a:ea typeface="Open Sans"/>
                <a:cs typeface="Open Sans"/>
                <a:sym typeface="Open Sans"/>
              </a:rPr>
              <a:t>Resumo: Execução de K-</a:t>
            </a:r>
            <a:r>
              <a:rPr lang="pt-BR" sz="1200" dirty="0" err="1">
                <a:solidFill>
                  <a:schemeClr val="bg2">
                    <a:lumMod val="60000"/>
                    <a:lumOff val="40000"/>
                  </a:schemeClr>
                </a:solidFill>
                <a:latin typeface="Open Sans"/>
                <a:ea typeface="Open Sans"/>
                <a:cs typeface="Open Sans"/>
                <a:sym typeface="Open Sans"/>
              </a:rPr>
              <a:t>Means</a:t>
            </a:r>
            <a:r>
              <a:rPr lang="pt-BR" sz="1200" dirty="0">
                <a:solidFill>
                  <a:schemeClr val="bg2">
                    <a:lumMod val="60000"/>
                    <a:lumOff val="40000"/>
                  </a:schemeClr>
                </a:solidFill>
                <a:latin typeface="Open Sans"/>
                <a:ea typeface="Open Sans"/>
                <a:cs typeface="Open Sans"/>
                <a:sym typeface="Open Sans"/>
              </a:rPr>
              <a:t> para vários valores e seleção do melhor agrupamento.</a:t>
            </a:r>
            <a:endParaRPr dirty="0">
              <a:solidFill>
                <a:schemeClr val="bg2">
                  <a:lumMod val="60000"/>
                  <a:lumOff val="40000"/>
                </a:schemeClr>
              </a:solidFill>
            </a:endParaRPr>
          </a:p>
          <a:p>
            <a:pPr marL="0" lvl="0" indent="0" rtl="0">
              <a:spcBef>
                <a:spcPts val="0"/>
              </a:spcBef>
              <a:spcAft>
                <a:spcPts val="0"/>
              </a:spcAft>
              <a:buNone/>
            </a:pPr>
            <a:endParaRPr sz="1200" dirty="0">
              <a:solidFill>
                <a:schemeClr val="bg2">
                  <a:lumMod val="60000"/>
                  <a:lumOff val="40000"/>
                </a:schemeClr>
              </a:solidFill>
              <a:latin typeface="Open Sans"/>
              <a:ea typeface="Open Sans"/>
              <a:cs typeface="Open Sans"/>
              <a:sym typeface="Open Sans"/>
            </a:endParaRPr>
          </a:p>
        </p:txBody>
      </p:sp>
      <p:sp>
        <p:nvSpPr>
          <p:cNvPr id="23" name="Google Shape;115;p18">
            <a:extLst>
              <a:ext uri="{FF2B5EF4-FFF2-40B4-BE49-F238E27FC236}">
                <a16:creationId xmlns:a16="http://schemas.microsoft.com/office/drawing/2014/main" id="{5E6DC2E4-655A-4D23-9BFD-9AC3B7B4D9AD}"/>
              </a:ext>
            </a:extLst>
          </p:cNvPr>
          <p:cNvSpPr txBox="1"/>
          <p:nvPr/>
        </p:nvSpPr>
        <p:spPr>
          <a:xfrm>
            <a:off x="9482460" y="2798053"/>
            <a:ext cx="1872343" cy="3189115"/>
          </a:xfrm>
          <a:prstGeom prst="rect">
            <a:avLst/>
          </a:prstGeom>
          <a:noFill/>
          <a:ln>
            <a:noFill/>
          </a:ln>
        </p:spPr>
        <p:txBody>
          <a:bodyPr spcFirstLastPara="1" wrap="square" lIns="91425" tIns="91425" rIns="91425" bIns="91425" anchor="t" anchorCtr="0">
            <a:noAutofit/>
          </a:bodyPr>
          <a:lstStyle/>
          <a:p>
            <a:r>
              <a:rPr lang="da-DK" sz="1200" b="1" dirty="0">
                <a:solidFill>
                  <a:schemeClr val="bg2">
                    <a:lumMod val="60000"/>
                    <a:lumOff val="40000"/>
                  </a:schemeClr>
                </a:solidFill>
                <a:latin typeface="Open Sans"/>
                <a:ea typeface="Open Sans"/>
                <a:cs typeface="Open Sans"/>
              </a:rPr>
              <a:t>Regressão</a:t>
            </a:r>
          </a:p>
          <a:p>
            <a:pPr marL="0" lvl="0" indent="0" rtl="0">
              <a:spcBef>
                <a:spcPts val="0"/>
              </a:spcBef>
              <a:spcAft>
                <a:spcPts val="0"/>
              </a:spcAft>
              <a:buNone/>
            </a:pPr>
            <a:endParaRPr lang="pt-BR" sz="1200" b="1" dirty="0">
              <a:solidFill>
                <a:schemeClr val="bg2">
                  <a:lumMod val="60000"/>
                  <a:lumOff val="40000"/>
                </a:schemeClr>
              </a:solidFill>
              <a:latin typeface="Open Sans"/>
              <a:ea typeface="Open Sans"/>
              <a:cs typeface="Open Sans"/>
              <a:sym typeface="Open Sans"/>
            </a:endParaRPr>
          </a:p>
          <a:p>
            <a:pPr marL="0" lvl="0" indent="0" rtl="0">
              <a:spcBef>
                <a:spcPts val="0"/>
              </a:spcBef>
              <a:spcAft>
                <a:spcPts val="0"/>
              </a:spcAft>
              <a:buNone/>
            </a:pPr>
            <a:r>
              <a:rPr lang="en-US" sz="1200" dirty="0">
                <a:solidFill>
                  <a:schemeClr val="bg2">
                    <a:lumMod val="60000"/>
                    <a:lumOff val="40000"/>
                  </a:schemeClr>
                </a:solidFill>
                <a:latin typeface="Open Sans"/>
                <a:ea typeface="Open Sans"/>
                <a:cs typeface="Open Sans"/>
                <a:sym typeface="Open Sans"/>
              </a:rPr>
              <a:t>A </a:t>
            </a:r>
            <a:r>
              <a:rPr lang="en-US" sz="1200" dirty="0" err="1">
                <a:solidFill>
                  <a:schemeClr val="bg2">
                    <a:lumMod val="60000"/>
                    <a:lumOff val="40000"/>
                  </a:schemeClr>
                </a:solidFill>
                <a:latin typeface="Open Sans"/>
                <a:ea typeface="Open Sans"/>
                <a:cs typeface="Open Sans"/>
                <a:sym typeface="Open Sans"/>
              </a:rPr>
              <a:t>regressão</a:t>
            </a:r>
            <a:r>
              <a:rPr lang="en-US" sz="1200" dirty="0">
                <a:solidFill>
                  <a:schemeClr val="bg2">
                    <a:lumMod val="60000"/>
                    <a:lumOff val="40000"/>
                  </a:schemeClr>
                </a:solidFill>
                <a:latin typeface="Open Sans"/>
                <a:ea typeface="Open Sans"/>
                <a:cs typeface="Open Sans"/>
                <a:sym typeface="Open Sans"/>
              </a:rPr>
              <a:t> </a:t>
            </a:r>
            <a:r>
              <a:rPr lang="en-US" sz="1200" dirty="0" err="1">
                <a:solidFill>
                  <a:schemeClr val="bg2">
                    <a:lumMod val="60000"/>
                    <a:lumOff val="40000"/>
                  </a:schemeClr>
                </a:solidFill>
                <a:latin typeface="Open Sans"/>
                <a:ea typeface="Open Sans"/>
                <a:cs typeface="Open Sans"/>
                <a:sym typeface="Open Sans"/>
              </a:rPr>
              <a:t>foi</a:t>
            </a:r>
            <a:r>
              <a:rPr lang="en-US" sz="1200" dirty="0">
                <a:solidFill>
                  <a:schemeClr val="bg2">
                    <a:lumMod val="60000"/>
                    <a:lumOff val="40000"/>
                  </a:schemeClr>
                </a:solidFill>
                <a:latin typeface="Open Sans"/>
                <a:ea typeface="Open Sans"/>
                <a:cs typeface="Open Sans"/>
                <a:sym typeface="Open Sans"/>
              </a:rPr>
              <a:t> </a:t>
            </a:r>
            <a:r>
              <a:rPr lang="en-US" sz="1200" dirty="0" err="1">
                <a:solidFill>
                  <a:schemeClr val="bg2">
                    <a:lumMod val="60000"/>
                    <a:lumOff val="40000"/>
                  </a:schemeClr>
                </a:solidFill>
                <a:latin typeface="Open Sans"/>
                <a:ea typeface="Open Sans"/>
                <a:cs typeface="Open Sans"/>
                <a:sym typeface="Open Sans"/>
              </a:rPr>
              <a:t>feita</a:t>
            </a:r>
            <a:r>
              <a:rPr lang="en-US" sz="1200" dirty="0">
                <a:solidFill>
                  <a:schemeClr val="bg2">
                    <a:lumMod val="60000"/>
                    <a:lumOff val="40000"/>
                  </a:schemeClr>
                </a:solidFill>
                <a:latin typeface="Open Sans"/>
                <a:ea typeface="Open Sans"/>
                <a:cs typeface="Open Sans"/>
                <a:sym typeface="Open Sans"/>
              </a:rPr>
              <a:t> </a:t>
            </a:r>
            <a:r>
              <a:rPr lang="en-US" sz="1200" dirty="0" err="1">
                <a:solidFill>
                  <a:schemeClr val="bg2">
                    <a:lumMod val="60000"/>
                    <a:lumOff val="40000"/>
                  </a:schemeClr>
                </a:solidFill>
                <a:latin typeface="Open Sans"/>
                <a:ea typeface="Open Sans"/>
                <a:cs typeface="Open Sans"/>
                <a:sym typeface="Open Sans"/>
              </a:rPr>
              <a:t>em</a:t>
            </a:r>
            <a:r>
              <a:rPr lang="en-US" sz="1200" dirty="0">
                <a:solidFill>
                  <a:schemeClr val="bg2">
                    <a:lumMod val="60000"/>
                    <a:lumOff val="40000"/>
                  </a:schemeClr>
                </a:solidFill>
                <a:latin typeface="Open Sans"/>
                <a:ea typeface="Open Sans"/>
                <a:cs typeface="Open Sans"/>
                <a:sym typeface="Open Sans"/>
              </a:rPr>
              <a:t> 2 notebooks: CL0_reg e CL1_reg, </a:t>
            </a:r>
            <a:r>
              <a:rPr lang="en-US" sz="1200" dirty="0" err="1">
                <a:solidFill>
                  <a:schemeClr val="bg2">
                    <a:lumMod val="60000"/>
                    <a:lumOff val="40000"/>
                  </a:schemeClr>
                </a:solidFill>
                <a:latin typeface="Open Sans"/>
                <a:ea typeface="Open Sans"/>
                <a:cs typeface="Open Sans"/>
                <a:sym typeface="Open Sans"/>
              </a:rPr>
              <a:t>referentes</a:t>
            </a:r>
            <a:r>
              <a:rPr lang="en-US" sz="1200" dirty="0">
                <a:solidFill>
                  <a:schemeClr val="bg2">
                    <a:lumMod val="60000"/>
                    <a:lumOff val="40000"/>
                  </a:schemeClr>
                </a:solidFill>
                <a:latin typeface="Open Sans"/>
                <a:ea typeface="Open Sans"/>
                <a:cs typeface="Open Sans"/>
                <a:sym typeface="Open Sans"/>
              </a:rPr>
              <a:t> a </a:t>
            </a:r>
            <a:r>
              <a:rPr lang="en-US" sz="1200" dirty="0" err="1">
                <a:solidFill>
                  <a:schemeClr val="bg2">
                    <a:lumMod val="60000"/>
                    <a:lumOff val="40000"/>
                  </a:schemeClr>
                </a:solidFill>
                <a:latin typeface="Open Sans"/>
                <a:ea typeface="Open Sans"/>
                <a:cs typeface="Open Sans"/>
                <a:sym typeface="Open Sans"/>
              </a:rPr>
              <a:t>cada</a:t>
            </a:r>
            <a:r>
              <a:rPr lang="en-US" sz="1200" dirty="0">
                <a:solidFill>
                  <a:schemeClr val="bg2">
                    <a:lumMod val="60000"/>
                    <a:lumOff val="40000"/>
                  </a:schemeClr>
                </a:solidFill>
                <a:latin typeface="Open Sans"/>
                <a:ea typeface="Open Sans"/>
                <a:cs typeface="Open Sans"/>
                <a:sym typeface="Open Sans"/>
              </a:rPr>
              <a:t> um dos </a:t>
            </a:r>
            <a:r>
              <a:rPr lang="en-US" sz="1200" dirty="0" err="1">
                <a:solidFill>
                  <a:schemeClr val="bg2">
                    <a:lumMod val="60000"/>
                    <a:lumOff val="40000"/>
                  </a:schemeClr>
                </a:solidFill>
                <a:latin typeface="Open Sans"/>
                <a:ea typeface="Open Sans"/>
                <a:cs typeface="Open Sans"/>
                <a:sym typeface="Open Sans"/>
              </a:rPr>
              <a:t>grupos</a:t>
            </a:r>
            <a:r>
              <a:rPr lang="en-US" sz="1200" dirty="0">
                <a:solidFill>
                  <a:schemeClr val="bg2">
                    <a:lumMod val="60000"/>
                    <a:lumOff val="40000"/>
                  </a:schemeClr>
                </a:solidFill>
                <a:latin typeface="Open Sans"/>
                <a:ea typeface="Open Sans"/>
                <a:cs typeface="Open Sans"/>
                <a:sym typeface="Open Sans"/>
              </a:rPr>
              <a:t> </a:t>
            </a:r>
            <a:r>
              <a:rPr lang="en-US" sz="1200" dirty="0" err="1">
                <a:solidFill>
                  <a:schemeClr val="bg2">
                    <a:lumMod val="60000"/>
                    <a:lumOff val="40000"/>
                  </a:schemeClr>
                </a:solidFill>
                <a:latin typeface="Open Sans"/>
                <a:ea typeface="Open Sans"/>
                <a:cs typeface="Open Sans"/>
                <a:sym typeface="Open Sans"/>
              </a:rPr>
              <a:t>identificados</a:t>
            </a:r>
            <a:r>
              <a:rPr lang="en-US" sz="1200" dirty="0">
                <a:solidFill>
                  <a:schemeClr val="bg2">
                    <a:lumMod val="60000"/>
                    <a:lumOff val="40000"/>
                  </a:schemeClr>
                </a:solidFill>
                <a:latin typeface="Open Sans"/>
                <a:ea typeface="Open Sans"/>
                <a:cs typeface="Open Sans"/>
                <a:sym typeface="Open Sans"/>
              </a:rPr>
              <a:t> no notebook “Cluster”</a:t>
            </a:r>
            <a:endParaRPr sz="1200" dirty="0">
              <a:solidFill>
                <a:schemeClr val="bg2">
                  <a:lumMod val="60000"/>
                  <a:lumOff val="40000"/>
                </a:schemeClr>
              </a:solidFill>
              <a:latin typeface="Open Sans"/>
              <a:ea typeface="Open Sans"/>
              <a:cs typeface="Open Sans"/>
              <a:sym typeface="Open Sans"/>
            </a:endParaRPr>
          </a:p>
          <a:p>
            <a:pPr marL="0" lvl="0" indent="0" rtl="0">
              <a:spcBef>
                <a:spcPts val="0"/>
              </a:spcBef>
              <a:spcAft>
                <a:spcPts val="0"/>
              </a:spcAft>
              <a:buNone/>
            </a:pPr>
            <a:endParaRPr lang="pt-BR" sz="1200" dirty="0">
              <a:solidFill>
                <a:schemeClr val="bg2">
                  <a:lumMod val="60000"/>
                  <a:lumOff val="40000"/>
                </a:schemeClr>
              </a:solidFill>
              <a:latin typeface="Open Sans"/>
              <a:ea typeface="Open Sans"/>
              <a:cs typeface="Open Sans"/>
              <a:sym typeface="Open Sans"/>
            </a:endParaRPr>
          </a:p>
          <a:p>
            <a:pPr marL="0" lvl="0" indent="0" rtl="0">
              <a:spcBef>
                <a:spcPts val="0"/>
              </a:spcBef>
              <a:spcAft>
                <a:spcPts val="0"/>
              </a:spcAft>
              <a:buNone/>
            </a:pPr>
            <a:r>
              <a:rPr lang="pt-BR" sz="1200" dirty="0">
                <a:solidFill>
                  <a:schemeClr val="bg2">
                    <a:lumMod val="60000"/>
                    <a:lumOff val="40000"/>
                  </a:schemeClr>
                </a:solidFill>
                <a:latin typeface="Open Sans"/>
                <a:ea typeface="Open Sans"/>
                <a:cs typeface="Open Sans"/>
                <a:sym typeface="Open Sans"/>
              </a:rPr>
              <a:t>Resumo: Predições e análises comparando com a base de teste e com o baseline.</a:t>
            </a:r>
          </a:p>
          <a:p>
            <a:pPr marL="0" lvl="0" indent="0" rtl="0">
              <a:spcBef>
                <a:spcPts val="0"/>
              </a:spcBef>
              <a:spcAft>
                <a:spcPts val="0"/>
              </a:spcAft>
              <a:buNone/>
            </a:pPr>
            <a:endParaRPr lang="pt-BR" sz="1200" dirty="0">
              <a:solidFill>
                <a:schemeClr val="bg2">
                  <a:lumMod val="60000"/>
                  <a:lumOff val="40000"/>
                </a:schemeClr>
              </a:solidFill>
              <a:latin typeface="Open Sans"/>
              <a:ea typeface="Open Sans"/>
              <a:cs typeface="Open Sans"/>
              <a:sym typeface="Open Sans"/>
            </a:endParaRPr>
          </a:p>
          <a:p>
            <a:pPr marL="0" lvl="0" indent="0" rtl="0">
              <a:spcBef>
                <a:spcPts val="0"/>
              </a:spcBef>
              <a:spcAft>
                <a:spcPts val="0"/>
              </a:spcAft>
              <a:buNone/>
            </a:pPr>
            <a:r>
              <a:rPr lang="pt-BR" sz="1200" dirty="0">
                <a:solidFill>
                  <a:schemeClr val="bg2">
                    <a:lumMod val="60000"/>
                    <a:lumOff val="40000"/>
                  </a:schemeClr>
                </a:solidFill>
                <a:latin typeface="Open Sans"/>
                <a:ea typeface="Open Sans"/>
                <a:cs typeface="Open Sans"/>
                <a:sym typeface="Open Sans"/>
              </a:rPr>
              <a:t>Técnicas adotadas: Regressão Linear, Regressão Linear Generalizada, </a:t>
            </a:r>
            <a:r>
              <a:rPr lang="pt-BR" sz="1200" dirty="0" err="1">
                <a:solidFill>
                  <a:schemeClr val="bg2">
                    <a:lumMod val="60000"/>
                    <a:lumOff val="40000"/>
                  </a:schemeClr>
                </a:solidFill>
                <a:latin typeface="Open Sans"/>
                <a:ea typeface="Open Sans"/>
                <a:cs typeface="Open Sans"/>
                <a:sym typeface="Open Sans"/>
              </a:rPr>
              <a:t>Decision</a:t>
            </a:r>
            <a:r>
              <a:rPr lang="pt-BR" sz="1200" dirty="0">
                <a:solidFill>
                  <a:schemeClr val="bg2">
                    <a:lumMod val="60000"/>
                    <a:lumOff val="40000"/>
                  </a:schemeClr>
                </a:solidFill>
                <a:latin typeface="Open Sans"/>
                <a:ea typeface="Open Sans"/>
                <a:cs typeface="Open Sans"/>
                <a:sym typeface="Open Sans"/>
              </a:rPr>
              <a:t> </a:t>
            </a:r>
            <a:r>
              <a:rPr lang="pt-BR" sz="1200" dirty="0" err="1">
                <a:solidFill>
                  <a:schemeClr val="bg2">
                    <a:lumMod val="60000"/>
                    <a:lumOff val="40000"/>
                  </a:schemeClr>
                </a:solidFill>
                <a:latin typeface="Open Sans"/>
                <a:ea typeface="Open Sans"/>
                <a:cs typeface="Open Sans"/>
                <a:sym typeface="Open Sans"/>
              </a:rPr>
              <a:t>Tree</a:t>
            </a:r>
            <a:r>
              <a:rPr lang="pt-BR" sz="1200" dirty="0">
                <a:solidFill>
                  <a:schemeClr val="bg2">
                    <a:lumMod val="60000"/>
                    <a:lumOff val="40000"/>
                  </a:schemeClr>
                </a:solidFill>
                <a:latin typeface="Open Sans"/>
                <a:ea typeface="Open Sans"/>
                <a:cs typeface="Open Sans"/>
                <a:sym typeface="Open Sans"/>
              </a:rPr>
              <a:t>, </a:t>
            </a:r>
            <a:r>
              <a:rPr lang="pt-BR" sz="1200" dirty="0" err="1">
                <a:solidFill>
                  <a:schemeClr val="bg2">
                    <a:lumMod val="60000"/>
                    <a:lumOff val="40000"/>
                  </a:schemeClr>
                </a:solidFill>
                <a:latin typeface="Open Sans"/>
                <a:ea typeface="Open Sans"/>
                <a:cs typeface="Open Sans"/>
                <a:sym typeface="Open Sans"/>
              </a:rPr>
              <a:t>Random</a:t>
            </a:r>
            <a:r>
              <a:rPr lang="pt-BR" sz="1200" dirty="0">
                <a:solidFill>
                  <a:schemeClr val="bg2">
                    <a:lumMod val="60000"/>
                    <a:lumOff val="40000"/>
                  </a:schemeClr>
                </a:solidFill>
                <a:latin typeface="Open Sans"/>
                <a:ea typeface="Open Sans"/>
                <a:cs typeface="Open Sans"/>
                <a:sym typeface="Open Sans"/>
              </a:rPr>
              <a:t> Forest e </a:t>
            </a:r>
            <a:r>
              <a:rPr lang="pt-BR" sz="1200" dirty="0" err="1">
                <a:solidFill>
                  <a:schemeClr val="bg2">
                    <a:lumMod val="60000"/>
                    <a:lumOff val="40000"/>
                  </a:schemeClr>
                </a:solidFill>
                <a:latin typeface="Open Sans"/>
                <a:ea typeface="Open Sans"/>
                <a:cs typeface="Open Sans"/>
                <a:sym typeface="Open Sans"/>
              </a:rPr>
              <a:t>Gradient</a:t>
            </a:r>
            <a:r>
              <a:rPr lang="pt-BR" sz="1200" dirty="0">
                <a:solidFill>
                  <a:schemeClr val="bg2">
                    <a:lumMod val="60000"/>
                    <a:lumOff val="40000"/>
                  </a:schemeClr>
                </a:solidFill>
                <a:latin typeface="Open Sans"/>
                <a:ea typeface="Open Sans"/>
                <a:cs typeface="Open Sans"/>
                <a:sym typeface="Open Sans"/>
              </a:rPr>
              <a:t> </a:t>
            </a:r>
            <a:r>
              <a:rPr lang="pt-BR" sz="1200" dirty="0" err="1">
                <a:solidFill>
                  <a:schemeClr val="bg2">
                    <a:lumMod val="60000"/>
                    <a:lumOff val="40000"/>
                  </a:schemeClr>
                </a:solidFill>
                <a:latin typeface="Open Sans"/>
                <a:ea typeface="Open Sans"/>
                <a:cs typeface="Open Sans"/>
                <a:sym typeface="Open Sans"/>
              </a:rPr>
              <a:t>Boost</a:t>
            </a:r>
            <a:endParaRPr sz="1200" dirty="0">
              <a:solidFill>
                <a:schemeClr val="bg2">
                  <a:lumMod val="60000"/>
                  <a:lumOff val="40000"/>
                </a:schemeClr>
              </a:solidFill>
              <a:latin typeface="Open Sans"/>
              <a:ea typeface="Open Sans"/>
              <a:cs typeface="Open Sans"/>
              <a:sym typeface="Open Sans"/>
            </a:endParaRPr>
          </a:p>
        </p:txBody>
      </p:sp>
      <p:sp>
        <p:nvSpPr>
          <p:cNvPr id="4" name="CaixaDeTexto 3">
            <a:extLst>
              <a:ext uri="{FF2B5EF4-FFF2-40B4-BE49-F238E27FC236}">
                <a16:creationId xmlns:a16="http://schemas.microsoft.com/office/drawing/2014/main" id="{B26DD83C-A933-493C-8FA5-A747674C87CA}"/>
              </a:ext>
            </a:extLst>
          </p:cNvPr>
          <p:cNvSpPr txBox="1"/>
          <p:nvPr/>
        </p:nvSpPr>
        <p:spPr>
          <a:xfrm>
            <a:off x="2098350" y="3122157"/>
            <a:ext cx="1872343" cy="1954381"/>
          </a:xfrm>
          <a:custGeom>
            <a:avLst/>
            <a:gdLst>
              <a:gd name="connsiteX0" fmla="*/ 0 w 1872343"/>
              <a:gd name="connsiteY0" fmla="*/ 0 h 1954381"/>
              <a:gd name="connsiteX1" fmla="*/ 486809 w 1872343"/>
              <a:gd name="connsiteY1" fmla="*/ 0 h 1954381"/>
              <a:gd name="connsiteX2" fmla="*/ 973618 w 1872343"/>
              <a:gd name="connsiteY2" fmla="*/ 0 h 1954381"/>
              <a:gd name="connsiteX3" fmla="*/ 1422981 w 1872343"/>
              <a:gd name="connsiteY3" fmla="*/ 0 h 1954381"/>
              <a:gd name="connsiteX4" fmla="*/ 1872343 w 1872343"/>
              <a:gd name="connsiteY4" fmla="*/ 0 h 1954381"/>
              <a:gd name="connsiteX5" fmla="*/ 1872343 w 1872343"/>
              <a:gd name="connsiteY5" fmla="*/ 488595 h 1954381"/>
              <a:gd name="connsiteX6" fmla="*/ 1872343 w 1872343"/>
              <a:gd name="connsiteY6" fmla="*/ 938103 h 1954381"/>
              <a:gd name="connsiteX7" fmla="*/ 1872343 w 1872343"/>
              <a:gd name="connsiteY7" fmla="*/ 1446242 h 1954381"/>
              <a:gd name="connsiteX8" fmla="*/ 1872343 w 1872343"/>
              <a:gd name="connsiteY8" fmla="*/ 1954381 h 1954381"/>
              <a:gd name="connsiteX9" fmla="*/ 1366810 w 1872343"/>
              <a:gd name="connsiteY9" fmla="*/ 1954381 h 1954381"/>
              <a:gd name="connsiteX10" fmla="*/ 936172 w 1872343"/>
              <a:gd name="connsiteY10" fmla="*/ 1954381 h 1954381"/>
              <a:gd name="connsiteX11" fmla="*/ 524256 w 1872343"/>
              <a:gd name="connsiteY11" fmla="*/ 1954381 h 1954381"/>
              <a:gd name="connsiteX12" fmla="*/ 0 w 1872343"/>
              <a:gd name="connsiteY12" fmla="*/ 1954381 h 1954381"/>
              <a:gd name="connsiteX13" fmla="*/ 0 w 1872343"/>
              <a:gd name="connsiteY13" fmla="*/ 1446242 h 1954381"/>
              <a:gd name="connsiteX14" fmla="*/ 0 w 1872343"/>
              <a:gd name="connsiteY14" fmla="*/ 938103 h 1954381"/>
              <a:gd name="connsiteX15" fmla="*/ 0 w 1872343"/>
              <a:gd name="connsiteY15" fmla="*/ 0 h 195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72343" h="1954381" fill="none" extrusionOk="0">
                <a:moveTo>
                  <a:pt x="0" y="0"/>
                </a:moveTo>
                <a:cubicBezTo>
                  <a:pt x="170435" y="-57985"/>
                  <a:pt x="274519" y="32889"/>
                  <a:pt x="486809" y="0"/>
                </a:cubicBezTo>
                <a:cubicBezTo>
                  <a:pt x="699099" y="-32889"/>
                  <a:pt x="860430" y="52356"/>
                  <a:pt x="973618" y="0"/>
                </a:cubicBezTo>
                <a:cubicBezTo>
                  <a:pt x="1086806" y="-52356"/>
                  <a:pt x="1285180" y="34147"/>
                  <a:pt x="1422981" y="0"/>
                </a:cubicBezTo>
                <a:cubicBezTo>
                  <a:pt x="1560782" y="-34147"/>
                  <a:pt x="1732729" y="16821"/>
                  <a:pt x="1872343" y="0"/>
                </a:cubicBezTo>
                <a:cubicBezTo>
                  <a:pt x="1878706" y="232519"/>
                  <a:pt x="1834921" y="361361"/>
                  <a:pt x="1872343" y="488595"/>
                </a:cubicBezTo>
                <a:cubicBezTo>
                  <a:pt x="1909765" y="615830"/>
                  <a:pt x="1842671" y="825167"/>
                  <a:pt x="1872343" y="938103"/>
                </a:cubicBezTo>
                <a:cubicBezTo>
                  <a:pt x="1902015" y="1051039"/>
                  <a:pt x="1847136" y="1332863"/>
                  <a:pt x="1872343" y="1446242"/>
                </a:cubicBezTo>
                <a:cubicBezTo>
                  <a:pt x="1897550" y="1559621"/>
                  <a:pt x="1854594" y="1771803"/>
                  <a:pt x="1872343" y="1954381"/>
                </a:cubicBezTo>
                <a:cubicBezTo>
                  <a:pt x="1725799" y="1972739"/>
                  <a:pt x="1556451" y="1907644"/>
                  <a:pt x="1366810" y="1954381"/>
                </a:cubicBezTo>
                <a:cubicBezTo>
                  <a:pt x="1177169" y="2001118"/>
                  <a:pt x="1062708" y="1949293"/>
                  <a:pt x="936172" y="1954381"/>
                </a:cubicBezTo>
                <a:cubicBezTo>
                  <a:pt x="809636" y="1959469"/>
                  <a:pt x="640907" y="1913788"/>
                  <a:pt x="524256" y="1954381"/>
                </a:cubicBezTo>
                <a:cubicBezTo>
                  <a:pt x="407605" y="1994974"/>
                  <a:pt x="238278" y="1928040"/>
                  <a:pt x="0" y="1954381"/>
                </a:cubicBezTo>
                <a:cubicBezTo>
                  <a:pt x="-38095" y="1819373"/>
                  <a:pt x="9529" y="1595781"/>
                  <a:pt x="0" y="1446242"/>
                </a:cubicBezTo>
                <a:cubicBezTo>
                  <a:pt x="-9529" y="1296703"/>
                  <a:pt x="37749" y="1119798"/>
                  <a:pt x="0" y="938103"/>
                </a:cubicBezTo>
                <a:cubicBezTo>
                  <a:pt x="-37749" y="756408"/>
                  <a:pt x="84052" y="320126"/>
                  <a:pt x="0" y="0"/>
                </a:cubicBezTo>
                <a:close/>
              </a:path>
              <a:path w="1872343" h="1954381" stroke="0" extrusionOk="0">
                <a:moveTo>
                  <a:pt x="0" y="0"/>
                </a:moveTo>
                <a:cubicBezTo>
                  <a:pt x="127752" y="-20309"/>
                  <a:pt x="364479" y="32473"/>
                  <a:pt x="486809" y="0"/>
                </a:cubicBezTo>
                <a:cubicBezTo>
                  <a:pt x="609139" y="-32473"/>
                  <a:pt x="829571" y="3489"/>
                  <a:pt x="973618" y="0"/>
                </a:cubicBezTo>
                <a:cubicBezTo>
                  <a:pt x="1117665" y="-3489"/>
                  <a:pt x="1280727" y="48700"/>
                  <a:pt x="1422981" y="0"/>
                </a:cubicBezTo>
                <a:cubicBezTo>
                  <a:pt x="1565235" y="-48700"/>
                  <a:pt x="1703095" y="21122"/>
                  <a:pt x="1872343" y="0"/>
                </a:cubicBezTo>
                <a:cubicBezTo>
                  <a:pt x="1921332" y="229025"/>
                  <a:pt x="1820742" y="389429"/>
                  <a:pt x="1872343" y="488595"/>
                </a:cubicBezTo>
                <a:cubicBezTo>
                  <a:pt x="1923944" y="587762"/>
                  <a:pt x="1852074" y="718747"/>
                  <a:pt x="1872343" y="938103"/>
                </a:cubicBezTo>
                <a:cubicBezTo>
                  <a:pt x="1892612" y="1157459"/>
                  <a:pt x="1856589" y="1289218"/>
                  <a:pt x="1872343" y="1446242"/>
                </a:cubicBezTo>
                <a:cubicBezTo>
                  <a:pt x="1888097" y="1603266"/>
                  <a:pt x="1817604" y="1822945"/>
                  <a:pt x="1872343" y="1954381"/>
                </a:cubicBezTo>
                <a:cubicBezTo>
                  <a:pt x="1721272" y="1970204"/>
                  <a:pt x="1574912" y="1946054"/>
                  <a:pt x="1366810" y="1954381"/>
                </a:cubicBezTo>
                <a:cubicBezTo>
                  <a:pt x="1158708" y="1962708"/>
                  <a:pt x="1156951" y="1913024"/>
                  <a:pt x="954895" y="1954381"/>
                </a:cubicBezTo>
                <a:cubicBezTo>
                  <a:pt x="752840" y="1995738"/>
                  <a:pt x="567956" y="1953212"/>
                  <a:pt x="468086" y="1954381"/>
                </a:cubicBezTo>
                <a:cubicBezTo>
                  <a:pt x="368216" y="1955550"/>
                  <a:pt x="180285" y="1952239"/>
                  <a:pt x="0" y="1954381"/>
                </a:cubicBezTo>
                <a:cubicBezTo>
                  <a:pt x="-6855" y="1783520"/>
                  <a:pt x="34325" y="1587332"/>
                  <a:pt x="0" y="1446242"/>
                </a:cubicBezTo>
                <a:cubicBezTo>
                  <a:pt x="-34325" y="1305152"/>
                  <a:pt x="51234" y="1034883"/>
                  <a:pt x="0" y="918559"/>
                </a:cubicBezTo>
                <a:cubicBezTo>
                  <a:pt x="-51234" y="802235"/>
                  <a:pt x="16101" y="692773"/>
                  <a:pt x="0" y="469051"/>
                </a:cubicBezTo>
                <a:cubicBezTo>
                  <a:pt x="-16101" y="245329"/>
                  <a:pt x="5050" y="215016"/>
                  <a:pt x="0" y="0"/>
                </a:cubicBezTo>
                <a:close/>
              </a:path>
            </a:pathLst>
          </a:custGeom>
          <a:solidFill>
            <a:schemeClr val="accent6">
              <a:lumMod val="20000"/>
              <a:lumOff val="80000"/>
            </a:schemeClr>
          </a:solidFill>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p:spPr>
        <p:txBody>
          <a:bodyPr wrap="square" rtlCol="0">
            <a:spAutoFit/>
          </a:bodyPr>
          <a:lstStyle/>
          <a:p>
            <a:r>
              <a:rPr lang="pt-BR" sz="1100" b="1" u="sng" dirty="0">
                <a:solidFill>
                  <a:srgbClr val="C00000"/>
                </a:solidFill>
              </a:rPr>
              <a:t>NOVO</a:t>
            </a:r>
          </a:p>
          <a:p>
            <a:r>
              <a:rPr lang="pt-BR" sz="1100" dirty="0">
                <a:solidFill>
                  <a:srgbClr val="C00000"/>
                </a:solidFill>
              </a:rPr>
              <a:t>Análise de sentimento simples utilizando </a:t>
            </a:r>
            <a:r>
              <a:rPr lang="pt-BR" sz="1100" dirty="0" err="1">
                <a:solidFill>
                  <a:srgbClr val="C00000"/>
                </a:solidFill>
              </a:rPr>
              <a:t>regex</a:t>
            </a:r>
            <a:r>
              <a:rPr lang="pt-BR" sz="1100" dirty="0">
                <a:solidFill>
                  <a:srgbClr val="C00000"/>
                </a:solidFill>
              </a:rPr>
              <a:t> para detectar se vendedores têm muitas reclamações de demora na entrega.</a:t>
            </a:r>
          </a:p>
          <a:p>
            <a:r>
              <a:rPr lang="pt-BR" sz="1100" dirty="0">
                <a:solidFill>
                  <a:srgbClr val="C00000"/>
                </a:solidFill>
              </a:rPr>
              <a:t>Resultado foi um indicador quantitativo (</a:t>
            </a:r>
            <a:r>
              <a:rPr lang="pt-BR" sz="1100" b="1" dirty="0" err="1">
                <a:solidFill>
                  <a:srgbClr val="C00000"/>
                </a:solidFill>
              </a:rPr>
              <a:t>Feature</a:t>
            </a:r>
            <a:r>
              <a:rPr lang="pt-BR" sz="1100" b="1" dirty="0">
                <a:solidFill>
                  <a:srgbClr val="C00000"/>
                </a:solidFill>
              </a:rPr>
              <a:t> </a:t>
            </a:r>
            <a:r>
              <a:rPr lang="pt-BR" sz="1100" b="1" dirty="0" err="1">
                <a:solidFill>
                  <a:srgbClr val="C00000"/>
                </a:solidFill>
              </a:rPr>
              <a:t>Engineering</a:t>
            </a:r>
            <a:r>
              <a:rPr lang="pt-BR" sz="1100" dirty="0">
                <a:solidFill>
                  <a:srgbClr val="C00000"/>
                </a:solidFill>
              </a:rPr>
              <a:t>)</a:t>
            </a:r>
          </a:p>
          <a:p>
            <a:r>
              <a:rPr lang="pt-BR" sz="1100" dirty="0">
                <a:solidFill>
                  <a:srgbClr val="C00000"/>
                </a:solidFill>
              </a:rPr>
              <a:t>(ver final deste notebook)</a:t>
            </a:r>
            <a:endParaRPr lang="en-US" sz="1100" dirty="0">
              <a:solidFill>
                <a:srgbClr val="C00000"/>
              </a:solidFill>
            </a:endParaRPr>
          </a:p>
        </p:txBody>
      </p:sp>
      <p:sp>
        <p:nvSpPr>
          <p:cNvPr id="24" name="CaixaDeTexto 23">
            <a:extLst>
              <a:ext uri="{FF2B5EF4-FFF2-40B4-BE49-F238E27FC236}">
                <a16:creationId xmlns:a16="http://schemas.microsoft.com/office/drawing/2014/main" id="{58EFB0E8-E414-4CEE-AB44-B877F7367A63}"/>
              </a:ext>
            </a:extLst>
          </p:cNvPr>
          <p:cNvSpPr txBox="1"/>
          <p:nvPr/>
        </p:nvSpPr>
        <p:spPr>
          <a:xfrm>
            <a:off x="4205877" y="3149683"/>
            <a:ext cx="1565957" cy="938719"/>
          </a:xfrm>
          <a:custGeom>
            <a:avLst/>
            <a:gdLst>
              <a:gd name="connsiteX0" fmla="*/ 0 w 1565957"/>
              <a:gd name="connsiteY0" fmla="*/ 0 h 938719"/>
              <a:gd name="connsiteX1" fmla="*/ 553305 w 1565957"/>
              <a:gd name="connsiteY1" fmla="*/ 0 h 938719"/>
              <a:gd name="connsiteX2" fmla="*/ 1106610 w 1565957"/>
              <a:gd name="connsiteY2" fmla="*/ 0 h 938719"/>
              <a:gd name="connsiteX3" fmla="*/ 1565957 w 1565957"/>
              <a:gd name="connsiteY3" fmla="*/ 0 h 938719"/>
              <a:gd name="connsiteX4" fmla="*/ 1565957 w 1565957"/>
              <a:gd name="connsiteY4" fmla="*/ 459972 h 938719"/>
              <a:gd name="connsiteX5" fmla="*/ 1565957 w 1565957"/>
              <a:gd name="connsiteY5" fmla="*/ 938719 h 938719"/>
              <a:gd name="connsiteX6" fmla="*/ 1043971 w 1565957"/>
              <a:gd name="connsiteY6" fmla="*/ 938719 h 938719"/>
              <a:gd name="connsiteX7" fmla="*/ 506326 w 1565957"/>
              <a:gd name="connsiteY7" fmla="*/ 938719 h 938719"/>
              <a:gd name="connsiteX8" fmla="*/ 0 w 1565957"/>
              <a:gd name="connsiteY8" fmla="*/ 938719 h 938719"/>
              <a:gd name="connsiteX9" fmla="*/ 0 w 1565957"/>
              <a:gd name="connsiteY9" fmla="*/ 488134 h 938719"/>
              <a:gd name="connsiteX10" fmla="*/ 0 w 1565957"/>
              <a:gd name="connsiteY10" fmla="*/ 0 h 93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65957" h="938719" fill="none" extrusionOk="0">
                <a:moveTo>
                  <a:pt x="0" y="0"/>
                </a:moveTo>
                <a:cubicBezTo>
                  <a:pt x="254369" y="-49130"/>
                  <a:pt x="364863" y="27920"/>
                  <a:pt x="553305" y="0"/>
                </a:cubicBezTo>
                <a:cubicBezTo>
                  <a:pt x="741748" y="-27920"/>
                  <a:pt x="854420" y="16146"/>
                  <a:pt x="1106610" y="0"/>
                </a:cubicBezTo>
                <a:cubicBezTo>
                  <a:pt x="1358801" y="-16146"/>
                  <a:pt x="1430829" y="43391"/>
                  <a:pt x="1565957" y="0"/>
                </a:cubicBezTo>
                <a:cubicBezTo>
                  <a:pt x="1617475" y="214734"/>
                  <a:pt x="1563436" y="362663"/>
                  <a:pt x="1565957" y="459972"/>
                </a:cubicBezTo>
                <a:cubicBezTo>
                  <a:pt x="1568478" y="557281"/>
                  <a:pt x="1552980" y="792108"/>
                  <a:pt x="1565957" y="938719"/>
                </a:cubicBezTo>
                <a:cubicBezTo>
                  <a:pt x="1387288" y="967610"/>
                  <a:pt x="1299860" y="924334"/>
                  <a:pt x="1043971" y="938719"/>
                </a:cubicBezTo>
                <a:cubicBezTo>
                  <a:pt x="788082" y="953104"/>
                  <a:pt x="665762" y="909142"/>
                  <a:pt x="506326" y="938719"/>
                </a:cubicBezTo>
                <a:cubicBezTo>
                  <a:pt x="346890" y="968296"/>
                  <a:pt x="134041" y="919907"/>
                  <a:pt x="0" y="938719"/>
                </a:cubicBezTo>
                <a:cubicBezTo>
                  <a:pt x="-47860" y="741198"/>
                  <a:pt x="44914" y="704070"/>
                  <a:pt x="0" y="488134"/>
                </a:cubicBezTo>
                <a:cubicBezTo>
                  <a:pt x="-44914" y="272199"/>
                  <a:pt x="4617" y="224866"/>
                  <a:pt x="0" y="0"/>
                </a:cubicBezTo>
                <a:close/>
              </a:path>
              <a:path w="1565957" h="938719" stroke="0" extrusionOk="0">
                <a:moveTo>
                  <a:pt x="0" y="0"/>
                </a:moveTo>
                <a:cubicBezTo>
                  <a:pt x="214860" y="-47689"/>
                  <a:pt x="389543" y="20140"/>
                  <a:pt x="537645" y="0"/>
                </a:cubicBezTo>
                <a:cubicBezTo>
                  <a:pt x="685747" y="-20140"/>
                  <a:pt x="814075" y="30112"/>
                  <a:pt x="1075290" y="0"/>
                </a:cubicBezTo>
                <a:cubicBezTo>
                  <a:pt x="1336506" y="-30112"/>
                  <a:pt x="1362857" y="18401"/>
                  <a:pt x="1565957" y="0"/>
                </a:cubicBezTo>
                <a:cubicBezTo>
                  <a:pt x="1582122" y="96405"/>
                  <a:pt x="1549495" y="252807"/>
                  <a:pt x="1565957" y="441198"/>
                </a:cubicBezTo>
                <a:cubicBezTo>
                  <a:pt x="1582419" y="629589"/>
                  <a:pt x="1519481" y="736109"/>
                  <a:pt x="1565957" y="938719"/>
                </a:cubicBezTo>
                <a:cubicBezTo>
                  <a:pt x="1383341" y="955594"/>
                  <a:pt x="1315833" y="933569"/>
                  <a:pt x="1075290" y="938719"/>
                </a:cubicBezTo>
                <a:cubicBezTo>
                  <a:pt x="834747" y="943869"/>
                  <a:pt x="744079" y="932469"/>
                  <a:pt x="568964" y="938719"/>
                </a:cubicBezTo>
                <a:cubicBezTo>
                  <a:pt x="393849" y="944969"/>
                  <a:pt x="158087" y="887010"/>
                  <a:pt x="0" y="938719"/>
                </a:cubicBezTo>
                <a:cubicBezTo>
                  <a:pt x="-44518" y="786381"/>
                  <a:pt x="665" y="701922"/>
                  <a:pt x="0" y="488134"/>
                </a:cubicBezTo>
                <a:cubicBezTo>
                  <a:pt x="-665" y="274347"/>
                  <a:pt x="53765" y="166732"/>
                  <a:pt x="0" y="0"/>
                </a:cubicBezTo>
                <a:close/>
              </a:path>
            </a:pathLst>
          </a:custGeom>
          <a:solidFill>
            <a:schemeClr val="accent6">
              <a:lumMod val="20000"/>
              <a:lumOff val="80000"/>
            </a:schemeClr>
          </a:solidFill>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p:spPr>
        <p:txBody>
          <a:bodyPr wrap="square" rtlCol="0">
            <a:spAutoFit/>
          </a:bodyPr>
          <a:lstStyle/>
          <a:p>
            <a:r>
              <a:rPr lang="pt-BR" sz="1100" b="1" u="sng" dirty="0">
                <a:solidFill>
                  <a:srgbClr val="C00000"/>
                </a:solidFill>
              </a:rPr>
              <a:t>NOVO</a:t>
            </a:r>
          </a:p>
          <a:p>
            <a:r>
              <a:rPr lang="en-US" sz="1100" dirty="0" err="1">
                <a:solidFill>
                  <a:srgbClr val="C00000"/>
                </a:solidFill>
              </a:rPr>
              <a:t>Atualização</a:t>
            </a:r>
            <a:r>
              <a:rPr lang="en-US" sz="1100" dirty="0">
                <a:solidFill>
                  <a:srgbClr val="C00000"/>
                </a:solidFill>
              </a:rPr>
              <a:t> das </a:t>
            </a:r>
            <a:r>
              <a:rPr lang="en-US" sz="1100" dirty="0" err="1">
                <a:solidFill>
                  <a:srgbClr val="C00000"/>
                </a:solidFill>
              </a:rPr>
              <a:t>análises</a:t>
            </a:r>
            <a:r>
              <a:rPr lang="en-US" sz="1100" dirty="0">
                <a:solidFill>
                  <a:srgbClr val="C00000"/>
                </a:solidFill>
              </a:rPr>
              <a:t> </a:t>
            </a:r>
            <a:r>
              <a:rPr lang="en-US" sz="1100" dirty="0" err="1">
                <a:solidFill>
                  <a:srgbClr val="C00000"/>
                </a:solidFill>
              </a:rPr>
              <a:t>já</a:t>
            </a:r>
            <a:r>
              <a:rPr lang="en-US" sz="1100" dirty="0">
                <a:solidFill>
                  <a:srgbClr val="C00000"/>
                </a:solidFill>
              </a:rPr>
              <a:t> </a:t>
            </a:r>
            <a:r>
              <a:rPr lang="en-US" sz="1100" dirty="0" err="1">
                <a:solidFill>
                  <a:srgbClr val="C00000"/>
                </a:solidFill>
              </a:rPr>
              <a:t>existentes</a:t>
            </a:r>
            <a:r>
              <a:rPr lang="en-US" sz="1100" dirty="0">
                <a:solidFill>
                  <a:srgbClr val="C00000"/>
                </a:solidFill>
              </a:rPr>
              <a:t> agora </a:t>
            </a:r>
            <a:r>
              <a:rPr lang="en-US" sz="1100" dirty="0" err="1">
                <a:solidFill>
                  <a:srgbClr val="C00000"/>
                </a:solidFill>
              </a:rPr>
              <a:t>incluindo</a:t>
            </a:r>
            <a:r>
              <a:rPr lang="en-US" sz="1100" dirty="0">
                <a:solidFill>
                  <a:srgbClr val="C00000"/>
                </a:solidFill>
              </a:rPr>
              <a:t> o novo </a:t>
            </a:r>
            <a:r>
              <a:rPr lang="en-US" sz="1100" dirty="0" err="1">
                <a:solidFill>
                  <a:srgbClr val="C00000"/>
                </a:solidFill>
              </a:rPr>
              <a:t>indicador</a:t>
            </a:r>
            <a:r>
              <a:rPr lang="en-US" sz="1100" dirty="0">
                <a:solidFill>
                  <a:srgbClr val="C00000"/>
                </a:solidFill>
              </a:rPr>
              <a:t>.</a:t>
            </a:r>
          </a:p>
        </p:txBody>
      </p:sp>
      <p:sp>
        <p:nvSpPr>
          <p:cNvPr id="25" name="CaixaDeTexto 24">
            <a:extLst>
              <a:ext uri="{FF2B5EF4-FFF2-40B4-BE49-F238E27FC236}">
                <a16:creationId xmlns:a16="http://schemas.microsoft.com/office/drawing/2014/main" id="{DE4B8406-3877-4610-85F6-8BB43A7D395F}"/>
              </a:ext>
            </a:extLst>
          </p:cNvPr>
          <p:cNvSpPr txBox="1"/>
          <p:nvPr/>
        </p:nvSpPr>
        <p:spPr>
          <a:xfrm>
            <a:off x="5926766" y="3103124"/>
            <a:ext cx="1565957" cy="938719"/>
          </a:xfrm>
          <a:custGeom>
            <a:avLst/>
            <a:gdLst>
              <a:gd name="connsiteX0" fmla="*/ 0 w 1565957"/>
              <a:gd name="connsiteY0" fmla="*/ 0 h 938719"/>
              <a:gd name="connsiteX1" fmla="*/ 553305 w 1565957"/>
              <a:gd name="connsiteY1" fmla="*/ 0 h 938719"/>
              <a:gd name="connsiteX2" fmla="*/ 1106610 w 1565957"/>
              <a:gd name="connsiteY2" fmla="*/ 0 h 938719"/>
              <a:gd name="connsiteX3" fmla="*/ 1565957 w 1565957"/>
              <a:gd name="connsiteY3" fmla="*/ 0 h 938719"/>
              <a:gd name="connsiteX4" fmla="*/ 1565957 w 1565957"/>
              <a:gd name="connsiteY4" fmla="*/ 459972 h 938719"/>
              <a:gd name="connsiteX5" fmla="*/ 1565957 w 1565957"/>
              <a:gd name="connsiteY5" fmla="*/ 938719 h 938719"/>
              <a:gd name="connsiteX6" fmla="*/ 1043971 w 1565957"/>
              <a:gd name="connsiteY6" fmla="*/ 938719 h 938719"/>
              <a:gd name="connsiteX7" fmla="*/ 506326 w 1565957"/>
              <a:gd name="connsiteY7" fmla="*/ 938719 h 938719"/>
              <a:gd name="connsiteX8" fmla="*/ 0 w 1565957"/>
              <a:gd name="connsiteY8" fmla="*/ 938719 h 938719"/>
              <a:gd name="connsiteX9" fmla="*/ 0 w 1565957"/>
              <a:gd name="connsiteY9" fmla="*/ 488134 h 938719"/>
              <a:gd name="connsiteX10" fmla="*/ 0 w 1565957"/>
              <a:gd name="connsiteY10" fmla="*/ 0 h 93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65957" h="938719" fill="none" extrusionOk="0">
                <a:moveTo>
                  <a:pt x="0" y="0"/>
                </a:moveTo>
                <a:cubicBezTo>
                  <a:pt x="254369" y="-49130"/>
                  <a:pt x="364863" y="27920"/>
                  <a:pt x="553305" y="0"/>
                </a:cubicBezTo>
                <a:cubicBezTo>
                  <a:pt x="741748" y="-27920"/>
                  <a:pt x="854420" y="16146"/>
                  <a:pt x="1106610" y="0"/>
                </a:cubicBezTo>
                <a:cubicBezTo>
                  <a:pt x="1358801" y="-16146"/>
                  <a:pt x="1430829" y="43391"/>
                  <a:pt x="1565957" y="0"/>
                </a:cubicBezTo>
                <a:cubicBezTo>
                  <a:pt x="1617475" y="214734"/>
                  <a:pt x="1563436" y="362663"/>
                  <a:pt x="1565957" y="459972"/>
                </a:cubicBezTo>
                <a:cubicBezTo>
                  <a:pt x="1568478" y="557281"/>
                  <a:pt x="1552980" y="792108"/>
                  <a:pt x="1565957" y="938719"/>
                </a:cubicBezTo>
                <a:cubicBezTo>
                  <a:pt x="1387288" y="967610"/>
                  <a:pt x="1299860" y="924334"/>
                  <a:pt x="1043971" y="938719"/>
                </a:cubicBezTo>
                <a:cubicBezTo>
                  <a:pt x="788082" y="953104"/>
                  <a:pt x="665762" y="909142"/>
                  <a:pt x="506326" y="938719"/>
                </a:cubicBezTo>
                <a:cubicBezTo>
                  <a:pt x="346890" y="968296"/>
                  <a:pt x="134041" y="919907"/>
                  <a:pt x="0" y="938719"/>
                </a:cubicBezTo>
                <a:cubicBezTo>
                  <a:pt x="-47860" y="741198"/>
                  <a:pt x="44914" y="704070"/>
                  <a:pt x="0" y="488134"/>
                </a:cubicBezTo>
                <a:cubicBezTo>
                  <a:pt x="-44914" y="272199"/>
                  <a:pt x="4617" y="224866"/>
                  <a:pt x="0" y="0"/>
                </a:cubicBezTo>
                <a:close/>
              </a:path>
              <a:path w="1565957" h="938719" stroke="0" extrusionOk="0">
                <a:moveTo>
                  <a:pt x="0" y="0"/>
                </a:moveTo>
                <a:cubicBezTo>
                  <a:pt x="214860" y="-47689"/>
                  <a:pt x="389543" y="20140"/>
                  <a:pt x="537645" y="0"/>
                </a:cubicBezTo>
                <a:cubicBezTo>
                  <a:pt x="685747" y="-20140"/>
                  <a:pt x="814075" y="30112"/>
                  <a:pt x="1075290" y="0"/>
                </a:cubicBezTo>
                <a:cubicBezTo>
                  <a:pt x="1336506" y="-30112"/>
                  <a:pt x="1362857" y="18401"/>
                  <a:pt x="1565957" y="0"/>
                </a:cubicBezTo>
                <a:cubicBezTo>
                  <a:pt x="1582122" y="96405"/>
                  <a:pt x="1549495" y="252807"/>
                  <a:pt x="1565957" y="441198"/>
                </a:cubicBezTo>
                <a:cubicBezTo>
                  <a:pt x="1582419" y="629589"/>
                  <a:pt x="1519481" y="736109"/>
                  <a:pt x="1565957" y="938719"/>
                </a:cubicBezTo>
                <a:cubicBezTo>
                  <a:pt x="1383341" y="955594"/>
                  <a:pt x="1315833" y="933569"/>
                  <a:pt x="1075290" y="938719"/>
                </a:cubicBezTo>
                <a:cubicBezTo>
                  <a:pt x="834747" y="943869"/>
                  <a:pt x="744079" y="932469"/>
                  <a:pt x="568964" y="938719"/>
                </a:cubicBezTo>
                <a:cubicBezTo>
                  <a:pt x="393849" y="944969"/>
                  <a:pt x="158087" y="887010"/>
                  <a:pt x="0" y="938719"/>
                </a:cubicBezTo>
                <a:cubicBezTo>
                  <a:pt x="-44518" y="786381"/>
                  <a:pt x="665" y="701922"/>
                  <a:pt x="0" y="488134"/>
                </a:cubicBezTo>
                <a:cubicBezTo>
                  <a:pt x="-665" y="274347"/>
                  <a:pt x="53765" y="166732"/>
                  <a:pt x="0" y="0"/>
                </a:cubicBezTo>
                <a:close/>
              </a:path>
            </a:pathLst>
          </a:custGeom>
          <a:solidFill>
            <a:schemeClr val="accent6">
              <a:lumMod val="20000"/>
              <a:lumOff val="80000"/>
            </a:schemeClr>
          </a:solidFill>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p:spPr>
        <p:txBody>
          <a:bodyPr wrap="square" rtlCol="0">
            <a:spAutoFit/>
          </a:bodyPr>
          <a:lstStyle/>
          <a:p>
            <a:r>
              <a:rPr lang="pt-BR" sz="1100" b="1" u="sng" dirty="0">
                <a:solidFill>
                  <a:srgbClr val="C00000"/>
                </a:solidFill>
              </a:rPr>
              <a:t>NOVO</a:t>
            </a:r>
          </a:p>
          <a:p>
            <a:r>
              <a:rPr lang="en-US" sz="1100" dirty="0" err="1">
                <a:solidFill>
                  <a:srgbClr val="C00000"/>
                </a:solidFill>
              </a:rPr>
              <a:t>Atualização</a:t>
            </a:r>
            <a:r>
              <a:rPr lang="en-US" sz="1100" dirty="0">
                <a:solidFill>
                  <a:srgbClr val="C00000"/>
                </a:solidFill>
              </a:rPr>
              <a:t> das </a:t>
            </a:r>
            <a:r>
              <a:rPr lang="en-US" sz="1100" dirty="0" err="1">
                <a:solidFill>
                  <a:srgbClr val="C00000"/>
                </a:solidFill>
              </a:rPr>
              <a:t>análises</a:t>
            </a:r>
            <a:r>
              <a:rPr lang="en-US" sz="1100" dirty="0">
                <a:solidFill>
                  <a:srgbClr val="C00000"/>
                </a:solidFill>
              </a:rPr>
              <a:t> </a:t>
            </a:r>
            <a:r>
              <a:rPr lang="en-US" sz="1100" dirty="0" err="1">
                <a:solidFill>
                  <a:srgbClr val="C00000"/>
                </a:solidFill>
              </a:rPr>
              <a:t>já</a:t>
            </a:r>
            <a:r>
              <a:rPr lang="en-US" sz="1100" dirty="0">
                <a:solidFill>
                  <a:srgbClr val="C00000"/>
                </a:solidFill>
              </a:rPr>
              <a:t> </a:t>
            </a:r>
            <a:r>
              <a:rPr lang="en-US" sz="1100" dirty="0" err="1">
                <a:solidFill>
                  <a:srgbClr val="C00000"/>
                </a:solidFill>
              </a:rPr>
              <a:t>existentes</a:t>
            </a:r>
            <a:r>
              <a:rPr lang="en-US" sz="1100" dirty="0">
                <a:solidFill>
                  <a:srgbClr val="C00000"/>
                </a:solidFill>
              </a:rPr>
              <a:t> agora </a:t>
            </a:r>
            <a:r>
              <a:rPr lang="en-US" sz="1100" dirty="0" err="1">
                <a:solidFill>
                  <a:srgbClr val="C00000"/>
                </a:solidFill>
              </a:rPr>
              <a:t>incluindo</a:t>
            </a:r>
            <a:r>
              <a:rPr lang="en-US" sz="1100" dirty="0">
                <a:solidFill>
                  <a:srgbClr val="C00000"/>
                </a:solidFill>
              </a:rPr>
              <a:t> o novo </a:t>
            </a:r>
            <a:r>
              <a:rPr lang="en-US" sz="1100" dirty="0" err="1">
                <a:solidFill>
                  <a:srgbClr val="C00000"/>
                </a:solidFill>
              </a:rPr>
              <a:t>indicador</a:t>
            </a:r>
            <a:r>
              <a:rPr lang="en-US" sz="1100" dirty="0">
                <a:solidFill>
                  <a:srgbClr val="C00000"/>
                </a:solidFill>
              </a:rPr>
              <a:t>.</a:t>
            </a:r>
          </a:p>
        </p:txBody>
      </p:sp>
      <p:pic>
        <p:nvPicPr>
          <p:cNvPr id="5" name="Imagem 4">
            <a:extLst>
              <a:ext uri="{FF2B5EF4-FFF2-40B4-BE49-F238E27FC236}">
                <a16:creationId xmlns:a16="http://schemas.microsoft.com/office/drawing/2014/main" id="{80DD4AB1-827A-4697-96F6-E8393ECB7DAE}"/>
              </a:ext>
            </a:extLst>
          </p:cNvPr>
          <p:cNvPicPr>
            <a:picLocks noChangeAspect="1"/>
          </p:cNvPicPr>
          <p:nvPr/>
        </p:nvPicPr>
        <p:blipFill>
          <a:blip r:embed="rId9"/>
          <a:stretch>
            <a:fillRect/>
          </a:stretch>
        </p:blipFill>
        <p:spPr>
          <a:xfrm>
            <a:off x="10014857" y="112044"/>
            <a:ext cx="1306638" cy="1740231"/>
          </a:xfrm>
          <a:prstGeom prst="rect">
            <a:avLst/>
          </a:prstGeom>
        </p:spPr>
      </p:pic>
      <p:sp>
        <p:nvSpPr>
          <p:cNvPr id="26" name="CaixaDeTexto 25">
            <a:extLst>
              <a:ext uri="{FF2B5EF4-FFF2-40B4-BE49-F238E27FC236}">
                <a16:creationId xmlns:a16="http://schemas.microsoft.com/office/drawing/2014/main" id="{7F9F2A37-C185-4261-BC3D-75EBAE5574A3}"/>
              </a:ext>
            </a:extLst>
          </p:cNvPr>
          <p:cNvSpPr txBox="1"/>
          <p:nvPr/>
        </p:nvSpPr>
        <p:spPr>
          <a:xfrm>
            <a:off x="8910956" y="3123348"/>
            <a:ext cx="3214377" cy="3647152"/>
          </a:xfrm>
          <a:custGeom>
            <a:avLst/>
            <a:gdLst>
              <a:gd name="connsiteX0" fmla="*/ 0 w 3214377"/>
              <a:gd name="connsiteY0" fmla="*/ 0 h 3647152"/>
              <a:gd name="connsiteX1" fmla="*/ 503586 w 3214377"/>
              <a:gd name="connsiteY1" fmla="*/ 0 h 3647152"/>
              <a:gd name="connsiteX2" fmla="*/ 942884 w 3214377"/>
              <a:gd name="connsiteY2" fmla="*/ 0 h 3647152"/>
              <a:gd name="connsiteX3" fmla="*/ 1382182 w 3214377"/>
              <a:gd name="connsiteY3" fmla="*/ 0 h 3647152"/>
              <a:gd name="connsiteX4" fmla="*/ 1917912 w 3214377"/>
              <a:gd name="connsiteY4" fmla="*/ 0 h 3647152"/>
              <a:gd name="connsiteX5" fmla="*/ 2517929 w 3214377"/>
              <a:gd name="connsiteY5" fmla="*/ 0 h 3647152"/>
              <a:gd name="connsiteX6" fmla="*/ 3214377 w 3214377"/>
              <a:gd name="connsiteY6" fmla="*/ 0 h 3647152"/>
              <a:gd name="connsiteX7" fmla="*/ 3214377 w 3214377"/>
              <a:gd name="connsiteY7" fmla="*/ 593965 h 3647152"/>
              <a:gd name="connsiteX8" fmla="*/ 3214377 w 3214377"/>
              <a:gd name="connsiteY8" fmla="*/ 1078515 h 3647152"/>
              <a:gd name="connsiteX9" fmla="*/ 3214377 w 3214377"/>
              <a:gd name="connsiteY9" fmla="*/ 1490122 h 3647152"/>
              <a:gd name="connsiteX10" fmla="*/ 3214377 w 3214377"/>
              <a:gd name="connsiteY10" fmla="*/ 2084087 h 3647152"/>
              <a:gd name="connsiteX11" fmla="*/ 3214377 w 3214377"/>
              <a:gd name="connsiteY11" fmla="*/ 2532166 h 3647152"/>
              <a:gd name="connsiteX12" fmla="*/ 3214377 w 3214377"/>
              <a:gd name="connsiteY12" fmla="*/ 3089659 h 3647152"/>
              <a:gd name="connsiteX13" fmla="*/ 3214377 w 3214377"/>
              <a:gd name="connsiteY13" fmla="*/ 3647152 h 3647152"/>
              <a:gd name="connsiteX14" fmla="*/ 2710791 w 3214377"/>
              <a:gd name="connsiteY14" fmla="*/ 3647152 h 3647152"/>
              <a:gd name="connsiteX15" fmla="*/ 2110774 w 3214377"/>
              <a:gd name="connsiteY15" fmla="*/ 3647152 h 3647152"/>
              <a:gd name="connsiteX16" fmla="*/ 1639332 w 3214377"/>
              <a:gd name="connsiteY16" fmla="*/ 3647152 h 3647152"/>
              <a:gd name="connsiteX17" fmla="*/ 1167890 w 3214377"/>
              <a:gd name="connsiteY17" fmla="*/ 3647152 h 3647152"/>
              <a:gd name="connsiteX18" fmla="*/ 728592 w 3214377"/>
              <a:gd name="connsiteY18" fmla="*/ 3647152 h 3647152"/>
              <a:gd name="connsiteX19" fmla="*/ 0 w 3214377"/>
              <a:gd name="connsiteY19" fmla="*/ 3647152 h 3647152"/>
              <a:gd name="connsiteX20" fmla="*/ 0 w 3214377"/>
              <a:gd name="connsiteY20" fmla="*/ 3053187 h 3647152"/>
              <a:gd name="connsiteX21" fmla="*/ 0 w 3214377"/>
              <a:gd name="connsiteY21" fmla="*/ 2532166 h 3647152"/>
              <a:gd name="connsiteX22" fmla="*/ 0 w 3214377"/>
              <a:gd name="connsiteY22" fmla="*/ 2047615 h 3647152"/>
              <a:gd name="connsiteX23" fmla="*/ 0 w 3214377"/>
              <a:gd name="connsiteY23" fmla="*/ 1453651 h 3647152"/>
              <a:gd name="connsiteX24" fmla="*/ 0 w 3214377"/>
              <a:gd name="connsiteY24" fmla="*/ 1042043 h 3647152"/>
              <a:gd name="connsiteX25" fmla="*/ 0 w 3214377"/>
              <a:gd name="connsiteY25" fmla="*/ 484550 h 3647152"/>
              <a:gd name="connsiteX26" fmla="*/ 0 w 3214377"/>
              <a:gd name="connsiteY26" fmla="*/ 0 h 364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14377" h="3647152" fill="none" extrusionOk="0">
                <a:moveTo>
                  <a:pt x="0" y="0"/>
                </a:moveTo>
                <a:cubicBezTo>
                  <a:pt x="174044" y="-33828"/>
                  <a:pt x="370253" y="33963"/>
                  <a:pt x="503586" y="0"/>
                </a:cubicBezTo>
                <a:cubicBezTo>
                  <a:pt x="636919" y="-33963"/>
                  <a:pt x="770345" y="47691"/>
                  <a:pt x="942884" y="0"/>
                </a:cubicBezTo>
                <a:cubicBezTo>
                  <a:pt x="1115423" y="-47691"/>
                  <a:pt x="1257106" y="4236"/>
                  <a:pt x="1382182" y="0"/>
                </a:cubicBezTo>
                <a:cubicBezTo>
                  <a:pt x="1507258" y="-4236"/>
                  <a:pt x="1748639" y="6924"/>
                  <a:pt x="1917912" y="0"/>
                </a:cubicBezTo>
                <a:cubicBezTo>
                  <a:pt x="2087185" y="-6924"/>
                  <a:pt x="2246187" y="20368"/>
                  <a:pt x="2517929" y="0"/>
                </a:cubicBezTo>
                <a:cubicBezTo>
                  <a:pt x="2789671" y="-20368"/>
                  <a:pt x="2972188" y="41452"/>
                  <a:pt x="3214377" y="0"/>
                </a:cubicBezTo>
                <a:cubicBezTo>
                  <a:pt x="3243803" y="157198"/>
                  <a:pt x="3179293" y="298121"/>
                  <a:pt x="3214377" y="593965"/>
                </a:cubicBezTo>
                <a:cubicBezTo>
                  <a:pt x="3249461" y="889809"/>
                  <a:pt x="3171775" y="965544"/>
                  <a:pt x="3214377" y="1078515"/>
                </a:cubicBezTo>
                <a:cubicBezTo>
                  <a:pt x="3256979" y="1191486"/>
                  <a:pt x="3178173" y="1340966"/>
                  <a:pt x="3214377" y="1490122"/>
                </a:cubicBezTo>
                <a:cubicBezTo>
                  <a:pt x="3250581" y="1639278"/>
                  <a:pt x="3165741" y="1820643"/>
                  <a:pt x="3214377" y="2084087"/>
                </a:cubicBezTo>
                <a:cubicBezTo>
                  <a:pt x="3263013" y="2347532"/>
                  <a:pt x="3184488" y="2329500"/>
                  <a:pt x="3214377" y="2532166"/>
                </a:cubicBezTo>
                <a:cubicBezTo>
                  <a:pt x="3244266" y="2734832"/>
                  <a:pt x="3203372" y="2887540"/>
                  <a:pt x="3214377" y="3089659"/>
                </a:cubicBezTo>
                <a:cubicBezTo>
                  <a:pt x="3225382" y="3291778"/>
                  <a:pt x="3175261" y="3508883"/>
                  <a:pt x="3214377" y="3647152"/>
                </a:cubicBezTo>
                <a:cubicBezTo>
                  <a:pt x="2971589" y="3671610"/>
                  <a:pt x="2811517" y="3592492"/>
                  <a:pt x="2710791" y="3647152"/>
                </a:cubicBezTo>
                <a:cubicBezTo>
                  <a:pt x="2610065" y="3701812"/>
                  <a:pt x="2235094" y="3637229"/>
                  <a:pt x="2110774" y="3647152"/>
                </a:cubicBezTo>
                <a:cubicBezTo>
                  <a:pt x="1986454" y="3657075"/>
                  <a:pt x="1760448" y="3607187"/>
                  <a:pt x="1639332" y="3647152"/>
                </a:cubicBezTo>
                <a:cubicBezTo>
                  <a:pt x="1518216" y="3687117"/>
                  <a:pt x="1367362" y="3629039"/>
                  <a:pt x="1167890" y="3647152"/>
                </a:cubicBezTo>
                <a:cubicBezTo>
                  <a:pt x="968418" y="3665265"/>
                  <a:pt x="915614" y="3640206"/>
                  <a:pt x="728592" y="3647152"/>
                </a:cubicBezTo>
                <a:cubicBezTo>
                  <a:pt x="541570" y="3654098"/>
                  <a:pt x="223685" y="3564074"/>
                  <a:pt x="0" y="3647152"/>
                </a:cubicBezTo>
                <a:cubicBezTo>
                  <a:pt x="-47743" y="3497546"/>
                  <a:pt x="52103" y="3199792"/>
                  <a:pt x="0" y="3053187"/>
                </a:cubicBezTo>
                <a:cubicBezTo>
                  <a:pt x="-52103" y="2906582"/>
                  <a:pt x="51230" y="2683092"/>
                  <a:pt x="0" y="2532166"/>
                </a:cubicBezTo>
                <a:cubicBezTo>
                  <a:pt x="-51230" y="2381240"/>
                  <a:pt x="14775" y="2244161"/>
                  <a:pt x="0" y="2047615"/>
                </a:cubicBezTo>
                <a:cubicBezTo>
                  <a:pt x="-14775" y="1851069"/>
                  <a:pt x="15944" y="1739012"/>
                  <a:pt x="0" y="1453651"/>
                </a:cubicBezTo>
                <a:cubicBezTo>
                  <a:pt x="-15944" y="1168290"/>
                  <a:pt x="25357" y="1216954"/>
                  <a:pt x="0" y="1042043"/>
                </a:cubicBezTo>
                <a:cubicBezTo>
                  <a:pt x="-25357" y="867132"/>
                  <a:pt x="56316" y="707529"/>
                  <a:pt x="0" y="484550"/>
                </a:cubicBezTo>
                <a:cubicBezTo>
                  <a:pt x="-56316" y="261571"/>
                  <a:pt x="35365" y="229259"/>
                  <a:pt x="0" y="0"/>
                </a:cubicBezTo>
                <a:close/>
              </a:path>
              <a:path w="3214377" h="3647152" stroke="0" extrusionOk="0">
                <a:moveTo>
                  <a:pt x="0" y="0"/>
                </a:moveTo>
                <a:cubicBezTo>
                  <a:pt x="194812" y="-66887"/>
                  <a:pt x="429382" y="4754"/>
                  <a:pt x="567873" y="0"/>
                </a:cubicBezTo>
                <a:cubicBezTo>
                  <a:pt x="706364" y="-4754"/>
                  <a:pt x="961167" y="30632"/>
                  <a:pt x="1135747" y="0"/>
                </a:cubicBezTo>
                <a:cubicBezTo>
                  <a:pt x="1310327" y="-30632"/>
                  <a:pt x="1531287" y="45630"/>
                  <a:pt x="1639332" y="0"/>
                </a:cubicBezTo>
                <a:cubicBezTo>
                  <a:pt x="1747378" y="-45630"/>
                  <a:pt x="1931099" y="595"/>
                  <a:pt x="2078630" y="0"/>
                </a:cubicBezTo>
                <a:cubicBezTo>
                  <a:pt x="2226161" y="-595"/>
                  <a:pt x="2359831" y="25579"/>
                  <a:pt x="2614360" y="0"/>
                </a:cubicBezTo>
                <a:cubicBezTo>
                  <a:pt x="2868889" y="-25579"/>
                  <a:pt x="3073690" y="5960"/>
                  <a:pt x="3214377" y="0"/>
                </a:cubicBezTo>
                <a:cubicBezTo>
                  <a:pt x="3249824" y="182786"/>
                  <a:pt x="3160766" y="325423"/>
                  <a:pt x="3214377" y="521022"/>
                </a:cubicBezTo>
                <a:cubicBezTo>
                  <a:pt x="3267988" y="716621"/>
                  <a:pt x="3196835" y="812508"/>
                  <a:pt x="3214377" y="1042043"/>
                </a:cubicBezTo>
                <a:cubicBezTo>
                  <a:pt x="3231919" y="1271578"/>
                  <a:pt x="3178942" y="1489838"/>
                  <a:pt x="3214377" y="1636008"/>
                </a:cubicBezTo>
                <a:cubicBezTo>
                  <a:pt x="3249812" y="1782178"/>
                  <a:pt x="3164427" y="1879824"/>
                  <a:pt x="3214377" y="2084087"/>
                </a:cubicBezTo>
                <a:cubicBezTo>
                  <a:pt x="3264327" y="2288350"/>
                  <a:pt x="3178978" y="2470573"/>
                  <a:pt x="3214377" y="2641580"/>
                </a:cubicBezTo>
                <a:cubicBezTo>
                  <a:pt x="3249776" y="2812587"/>
                  <a:pt x="3185392" y="3056883"/>
                  <a:pt x="3214377" y="3162602"/>
                </a:cubicBezTo>
                <a:cubicBezTo>
                  <a:pt x="3243362" y="3268321"/>
                  <a:pt x="3162521" y="3414344"/>
                  <a:pt x="3214377" y="3647152"/>
                </a:cubicBezTo>
                <a:cubicBezTo>
                  <a:pt x="3081037" y="3662328"/>
                  <a:pt x="2851839" y="3602615"/>
                  <a:pt x="2614360" y="3647152"/>
                </a:cubicBezTo>
                <a:cubicBezTo>
                  <a:pt x="2376881" y="3691689"/>
                  <a:pt x="2264810" y="3587665"/>
                  <a:pt x="2014343" y="3647152"/>
                </a:cubicBezTo>
                <a:cubicBezTo>
                  <a:pt x="1763876" y="3706639"/>
                  <a:pt x="1786396" y="3626183"/>
                  <a:pt x="1575045" y="3647152"/>
                </a:cubicBezTo>
                <a:cubicBezTo>
                  <a:pt x="1363694" y="3668121"/>
                  <a:pt x="1176219" y="3612995"/>
                  <a:pt x="1007171" y="3647152"/>
                </a:cubicBezTo>
                <a:cubicBezTo>
                  <a:pt x="838123" y="3681309"/>
                  <a:pt x="583433" y="3623328"/>
                  <a:pt x="471442" y="3647152"/>
                </a:cubicBezTo>
                <a:cubicBezTo>
                  <a:pt x="359451" y="3670976"/>
                  <a:pt x="235064" y="3615096"/>
                  <a:pt x="0" y="3647152"/>
                </a:cubicBezTo>
                <a:cubicBezTo>
                  <a:pt x="-41017" y="3436073"/>
                  <a:pt x="37633" y="3343718"/>
                  <a:pt x="0" y="3199073"/>
                </a:cubicBezTo>
                <a:cubicBezTo>
                  <a:pt x="-37633" y="3054428"/>
                  <a:pt x="37765" y="2854141"/>
                  <a:pt x="0" y="2750995"/>
                </a:cubicBezTo>
                <a:cubicBezTo>
                  <a:pt x="-37765" y="2647849"/>
                  <a:pt x="32773" y="2503849"/>
                  <a:pt x="0" y="2339387"/>
                </a:cubicBezTo>
                <a:cubicBezTo>
                  <a:pt x="-32773" y="2174925"/>
                  <a:pt x="60033" y="1947575"/>
                  <a:pt x="0" y="1745423"/>
                </a:cubicBezTo>
                <a:cubicBezTo>
                  <a:pt x="-60033" y="1543271"/>
                  <a:pt x="37759" y="1304837"/>
                  <a:pt x="0" y="1151458"/>
                </a:cubicBezTo>
                <a:cubicBezTo>
                  <a:pt x="-37759" y="998079"/>
                  <a:pt x="45254" y="885571"/>
                  <a:pt x="0" y="703379"/>
                </a:cubicBezTo>
                <a:cubicBezTo>
                  <a:pt x="-45254" y="521187"/>
                  <a:pt x="63686" y="349660"/>
                  <a:pt x="0" y="0"/>
                </a:cubicBezTo>
                <a:close/>
              </a:path>
            </a:pathLst>
          </a:custGeom>
          <a:solidFill>
            <a:schemeClr val="accent6">
              <a:lumMod val="20000"/>
              <a:lumOff val="80000"/>
            </a:schemeClr>
          </a:solidFill>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p:spPr>
        <p:txBody>
          <a:bodyPr wrap="square" rtlCol="0">
            <a:spAutoFit/>
          </a:bodyPr>
          <a:lstStyle/>
          <a:p>
            <a:r>
              <a:rPr lang="pt-BR" sz="1100" b="1" u="sng" dirty="0">
                <a:solidFill>
                  <a:srgbClr val="C00000"/>
                </a:solidFill>
              </a:rPr>
              <a:t>NOVO</a:t>
            </a:r>
          </a:p>
          <a:p>
            <a:pPr marL="171450" indent="-171450">
              <a:buFontTx/>
              <a:buChar char="-"/>
            </a:pPr>
            <a:r>
              <a:rPr lang="en-US" sz="1100" dirty="0">
                <a:solidFill>
                  <a:srgbClr val="C00000"/>
                </a:solidFill>
              </a:rPr>
              <a:t>Novo notebook “</a:t>
            </a:r>
            <a:r>
              <a:rPr lang="en-US" sz="1100" dirty="0" err="1">
                <a:solidFill>
                  <a:srgbClr val="C00000"/>
                </a:solidFill>
              </a:rPr>
              <a:t>NoClusters_reg</a:t>
            </a:r>
            <a:r>
              <a:rPr lang="en-US" sz="1100" dirty="0">
                <a:solidFill>
                  <a:srgbClr val="C00000"/>
                </a:solidFill>
              </a:rPr>
              <a:t>” para </a:t>
            </a:r>
            <a:r>
              <a:rPr lang="en-US" sz="1100" dirty="0" err="1">
                <a:solidFill>
                  <a:srgbClr val="C00000"/>
                </a:solidFill>
              </a:rPr>
              <a:t>analisar</a:t>
            </a:r>
            <a:r>
              <a:rPr lang="en-US" sz="1100" dirty="0">
                <a:solidFill>
                  <a:srgbClr val="C00000"/>
                </a:solidFill>
              </a:rPr>
              <a:t> </a:t>
            </a:r>
            <a:r>
              <a:rPr lang="en-US" sz="1100" dirty="0" err="1">
                <a:solidFill>
                  <a:srgbClr val="C00000"/>
                </a:solidFill>
              </a:rPr>
              <a:t>os</a:t>
            </a:r>
            <a:r>
              <a:rPr lang="en-US" sz="1100" dirty="0">
                <a:solidFill>
                  <a:srgbClr val="C00000"/>
                </a:solidFill>
              </a:rPr>
              <a:t> dados </a:t>
            </a:r>
            <a:r>
              <a:rPr lang="en-US" sz="1100" dirty="0" err="1">
                <a:solidFill>
                  <a:srgbClr val="C00000"/>
                </a:solidFill>
              </a:rPr>
              <a:t>sem</a:t>
            </a:r>
            <a:r>
              <a:rPr lang="en-US" sz="1100" dirty="0">
                <a:solidFill>
                  <a:srgbClr val="C00000"/>
                </a:solidFill>
              </a:rPr>
              <a:t> </a:t>
            </a:r>
            <a:r>
              <a:rPr lang="en-US" sz="1100" dirty="0" err="1">
                <a:solidFill>
                  <a:srgbClr val="C00000"/>
                </a:solidFill>
              </a:rPr>
              <a:t>separar</a:t>
            </a:r>
            <a:r>
              <a:rPr lang="en-US" sz="1100" dirty="0">
                <a:solidFill>
                  <a:srgbClr val="C00000"/>
                </a:solidFill>
              </a:rPr>
              <a:t> </a:t>
            </a:r>
            <a:r>
              <a:rPr lang="en-US" sz="1100" dirty="0" err="1">
                <a:solidFill>
                  <a:srgbClr val="C00000"/>
                </a:solidFill>
              </a:rPr>
              <a:t>em</a:t>
            </a:r>
            <a:r>
              <a:rPr lang="en-US" sz="1100" dirty="0">
                <a:solidFill>
                  <a:srgbClr val="C00000"/>
                </a:solidFill>
              </a:rPr>
              <a:t> clusters (</a:t>
            </a:r>
            <a:r>
              <a:rPr lang="en-US" sz="1100" dirty="0" err="1">
                <a:solidFill>
                  <a:srgbClr val="C00000"/>
                </a:solidFill>
              </a:rPr>
              <a:t>demonstrou</a:t>
            </a:r>
            <a:r>
              <a:rPr lang="en-US" sz="1100" dirty="0">
                <a:solidFill>
                  <a:srgbClr val="C00000"/>
                </a:solidFill>
              </a:rPr>
              <a:t> performance </a:t>
            </a:r>
            <a:r>
              <a:rPr lang="en-US" sz="1100" dirty="0" err="1">
                <a:solidFill>
                  <a:srgbClr val="C00000"/>
                </a:solidFill>
              </a:rPr>
              <a:t>equivalente</a:t>
            </a:r>
            <a:r>
              <a:rPr lang="en-US" sz="1100" dirty="0">
                <a:solidFill>
                  <a:srgbClr val="C00000"/>
                </a:solidFill>
              </a:rPr>
              <a:t>).</a:t>
            </a:r>
          </a:p>
          <a:p>
            <a:r>
              <a:rPr lang="en-US" sz="1100" dirty="0" err="1">
                <a:solidFill>
                  <a:srgbClr val="C00000"/>
                </a:solidFill>
              </a:rPr>
              <a:t>Em</a:t>
            </a:r>
            <a:r>
              <a:rPr lang="en-US" sz="1100" dirty="0">
                <a:solidFill>
                  <a:srgbClr val="C00000"/>
                </a:solidFill>
              </a:rPr>
              <a:t> </a:t>
            </a:r>
            <a:r>
              <a:rPr lang="en-US" sz="1100" dirty="0" err="1">
                <a:solidFill>
                  <a:srgbClr val="C00000"/>
                </a:solidFill>
              </a:rPr>
              <a:t>cada</a:t>
            </a:r>
            <a:r>
              <a:rPr lang="en-US" sz="1100" dirty="0">
                <a:solidFill>
                  <a:srgbClr val="C00000"/>
                </a:solidFill>
              </a:rPr>
              <a:t> um dos 3 notebooks:</a:t>
            </a:r>
          </a:p>
          <a:p>
            <a:pPr marL="171450" indent="-171450">
              <a:buFontTx/>
              <a:buChar char="-"/>
            </a:pPr>
            <a:r>
              <a:rPr lang="en-US" sz="1100" dirty="0" err="1">
                <a:solidFill>
                  <a:srgbClr val="C00000"/>
                </a:solidFill>
              </a:rPr>
              <a:t>Uso</a:t>
            </a:r>
            <a:r>
              <a:rPr lang="en-US" sz="1100" dirty="0">
                <a:solidFill>
                  <a:srgbClr val="C00000"/>
                </a:solidFill>
              </a:rPr>
              <a:t> de </a:t>
            </a:r>
            <a:r>
              <a:rPr lang="en-US" sz="1100" dirty="0" err="1">
                <a:solidFill>
                  <a:srgbClr val="C00000"/>
                </a:solidFill>
              </a:rPr>
              <a:t>GridSearch</a:t>
            </a:r>
            <a:r>
              <a:rPr lang="en-US" sz="1100" dirty="0">
                <a:solidFill>
                  <a:srgbClr val="C00000"/>
                </a:solidFill>
              </a:rPr>
              <a:t> e </a:t>
            </a:r>
            <a:r>
              <a:rPr lang="en-US" sz="1100" dirty="0" err="1">
                <a:solidFill>
                  <a:srgbClr val="C00000"/>
                </a:solidFill>
              </a:rPr>
              <a:t>CrossValidator</a:t>
            </a:r>
            <a:r>
              <a:rPr lang="en-US" sz="1100" dirty="0">
                <a:solidFill>
                  <a:srgbClr val="C00000"/>
                </a:solidFill>
              </a:rPr>
              <a:t> (</a:t>
            </a:r>
            <a:r>
              <a:rPr lang="en-US" sz="1100" dirty="0" err="1">
                <a:solidFill>
                  <a:srgbClr val="C00000"/>
                </a:solidFill>
              </a:rPr>
              <a:t>ver</a:t>
            </a:r>
            <a:r>
              <a:rPr lang="en-US" sz="1100" dirty="0">
                <a:solidFill>
                  <a:srgbClr val="C00000"/>
                </a:solidFill>
              </a:rPr>
              <a:t> notebook “library”)</a:t>
            </a:r>
          </a:p>
          <a:p>
            <a:pPr marL="171450" indent="-171450">
              <a:buFontTx/>
              <a:buChar char="-"/>
            </a:pPr>
            <a:r>
              <a:rPr lang="en-US" sz="1100" dirty="0" err="1">
                <a:solidFill>
                  <a:srgbClr val="C00000"/>
                </a:solidFill>
              </a:rPr>
              <a:t>Criação</a:t>
            </a:r>
            <a:r>
              <a:rPr lang="en-US" sz="1100" dirty="0">
                <a:solidFill>
                  <a:srgbClr val="C00000"/>
                </a:solidFill>
              </a:rPr>
              <a:t> de </a:t>
            </a:r>
            <a:r>
              <a:rPr lang="en-US" sz="1100" dirty="0" err="1">
                <a:solidFill>
                  <a:srgbClr val="C00000"/>
                </a:solidFill>
              </a:rPr>
              <a:t>predição</a:t>
            </a:r>
            <a:r>
              <a:rPr lang="en-US" sz="1100" dirty="0">
                <a:solidFill>
                  <a:srgbClr val="C00000"/>
                </a:solidFill>
              </a:rPr>
              <a:t> </a:t>
            </a:r>
            <a:r>
              <a:rPr lang="en-US" sz="1100" dirty="0" err="1">
                <a:solidFill>
                  <a:srgbClr val="C00000"/>
                </a:solidFill>
              </a:rPr>
              <a:t>inocente</a:t>
            </a:r>
            <a:r>
              <a:rPr lang="en-US" sz="1100" dirty="0">
                <a:solidFill>
                  <a:srgbClr val="C00000"/>
                </a:solidFill>
              </a:rPr>
              <a:t> (</a:t>
            </a:r>
            <a:r>
              <a:rPr lang="en-US" sz="1100" i="1" dirty="0">
                <a:solidFill>
                  <a:srgbClr val="C00000"/>
                </a:solidFill>
              </a:rPr>
              <a:t>naïve</a:t>
            </a:r>
            <a:r>
              <a:rPr lang="en-US" sz="1100" dirty="0">
                <a:solidFill>
                  <a:srgbClr val="C00000"/>
                </a:solidFill>
              </a:rPr>
              <a:t>), </a:t>
            </a:r>
            <a:r>
              <a:rPr lang="en-US" sz="1100" dirty="0" err="1">
                <a:solidFill>
                  <a:srgbClr val="C00000"/>
                </a:solidFill>
              </a:rPr>
              <a:t>constante</a:t>
            </a:r>
            <a:r>
              <a:rPr lang="en-US" sz="1100" dirty="0">
                <a:solidFill>
                  <a:srgbClr val="C00000"/>
                </a:solidFill>
              </a:rPr>
              <a:t> </a:t>
            </a:r>
            <a:r>
              <a:rPr lang="en-US" sz="1100" dirty="0" err="1">
                <a:solidFill>
                  <a:srgbClr val="C00000"/>
                </a:solidFill>
              </a:rPr>
              <a:t>igual</a:t>
            </a:r>
            <a:r>
              <a:rPr lang="en-US" sz="1100" dirty="0">
                <a:solidFill>
                  <a:srgbClr val="C00000"/>
                </a:solidFill>
              </a:rPr>
              <a:t> à media do </a:t>
            </a:r>
            <a:r>
              <a:rPr lang="en-US" sz="1100" i="1" dirty="0">
                <a:solidFill>
                  <a:srgbClr val="C00000"/>
                </a:solidFill>
              </a:rPr>
              <a:t>target </a:t>
            </a:r>
            <a:r>
              <a:rPr lang="en-US" sz="1100" dirty="0" err="1">
                <a:solidFill>
                  <a:srgbClr val="C00000"/>
                </a:solidFill>
              </a:rPr>
              <a:t>na</a:t>
            </a:r>
            <a:r>
              <a:rPr lang="en-US" sz="1100" dirty="0">
                <a:solidFill>
                  <a:srgbClr val="C00000"/>
                </a:solidFill>
              </a:rPr>
              <a:t> base de </a:t>
            </a:r>
            <a:r>
              <a:rPr lang="en-US" sz="1100" dirty="0" err="1">
                <a:solidFill>
                  <a:srgbClr val="C00000"/>
                </a:solidFill>
              </a:rPr>
              <a:t>treino</a:t>
            </a:r>
            <a:r>
              <a:rPr lang="en-US" sz="1100" dirty="0">
                <a:solidFill>
                  <a:srgbClr val="C00000"/>
                </a:solidFill>
              </a:rPr>
              <a:t>;</a:t>
            </a:r>
          </a:p>
          <a:p>
            <a:pPr marL="171450" indent="-171450">
              <a:buFontTx/>
              <a:buChar char="-"/>
            </a:pPr>
            <a:r>
              <a:rPr lang="en-US" sz="1100" dirty="0" err="1">
                <a:solidFill>
                  <a:srgbClr val="C00000"/>
                </a:solidFill>
              </a:rPr>
              <a:t>Criação</a:t>
            </a:r>
            <a:r>
              <a:rPr lang="en-US" sz="1100" dirty="0">
                <a:solidFill>
                  <a:srgbClr val="C00000"/>
                </a:solidFill>
              </a:rPr>
              <a:t> de </a:t>
            </a:r>
            <a:r>
              <a:rPr lang="en-US" sz="1100" dirty="0" err="1">
                <a:solidFill>
                  <a:srgbClr val="C00000"/>
                </a:solidFill>
              </a:rPr>
              <a:t>regressão</a:t>
            </a:r>
            <a:r>
              <a:rPr lang="en-US" sz="1100" dirty="0">
                <a:solidFill>
                  <a:srgbClr val="C00000"/>
                </a:solidFill>
              </a:rPr>
              <a:t> </a:t>
            </a:r>
            <a:r>
              <a:rPr lang="en-US" sz="1100" dirty="0" err="1">
                <a:solidFill>
                  <a:srgbClr val="C00000"/>
                </a:solidFill>
              </a:rPr>
              <a:t>usando</a:t>
            </a:r>
            <a:r>
              <a:rPr lang="en-US" sz="1100" dirty="0">
                <a:solidFill>
                  <a:srgbClr val="C00000"/>
                </a:solidFill>
              </a:rPr>
              <a:t> </a:t>
            </a:r>
            <a:r>
              <a:rPr lang="en-US" sz="1100" i="1" dirty="0">
                <a:solidFill>
                  <a:srgbClr val="C00000"/>
                </a:solidFill>
              </a:rPr>
              <a:t>deep learning</a:t>
            </a:r>
            <a:r>
              <a:rPr lang="en-US" sz="1100" dirty="0">
                <a:solidFill>
                  <a:srgbClr val="C00000"/>
                </a:solidFill>
              </a:rPr>
              <a:t>. </a:t>
            </a:r>
            <a:r>
              <a:rPr lang="en-US" sz="1100" dirty="0" err="1">
                <a:solidFill>
                  <a:srgbClr val="C00000"/>
                </a:solidFill>
              </a:rPr>
              <a:t>Usei</a:t>
            </a:r>
            <a:r>
              <a:rPr lang="en-US" sz="1100" dirty="0">
                <a:solidFill>
                  <a:srgbClr val="C00000"/>
                </a:solidFill>
              </a:rPr>
              <a:t> Pandas </a:t>
            </a:r>
            <a:r>
              <a:rPr lang="en-US" sz="1100" dirty="0" err="1">
                <a:solidFill>
                  <a:srgbClr val="C00000"/>
                </a:solidFill>
              </a:rPr>
              <a:t>porque</a:t>
            </a:r>
            <a:r>
              <a:rPr lang="en-US" sz="1100" dirty="0">
                <a:solidFill>
                  <a:srgbClr val="C00000"/>
                </a:solidFill>
              </a:rPr>
              <a:t> </a:t>
            </a:r>
            <a:r>
              <a:rPr lang="en-US" sz="1100" dirty="0" err="1">
                <a:solidFill>
                  <a:srgbClr val="C00000"/>
                </a:solidFill>
              </a:rPr>
              <a:t>não</a:t>
            </a:r>
            <a:r>
              <a:rPr lang="en-US" sz="1100" dirty="0">
                <a:solidFill>
                  <a:srgbClr val="C00000"/>
                </a:solidFill>
              </a:rPr>
              <a:t> </a:t>
            </a:r>
            <a:r>
              <a:rPr lang="en-US" sz="1100" dirty="0" err="1">
                <a:solidFill>
                  <a:srgbClr val="C00000"/>
                </a:solidFill>
              </a:rPr>
              <a:t>havia</a:t>
            </a:r>
            <a:r>
              <a:rPr lang="en-US" sz="1100" dirty="0">
                <a:solidFill>
                  <a:srgbClr val="C00000"/>
                </a:solidFill>
              </a:rPr>
              <a:t> </a:t>
            </a:r>
            <a:r>
              <a:rPr lang="en-US" sz="1100" dirty="0" err="1">
                <a:solidFill>
                  <a:srgbClr val="C00000"/>
                </a:solidFill>
              </a:rPr>
              <a:t>método</a:t>
            </a:r>
            <a:r>
              <a:rPr lang="en-US" sz="1100" dirty="0">
                <a:solidFill>
                  <a:srgbClr val="C00000"/>
                </a:solidFill>
              </a:rPr>
              <a:t> </a:t>
            </a:r>
            <a:r>
              <a:rPr lang="en-US" sz="1100" dirty="0" err="1">
                <a:solidFill>
                  <a:srgbClr val="C00000"/>
                </a:solidFill>
              </a:rPr>
              <a:t>equivalente</a:t>
            </a:r>
            <a:r>
              <a:rPr lang="en-US" sz="1100" dirty="0">
                <a:solidFill>
                  <a:srgbClr val="C00000"/>
                </a:solidFill>
              </a:rPr>
              <a:t> no Spark.</a:t>
            </a:r>
          </a:p>
          <a:p>
            <a:pPr marL="171450" indent="-171450">
              <a:buFontTx/>
              <a:buChar char="-"/>
            </a:pPr>
            <a:r>
              <a:rPr lang="en-US" sz="1100" dirty="0" err="1">
                <a:solidFill>
                  <a:srgbClr val="C00000"/>
                </a:solidFill>
              </a:rPr>
              <a:t>Melhor</a:t>
            </a:r>
            <a:r>
              <a:rPr lang="en-US" sz="1100" dirty="0">
                <a:solidFill>
                  <a:srgbClr val="C00000"/>
                </a:solidFill>
              </a:rPr>
              <a:t> </a:t>
            </a:r>
            <a:r>
              <a:rPr lang="en-US" sz="1100" dirty="0" err="1">
                <a:solidFill>
                  <a:srgbClr val="C00000"/>
                </a:solidFill>
              </a:rPr>
              <a:t>seleção</a:t>
            </a:r>
            <a:r>
              <a:rPr lang="en-US" sz="1100" dirty="0">
                <a:solidFill>
                  <a:srgbClr val="C00000"/>
                </a:solidFill>
              </a:rPr>
              <a:t> das </a:t>
            </a:r>
            <a:r>
              <a:rPr lang="en-US" sz="1100" dirty="0" err="1">
                <a:solidFill>
                  <a:srgbClr val="C00000"/>
                </a:solidFill>
              </a:rPr>
              <a:t>variáveis</a:t>
            </a:r>
            <a:r>
              <a:rPr lang="en-US" sz="1100" dirty="0">
                <a:solidFill>
                  <a:srgbClr val="C00000"/>
                </a:solidFill>
              </a:rPr>
              <a:t>;</a:t>
            </a:r>
          </a:p>
          <a:p>
            <a:pPr marL="171450" indent="-171450">
              <a:buFontTx/>
              <a:buChar char="-"/>
            </a:pPr>
            <a:r>
              <a:rPr lang="en-US" sz="1100" b="1" dirty="0">
                <a:solidFill>
                  <a:srgbClr val="C00000"/>
                </a:solidFill>
              </a:rPr>
              <a:t>Feature Engineering</a:t>
            </a:r>
            <a:r>
              <a:rPr lang="en-US" sz="1100" dirty="0">
                <a:solidFill>
                  <a:srgbClr val="C00000"/>
                </a:solidFill>
              </a:rPr>
              <a:t>: </a:t>
            </a:r>
            <a:r>
              <a:rPr lang="en-US" sz="1100" dirty="0" err="1">
                <a:solidFill>
                  <a:srgbClr val="C00000"/>
                </a:solidFill>
              </a:rPr>
              <a:t>Criação</a:t>
            </a:r>
            <a:r>
              <a:rPr lang="en-US" sz="1100" dirty="0">
                <a:solidFill>
                  <a:srgbClr val="C00000"/>
                </a:solidFill>
              </a:rPr>
              <a:t> de </a:t>
            </a:r>
            <a:r>
              <a:rPr lang="en-US" sz="1100" dirty="0" err="1">
                <a:solidFill>
                  <a:srgbClr val="C00000"/>
                </a:solidFill>
              </a:rPr>
              <a:t>uma</a:t>
            </a:r>
            <a:r>
              <a:rPr lang="en-US" sz="1100" dirty="0">
                <a:solidFill>
                  <a:srgbClr val="C00000"/>
                </a:solidFill>
              </a:rPr>
              <a:t> nova </a:t>
            </a:r>
            <a:r>
              <a:rPr lang="en-US" sz="1100" dirty="0" err="1">
                <a:solidFill>
                  <a:srgbClr val="C00000"/>
                </a:solidFill>
              </a:rPr>
              <a:t>variável</a:t>
            </a:r>
            <a:r>
              <a:rPr lang="en-US" sz="1100" dirty="0">
                <a:solidFill>
                  <a:srgbClr val="C00000"/>
                </a:solidFill>
              </a:rPr>
              <a:t> (</a:t>
            </a:r>
            <a:r>
              <a:rPr lang="en-US" sz="1100" i="1" dirty="0" err="1">
                <a:solidFill>
                  <a:srgbClr val="C00000"/>
                </a:solidFill>
              </a:rPr>
              <a:t>high_dtd</a:t>
            </a:r>
            <a:r>
              <a:rPr lang="en-US" sz="1100" dirty="0">
                <a:solidFill>
                  <a:srgbClr val="C00000"/>
                </a:solidFill>
              </a:rPr>
              <a:t>), a </a:t>
            </a:r>
            <a:r>
              <a:rPr lang="en-US" sz="1100" dirty="0" err="1">
                <a:solidFill>
                  <a:srgbClr val="C00000"/>
                </a:solidFill>
              </a:rPr>
              <a:t>partir</a:t>
            </a:r>
            <a:r>
              <a:rPr lang="en-US" sz="1100" dirty="0">
                <a:solidFill>
                  <a:srgbClr val="C00000"/>
                </a:solidFill>
              </a:rPr>
              <a:t> de </a:t>
            </a:r>
            <a:r>
              <a:rPr lang="en-US" sz="1100" dirty="0" err="1">
                <a:solidFill>
                  <a:srgbClr val="C00000"/>
                </a:solidFill>
              </a:rPr>
              <a:t>regressão</a:t>
            </a:r>
            <a:r>
              <a:rPr lang="en-US" sz="1100" dirty="0">
                <a:solidFill>
                  <a:srgbClr val="C00000"/>
                </a:solidFill>
              </a:rPr>
              <a:t> </a:t>
            </a:r>
            <a:r>
              <a:rPr lang="en-US" sz="1100" dirty="0" err="1">
                <a:solidFill>
                  <a:srgbClr val="C00000"/>
                </a:solidFill>
              </a:rPr>
              <a:t>logística</a:t>
            </a:r>
            <a:r>
              <a:rPr lang="en-US" sz="1100" dirty="0">
                <a:solidFill>
                  <a:srgbClr val="C00000"/>
                </a:solidFill>
              </a:rPr>
              <a:t> e </a:t>
            </a:r>
            <a:r>
              <a:rPr lang="en-US" sz="1100" dirty="0" err="1">
                <a:solidFill>
                  <a:srgbClr val="C00000"/>
                </a:solidFill>
              </a:rPr>
              <a:t>MLPClassifier</a:t>
            </a:r>
            <a:r>
              <a:rPr lang="en-US" sz="1100" dirty="0">
                <a:solidFill>
                  <a:srgbClr val="C00000"/>
                </a:solidFill>
              </a:rPr>
              <a:t> (Spark) </a:t>
            </a:r>
            <a:r>
              <a:rPr lang="en-US" sz="1100" dirty="0" err="1">
                <a:solidFill>
                  <a:srgbClr val="C00000"/>
                </a:solidFill>
              </a:rPr>
              <a:t>na</a:t>
            </a:r>
            <a:r>
              <a:rPr lang="en-US" sz="1100" dirty="0">
                <a:solidFill>
                  <a:srgbClr val="C00000"/>
                </a:solidFill>
              </a:rPr>
              <a:t> base de </a:t>
            </a:r>
            <a:r>
              <a:rPr lang="en-US" sz="1100" dirty="0" err="1">
                <a:solidFill>
                  <a:srgbClr val="C00000"/>
                </a:solidFill>
              </a:rPr>
              <a:t>treino</a:t>
            </a:r>
            <a:r>
              <a:rPr lang="en-US" sz="1100" dirty="0">
                <a:solidFill>
                  <a:srgbClr val="C00000"/>
                </a:solidFill>
              </a:rPr>
              <a:t>.</a:t>
            </a:r>
          </a:p>
          <a:p>
            <a:r>
              <a:rPr lang="en-US" sz="1100" dirty="0" err="1">
                <a:solidFill>
                  <a:srgbClr val="C00000"/>
                </a:solidFill>
              </a:rPr>
              <a:t>Além</a:t>
            </a:r>
            <a:r>
              <a:rPr lang="en-US" sz="1100" dirty="0">
                <a:solidFill>
                  <a:srgbClr val="C00000"/>
                </a:solidFill>
              </a:rPr>
              <a:t> </a:t>
            </a:r>
            <a:r>
              <a:rPr lang="en-US" sz="1100" dirty="0" err="1">
                <a:solidFill>
                  <a:srgbClr val="C00000"/>
                </a:solidFill>
              </a:rPr>
              <a:t>destas</a:t>
            </a:r>
            <a:r>
              <a:rPr lang="en-US" sz="1100" dirty="0">
                <a:solidFill>
                  <a:srgbClr val="C00000"/>
                </a:solidFill>
              </a:rPr>
              <a:t> </a:t>
            </a:r>
            <a:r>
              <a:rPr lang="en-US" sz="1100" dirty="0" err="1">
                <a:solidFill>
                  <a:srgbClr val="C00000"/>
                </a:solidFill>
              </a:rPr>
              <a:t>modificações</a:t>
            </a:r>
            <a:r>
              <a:rPr lang="en-US" sz="1100" dirty="0">
                <a:solidFill>
                  <a:srgbClr val="C00000"/>
                </a:solidFill>
              </a:rPr>
              <a:t>, </a:t>
            </a:r>
            <a:r>
              <a:rPr lang="en-US" sz="1100" dirty="0" err="1">
                <a:solidFill>
                  <a:srgbClr val="C00000"/>
                </a:solidFill>
              </a:rPr>
              <a:t>em</a:t>
            </a:r>
            <a:r>
              <a:rPr lang="en-US" sz="1100" dirty="0">
                <a:solidFill>
                  <a:srgbClr val="C00000"/>
                </a:solidFill>
              </a:rPr>
              <a:t> </a:t>
            </a:r>
            <a:r>
              <a:rPr lang="en-US" sz="1100" dirty="0" err="1">
                <a:solidFill>
                  <a:srgbClr val="C00000"/>
                </a:solidFill>
              </a:rPr>
              <a:t>cada</a:t>
            </a:r>
            <a:r>
              <a:rPr lang="en-US" sz="1100" dirty="0">
                <a:solidFill>
                  <a:srgbClr val="C00000"/>
                </a:solidFill>
              </a:rPr>
              <a:t> um </a:t>
            </a:r>
            <a:r>
              <a:rPr lang="en-US" sz="1100" dirty="0" err="1">
                <a:solidFill>
                  <a:srgbClr val="C00000"/>
                </a:solidFill>
              </a:rPr>
              <a:t>destes</a:t>
            </a:r>
            <a:r>
              <a:rPr lang="en-US" sz="1100" dirty="0">
                <a:solidFill>
                  <a:srgbClr val="C00000"/>
                </a:solidFill>
              </a:rPr>
              <a:t> 3 notebooks </a:t>
            </a:r>
            <a:r>
              <a:rPr lang="en-US" sz="1100" dirty="0" err="1">
                <a:solidFill>
                  <a:srgbClr val="C00000"/>
                </a:solidFill>
              </a:rPr>
              <a:t>revisei</a:t>
            </a:r>
            <a:r>
              <a:rPr lang="en-US" sz="1100" dirty="0">
                <a:solidFill>
                  <a:srgbClr val="C00000"/>
                </a:solidFill>
              </a:rPr>
              <a:t> as </a:t>
            </a:r>
            <a:r>
              <a:rPr lang="en-US" sz="1100" dirty="0" err="1">
                <a:solidFill>
                  <a:srgbClr val="C00000"/>
                </a:solidFill>
              </a:rPr>
              <a:t>conclusões</a:t>
            </a:r>
            <a:r>
              <a:rPr lang="en-US" sz="1100" dirty="0">
                <a:solidFill>
                  <a:srgbClr val="C00000"/>
                </a:solidFill>
              </a:rPr>
              <a:t> </a:t>
            </a:r>
            <a:r>
              <a:rPr lang="en-US" sz="1100" dirty="0" err="1">
                <a:solidFill>
                  <a:srgbClr val="C00000"/>
                </a:solidFill>
              </a:rPr>
              <a:t>finais</a:t>
            </a:r>
            <a:r>
              <a:rPr lang="en-US" sz="1100" dirty="0">
                <a:solidFill>
                  <a:srgbClr val="C00000"/>
                </a:solidFill>
              </a:rPr>
              <a:t> (</a:t>
            </a:r>
            <a:r>
              <a:rPr lang="en-US" sz="1100" dirty="0" err="1">
                <a:solidFill>
                  <a:srgbClr val="C00000"/>
                </a:solidFill>
              </a:rPr>
              <a:t>últimas</a:t>
            </a:r>
            <a:r>
              <a:rPr lang="en-US" sz="1100" dirty="0">
                <a:solidFill>
                  <a:srgbClr val="C00000"/>
                </a:solidFill>
              </a:rPr>
              <a:t> </a:t>
            </a:r>
            <a:r>
              <a:rPr lang="en-US" sz="1100" dirty="0" err="1">
                <a:solidFill>
                  <a:srgbClr val="C00000"/>
                </a:solidFill>
              </a:rPr>
              <a:t>células</a:t>
            </a:r>
            <a:r>
              <a:rPr lang="en-US" sz="1100" dirty="0">
                <a:solidFill>
                  <a:srgbClr val="C00000"/>
                </a:solidFill>
              </a:rPr>
              <a:t>)</a:t>
            </a:r>
          </a:p>
        </p:txBody>
      </p:sp>
    </p:spTree>
    <p:extLst>
      <p:ext uri="{BB962C8B-B14F-4D97-AF65-F5344CB8AC3E}">
        <p14:creationId xmlns:p14="http://schemas.microsoft.com/office/powerpoint/2010/main" val="379214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7B230-17CC-4DFD-ABF6-59D001CA7DBC}"/>
              </a:ext>
            </a:extLst>
          </p:cNvPr>
          <p:cNvSpPr>
            <a:spLocks noGrp="1"/>
          </p:cNvSpPr>
          <p:nvPr>
            <p:ph type="title"/>
          </p:nvPr>
        </p:nvSpPr>
        <p:spPr>
          <a:xfrm>
            <a:off x="283078" y="336635"/>
            <a:ext cx="11360800" cy="1122400"/>
          </a:xfrm>
        </p:spPr>
        <p:txBody>
          <a:bodyPr/>
          <a:lstStyle/>
          <a:p>
            <a:pPr algn="l"/>
            <a:r>
              <a:rPr lang="pt-BR" sz="2400" dirty="0">
                <a:solidFill>
                  <a:srgbClr val="6ADBD9"/>
                </a:solidFill>
                <a:latin typeface="Open Sans" panose="020B0604020202020204"/>
              </a:rPr>
              <a:t>Nota:</a:t>
            </a:r>
          </a:p>
        </p:txBody>
      </p:sp>
      <p:sp>
        <p:nvSpPr>
          <p:cNvPr id="3" name="Retângulo 2">
            <a:extLst>
              <a:ext uri="{FF2B5EF4-FFF2-40B4-BE49-F238E27FC236}">
                <a16:creationId xmlns:a16="http://schemas.microsoft.com/office/drawing/2014/main" id="{B987FB77-D8CF-4235-8096-B55D09ECCC58}"/>
              </a:ext>
            </a:extLst>
          </p:cNvPr>
          <p:cNvSpPr/>
          <p:nvPr/>
        </p:nvSpPr>
        <p:spPr>
          <a:xfrm>
            <a:off x="283078" y="1086364"/>
            <a:ext cx="11124609" cy="1384995"/>
          </a:xfrm>
          <a:prstGeom prst="rect">
            <a:avLst/>
          </a:prstGeom>
        </p:spPr>
        <p:txBody>
          <a:bodyPr wrap="square">
            <a:spAutoFit/>
          </a:bodyPr>
          <a:lstStyle/>
          <a:p>
            <a:r>
              <a:rPr lang="pt-BR" sz="1400" dirty="0">
                <a:solidFill>
                  <a:schemeClr val="tx2">
                    <a:lumMod val="50000"/>
                  </a:schemeClr>
                </a:solidFill>
                <a:latin typeface="Open Sans" panose="020B0604020202020204"/>
              </a:rPr>
              <a:t>Além dos notebooks listados no slide anterior, também foi criado um notebook “</a:t>
            </a:r>
            <a:r>
              <a:rPr lang="pt-BR" sz="1400" dirty="0" err="1">
                <a:solidFill>
                  <a:schemeClr val="tx2">
                    <a:lumMod val="50000"/>
                  </a:schemeClr>
                </a:solidFill>
                <a:latin typeface="Open Sans" panose="020B0604020202020204"/>
              </a:rPr>
              <a:t>library</a:t>
            </a:r>
            <a:r>
              <a:rPr lang="pt-BR" sz="1400" dirty="0">
                <a:solidFill>
                  <a:schemeClr val="tx2">
                    <a:lumMod val="50000"/>
                  </a:schemeClr>
                </a:solidFill>
                <a:latin typeface="Open Sans" panose="020B0604020202020204"/>
              </a:rPr>
              <a:t>”, que contém códigos de uso geral dos demais notebooks. Dentre várias funções de uso geral, este notebook também possui os códigos que mostram como os gráficos são implementados de forma distribuída usando </a:t>
            </a:r>
            <a:r>
              <a:rPr lang="pt-BR" sz="1400" dirty="0" err="1">
                <a:solidFill>
                  <a:schemeClr val="tx2">
                    <a:lumMod val="50000"/>
                  </a:schemeClr>
                </a:solidFill>
                <a:latin typeface="Open Sans" panose="020B0604020202020204"/>
              </a:rPr>
              <a:t>Spark</a:t>
            </a:r>
            <a:r>
              <a:rPr lang="pt-BR" sz="1400" dirty="0">
                <a:solidFill>
                  <a:schemeClr val="tx2">
                    <a:lumMod val="50000"/>
                  </a:schemeClr>
                </a:solidFill>
                <a:latin typeface="Open Sans" panose="020B0604020202020204"/>
              </a:rPr>
              <a:t>, afim de não sobrecarregar o ambiente do Pandas</a:t>
            </a:r>
          </a:p>
          <a:p>
            <a:r>
              <a:rPr lang="pt-BR" sz="1400" b="1" dirty="0">
                <a:solidFill>
                  <a:schemeClr val="tx2">
                    <a:lumMod val="50000"/>
                  </a:schemeClr>
                </a:solidFill>
                <a:latin typeface="Open Sans" panose="020B0604020202020204"/>
              </a:rPr>
              <a:t>Nota 1: </a:t>
            </a:r>
            <a:r>
              <a:rPr lang="pt-BR" sz="1400" dirty="0">
                <a:solidFill>
                  <a:schemeClr val="tx2">
                    <a:lumMod val="50000"/>
                  </a:schemeClr>
                </a:solidFill>
                <a:latin typeface="Open Sans" panose="020B0604020202020204"/>
              </a:rPr>
              <a:t>As constantes globais estão no início deste notebook. Para utilizar os resultados armazenados em Parquet (caso existam), alterar o valor da constante GLOBAL_GET_FROM_PARQUET para “</a:t>
            </a:r>
            <a:r>
              <a:rPr lang="pt-BR" sz="1400" dirty="0" err="1">
                <a:solidFill>
                  <a:schemeClr val="tx2">
                    <a:lumMod val="50000"/>
                  </a:schemeClr>
                </a:solidFill>
                <a:latin typeface="Open Sans" panose="020B0604020202020204"/>
              </a:rPr>
              <a:t>True</a:t>
            </a:r>
            <a:r>
              <a:rPr lang="pt-BR" sz="1400" dirty="0">
                <a:solidFill>
                  <a:schemeClr val="tx2">
                    <a:lumMod val="50000"/>
                  </a:schemeClr>
                </a:solidFill>
                <a:latin typeface="Open Sans" panose="020B0604020202020204"/>
              </a:rPr>
              <a:t>”</a:t>
            </a:r>
            <a:endParaRPr lang="pt-BR" sz="1400" b="1" dirty="0">
              <a:solidFill>
                <a:schemeClr val="tx2">
                  <a:lumMod val="50000"/>
                </a:schemeClr>
              </a:solidFill>
              <a:latin typeface="Open Sans" panose="020B0604020202020204"/>
            </a:endParaRPr>
          </a:p>
          <a:p>
            <a:r>
              <a:rPr lang="pt-BR" sz="1400" b="1" dirty="0">
                <a:solidFill>
                  <a:schemeClr val="tx2">
                    <a:lumMod val="50000"/>
                  </a:schemeClr>
                </a:solidFill>
                <a:latin typeface="Open Sans" panose="020B0604020202020204"/>
              </a:rPr>
              <a:t>Nota 2:</a:t>
            </a:r>
            <a:r>
              <a:rPr lang="pt-BR" sz="1400" dirty="0">
                <a:solidFill>
                  <a:schemeClr val="tx2">
                    <a:lumMod val="50000"/>
                  </a:schemeClr>
                </a:solidFill>
                <a:latin typeface="Open Sans" panose="020B0604020202020204"/>
              </a:rPr>
              <a:t> As configurações dos algoritmos de regressão estão implementadas dentro deste notebook.</a:t>
            </a:r>
            <a:endParaRPr lang="da-DK" sz="1400" b="1" dirty="0">
              <a:solidFill>
                <a:schemeClr val="tx2">
                  <a:lumMod val="50000"/>
                </a:schemeClr>
              </a:solidFill>
              <a:latin typeface="Open Sans" panose="020B0604020202020204"/>
            </a:endParaRPr>
          </a:p>
        </p:txBody>
      </p:sp>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7580" t="41980" r="8724" b="41925"/>
          <a:stretch/>
        </p:blipFill>
        <p:spPr>
          <a:xfrm>
            <a:off x="10254266" y="6388856"/>
            <a:ext cx="1705361" cy="327947"/>
          </a:xfrm>
          <a:prstGeom prst="rect">
            <a:avLst/>
          </a:prstGeom>
        </p:spPr>
      </p:pic>
      <p:graphicFrame>
        <p:nvGraphicFramePr>
          <p:cNvPr id="6" name="Diagrama 5">
            <a:extLst>
              <a:ext uri="{FF2B5EF4-FFF2-40B4-BE49-F238E27FC236}">
                <a16:creationId xmlns:a16="http://schemas.microsoft.com/office/drawing/2014/main" id="{49EA7C38-B3A4-4382-B17F-EC9ED0599F70}"/>
              </a:ext>
            </a:extLst>
          </p:cNvPr>
          <p:cNvGraphicFramePr/>
          <p:nvPr>
            <p:extLst>
              <p:ext uri="{D42A27DB-BD31-4B8C-83A1-F6EECF244321}">
                <p14:modId xmlns:p14="http://schemas.microsoft.com/office/powerpoint/2010/main" val="78253280"/>
              </p:ext>
            </p:extLst>
          </p:nvPr>
        </p:nvGraphicFramePr>
        <p:xfrm>
          <a:off x="57884" y="4911267"/>
          <a:ext cx="11471506" cy="1413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Conector de Seta Reta 7">
            <a:extLst>
              <a:ext uri="{FF2B5EF4-FFF2-40B4-BE49-F238E27FC236}">
                <a16:creationId xmlns:a16="http://schemas.microsoft.com/office/drawing/2014/main" id="{279D47D4-0F9D-470A-BDC7-8D8D88FAC9C3}"/>
              </a:ext>
            </a:extLst>
          </p:cNvPr>
          <p:cNvCxnSpPr>
            <a:cxnSpLocks/>
            <a:stCxn id="11" idx="2"/>
          </p:cNvCxnSpPr>
          <p:nvPr/>
        </p:nvCxnSpPr>
        <p:spPr>
          <a:xfrm flipH="1">
            <a:off x="2970947" y="3437379"/>
            <a:ext cx="2860521" cy="18883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12A2639D-1DCA-4A33-B201-A28C22019B26}"/>
              </a:ext>
            </a:extLst>
          </p:cNvPr>
          <p:cNvCxnSpPr>
            <a:cxnSpLocks/>
            <a:stCxn id="11" idx="2"/>
          </p:cNvCxnSpPr>
          <p:nvPr/>
        </p:nvCxnSpPr>
        <p:spPr>
          <a:xfrm flipH="1">
            <a:off x="950597" y="3437379"/>
            <a:ext cx="4880871" cy="18883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36AD00FA-BE76-4318-8F71-F4643AC027F5}"/>
              </a:ext>
            </a:extLst>
          </p:cNvPr>
          <p:cNvSpPr txBox="1"/>
          <p:nvPr/>
        </p:nvSpPr>
        <p:spPr>
          <a:xfrm>
            <a:off x="5710250" y="3068047"/>
            <a:ext cx="242435" cy="369332"/>
          </a:xfrm>
          <a:prstGeom prst="rect">
            <a:avLst/>
          </a:prstGeom>
          <a:noFill/>
        </p:spPr>
        <p:txBody>
          <a:bodyPr wrap="square" rtlCol="0">
            <a:spAutoFit/>
          </a:bodyPr>
          <a:lstStyle/>
          <a:p>
            <a:r>
              <a:rPr lang="pt-BR" dirty="0"/>
              <a:t>x</a:t>
            </a:r>
            <a:endParaRPr lang="en-US" dirty="0"/>
          </a:p>
        </p:txBody>
      </p:sp>
      <p:cxnSp>
        <p:nvCxnSpPr>
          <p:cNvPr id="14" name="Conector de Seta Reta 13">
            <a:extLst>
              <a:ext uri="{FF2B5EF4-FFF2-40B4-BE49-F238E27FC236}">
                <a16:creationId xmlns:a16="http://schemas.microsoft.com/office/drawing/2014/main" id="{1FC18AD6-2FF1-448A-876C-4D7804880628}"/>
              </a:ext>
            </a:extLst>
          </p:cNvPr>
          <p:cNvCxnSpPr>
            <a:cxnSpLocks/>
            <a:stCxn id="11" idx="2"/>
          </p:cNvCxnSpPr>
          <p:nvPr/>
        </p:nvCxnSpPr>
        <p:spPr>
          <a:xfrm flipH="1">
            <a:off x="5233732" y="3437379"/>
            <a:ext cx="597736" cy="18883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8C7E6480-861D-482A-8C2F-20FAE4B728F9}"/>
              </a:ext>
            </a:extLst>
          </p:cNvPr>
          <p:cNvCxnSpPr>
            <a:cxnSpLocks/>
            <a:stCxn id="11" idx="2"/>
          </p:cNvCxnSpPr>
          <p:nvPr/>
        </p:nvCxnSpPr>
        <p:spPr>
          <a:xfrm>
            <a:off x="5831468" y="3437379"/>
            <a:ext cx="1005585" cy="18883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6B14CF94-3371-4A03-ACF3-8B4ED8561E01}"/>
              </a:ext>
            </a:extLst>
          </p:cNvPr>
          <p:cNvCxnSpPr>
            <a:cxnSpLocks/>
            <a:stCxn id="11" idx="2"/>
          </p:cNvCxnSpPr>
          <p:nvPr/>
        </p:nvCxnSpPr>
        <p:spPr>
          <a:xfrm>
            <a:off x="5831468" y="3437379"/>
            <a:ext cx="2712465" cy="18883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A36472AF-7253-44DE-B100-A2005B4F9421}"/>
              </a:ext>
            </a:extLst>
          </p:cNvPr>
          <p:cNvCxnSpPr>
            <a:cxnSpLocks/>
            <a:stCxn id="11" idx="2"/>
          </p:cNvCxnSpPr>
          <p:nvPr/>
        </p:nvCxnSpPr>
        <p:spPr>
          <a:xfrm>
            <a:off x="5831468" y="3437379"/>
            <a:ext cx="4410758" cy="18883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Imagem 6">
            <a:extLst>
              <a:ext uri="{FF2B5EF4-FFF2-40B4-BE49-F238E27FC236}">
                <a16:creationId xmlns:a16="http://schemas.microsoft.com/office/drawing/2014/main" id="{DC049656-FD81-41B4-ADEC-C0F207A04446}"/>
              </a:ext>
            </a:extLst>
          </p:cNvPr>
          <p:cNvPicPr>
            <a:picLocks noChangeAspect="1"/>
          </p:cNvPicPr>
          <p:nvPr/>
        </p:nvPicPr>
        <p:blipFill>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5233732" y="2837351"/>
            <a:ext cx="1119809" cy="1119809"/>
          </a:xfrm>
          <a:prstGeom prst="ellipse">
            <a:avLst/>
          </a:prstGeom>
        </p:spPr>
      </p:pic>
      <p:sp>
        <p:nvSpPr>
          <p:cNvPr id="63" name="CaixaDeTexto 62">
            <a:extLst>
              <a:ext uri="{FF2B5EF4-FFF2-40B4-BE49-F238E27FC236}">
                <a16:creationId xmlns:a16="http://schemas.microsoft.com/office/drawing/2014/main" id="{BB93E292-2835-430A-B9D3-89AB68D0D13B}"/>
              </a:ext>
            </a:extLst>
          </p:cNvPr>
          <p:cNvSpPr txBox="1"/>
          <p:nvPr/>
        </p:nvSpPr>
        <p:spPr>
          <a:xfrm>
            <a:off x="5424946" y="2486611"/>
            <a:ext cx="813043" cy="369332"/>
          </a:xfrm>
          <a:prstGeom prst="rect">
            <a:avLst/>
          </a:prstGeom>
          <a:noFill/>
        </p:spPr>
        <p:txBody>
          <a:bodyPr wrap="none" rtlCol="0">
            <a:spAutoFit/>
          </a:bodyPr>
          <a:lstStyle/>
          <a:p>
            <a:r>
              <a:rPr lang="pt-BR" dirty="0" err="1"/>
              <a:t>library</a:t>
            </a:r>
            <a:endParaRPr lang="en-US" dirty="0"/>
          </a:p>
        </p:txBody>
      </p:sp>
      <p:pic>
        <p:nvPicPr>
          <p:cNvPr id="64" name="Imagem 63">
            <a:extLst>
              <a:ext uri="{FF2B5EF4-FFF2-40B4-BE49-F238E27FC236}">
                <a16:creationId xmlns:a16="http://schemas.microsoft.com/office/drawing/2014/main" id="{88BCF727-3CF1-4007-BE9C-283A347C5494}"/>
              </a:ext>
            </a:extLst>
          </p:cNvPr>
          <p:cNvPicPr>
            <a:picLocks noChangeAspect="1"/>
          </p:cNvPicPr>
          <p:nvPr/>
        </p:nvPicPr>
        <p:blipFill>
          <a:blip r:embed="rId10"/>
          <a:stretch>
            <a:fillRect/>
          </a:stretch>
        </p:blipFill>
        <p:spPr>
          <a:xfrm>
            <a:off x="8062809" y="2590302"/>
            <a:ext cx="3185404" cy="1589812"/>
          </a:xfrm>
          <a:prstGeom prst="rect">
            <a:avLst/>
          </a:prstGeom>
          <a:ln w="28575">
            <a:solidFill>
              <a:schemeClr val="tx1">
                <a:lumMod val="50000"/>
                <a:lumOff val="50000"/>
              </a:schemeClr>
            </a:solidFill>
          </a:ln>
        </p:spPr>
      </p:pic>
      <p:cxnSp>
        <p:nvCxnSpPr>
          <p:cNvPr id="65" name="Conector de Seta Reta 64">
            <a:extLst>
              <a:ext uri="{FF2B5EF4-FFF2-40B4-BE49-F238E27FC236}">
                <a16:creationId xmlns:a16="http://schemas.microsoft.com/office/drawing/2014/main" id="{7AD47E18-DC86-4AAC-814D-C9B13A354827}"/>
              </a:ext>
            </a:extLst>
          </p:cNvPr>
          <p:cNvCxnSpPr>
            <a:cxnSpLocks/>
            <a:stCxn id="64" idx="1"/>
            <a:endCxn id="7" idx="6"/>
          </p:cNvCxnSpPr>
          <p:nvPr/>
        </p:nvCxnSpPr>
        <p:spPr>
          <a:xfrm flipH="1">
            <a:off x="6353541" y="3385208"/>
            <a:ext cx="1709268" cy="1204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8" name="Imagem 67">
            <a:extLst>
              <a:ext uri="{FF2B5EF4-FFF2-40B4-BE49-F238E27FC236}">
                <a16:creationId xmlns:a16="http://schemas.microsoft.com/office/drawing/2014/main" id="{96304468-1220-471D-816D-8761F81571DE}"/>
              </a:ext>
            </a:extLst>
          </p:cNvPr>
          <p:cNvPicPr>
            <a:picLocks noChangeAspect="1"/>
          </p:cNvPicPr>
          <p:nvPr/>
        </p:nvPicPr>
        <p:blipFill>
          <a:blip r:embed="rId11"/>
          <a:stretch>
            <a:fillRect/>
          </a:stretch>
        </p:blipFill>
        <p:spPr>
          <a:xfrm>
            <a:off x="480753" y="2737417"/>
            <a:ext cx="2876951" cy="1295581"/>
          </a:xfrm>
          <a:prstGeom prst="rect">
            <a:avLst/>
          </a:prstGeom>
          <a:ln w="28575">
            <a:solidFill>
              <a:schemeClr val="tx1">
                <a:lumMod val="50000"/>
                <a:lumOff val="50000"/>
              </a:schemeClr>
            </a:solidFill>
          </a:ln>
        </p:spPr>
      </p:pic>
      <p:cxnSp>
        <p:nvCxnSpPr>
          <p:cNvPr id="69" name="Conector de Seta Reta 68">
            <a:extLst>
              <a:ext uri="{FF2B5EF4-FFF2-40B4-BE49-F238E27FC236}">
                <a16:creationId xmlns:a16="http://schemas.microsoft.com/office/drawing/2014/main" id="{E4469CBD-4768-41DF-8D76-09D1EBFD8950}"/>
              </a:ext>
            </a:extLst>
          </p:cNvPr>
          <p:cNvCxnSpPr>
            <a:cxnSpLocks/>
            <a:stCxn id="68" idx="3"/>
            <a:endCxn id="7" idx="2"/>
          </p:cNvCxnSpPr>
          <p:nvPr/>
        </p:nvCxnSpPr>
        <p:spPr>
          <a:xfrm>
            <a:off x="3357704" y="3385208"/>
            <a:ext cx="1876028" cy="1204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116D22DB-66BB-4851-86E1-B37C63827B54}"/>
              </a:ext>
            </a:extLst>
          </p:cNvPr>
          <p:cNvSpPr txBox="1"/>
          <p:nvPr/>
        </p:nvSpPr>
        <p:spPr>
          <a:xfrm>
            <a:off x="4837502" y="3703020"/>
            <a:ext cx="2818786" cy="1785104"/>
          </a:xfrm>
          <a:custGeom>
            <a:avLst/>
            <a:gdLst>
              <a:gd name="connsiteX0" fmla="*/ 0 w 2818786"/>
              <a:gd name="connsiteY0" fmla="*/ 0 h 1785104"/>
              <a:gd name="connsiteX1" fmla="*/ 591945 w 2818786"/>
              <a:gd name="connsiteY1" fmla="*/ 0 h 1785104"/>
              <a:gd name="connsiteX2" fmla="*/ 1183890 w 2818786"/>
              <a:gd name="connsiteY2" fmla="*/ 0 h 1785104"/>
              <a:gd name="connsiteX3" fmla="*/ 1719459 w 2818786"/>
              <a:gd name="connsiteY3" fmla="*/ 0 h 1785104"/>
              <a:gd name="connsiteX4" fmla="*/ 2198653 w 2818786"/>
              <a:gd name="connsiteY4" fmla="*/ 0 h 1785104"/>
              <a:gd name="connsiteX5" fmla="*/ 2818786 w 2818786"/>
              <a:gd name="connsiteY5" fmla="*/ 0 h 1785104"/>
              <a:gd name="connsiteX6" fmla="*/ 2818786 w 2818786"/>
              <a:gd name="connsiteY6" fmla="*/ 577184 h 1785104"/>
              <a:gd name="connsiteX7" fmla="*/ 2818786 w 2818786"/>
              <a:gd name="connsiteY7" fmla="*/ 1190069 h 1785104"/>
              <a:gd name="connsiteX8" fmla="*/ 2818786 w 2818786"/>
              <a:gd name="connsiteY8" fmla="*/ 1785104 h 1785104"/>
              <a:gd name="connsiteX9" fmla="*/ 2198653 w 2818786"/>
              <a:gd name="connsiteY9" fmla="*/ 1785104 h 1785104"/>
              <a:gd name="connsiteX10" fmla="*/ 1691272 w 2818786"/>
              <a:gd name="connsiteY10" fmla="*/ 1785104 h 1785104"/>
              <a:gd name="connsiteX11" fmla="*/ 1212078 w 2818786"/>
              <a:gd name="connsiteY11" fmla="*/ 1785104 h 1785104"/>
              <a:gd name="connsiteX12" fmla="*/ 648321 w 2818786"/>
              <a:gd name="connsiteY12" fmla="*/ 1785104 h 1785104"/>
              <a:gd name="connsiteX13" fmla="*/ 0 w 2818786"/>
              <a:gd name="connsiteY13" fmla="*/ 1785104 h 1785104"/>
              <a:gd name="connsiteX14" fmla="*/ 0 w 2818786"/>
              <a:gd name="connsiteY14" fmla="*/ 1243622 h 1785104"/>
              <a:gd name="connsiteX15" fmla="*/ 0 w 2818786"/>
              <a:gd name="connsiteY15" fmla="*/ 612886 h 1785104"/>
              <a:gd name="connsiteX16" fmla="*/ 0 w 2818786"/>
              <a:gd name="connsiteY16" fmla="*/ 0 h 178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18786" h="1785104" fill="none" extrusionOk="0">
                <a:moveTo>
                  <a:pt x="0" y="0"/>
                </a:moveTo>
                <a:cubicBezTo>
                  <a:pt x="255605" y="-17241"/>
                  <a:pt x="374397" y="13646"/>
                  <a:pt x="591945" y="0"/>
                </a:cubicBezTo>
                <a:cubicBezTo>
                  <a:pt x="809494" y="-13646"/>
                  <a:pt x="924140" y="44283"/>
                  <a:pt x="1183890" y="0"/>
                </a:cubicBezTo>
                <a:cubicBezTo>
                  <a:pt x="1443640" y="-44283"/>
                  <a:pt x="1461714" y="8603"/>
                  <a:pt x="1719459" y="0"/>
                </a:cubicBezTo>
                <a:cubicBezTo>
                  <a:pt x="1977204" y="-8603"/>
                  <a:pt x="2025671" y="53583"/>
                  <a:pt x="2198653" y="0"/>
                </a:cubicBezTo>
                <a:cubicBezTo>
                  <a:pt x="2371635" y="-53583"/>
                  <a:pt x="2511905" y="10940"/>
                  <a:pt x="2818786" y="0"/>
                </a:cubicBezTo>
                <a:cubicBezTo>
                  <a:pt x="2874199" y="174623"/>
                  <a:pt x="2772548" y="324292"/>
                  <a:pt x="2818786" y="577184"/>
                </a:cubicBezTo>
                <a:cubicBezTo>
                  <a:pt x="2865024" y="830076"/>
                  <a:pt x="2767138" y="906801"/>
                  <a:pt x="2818786" y="1190069"/>
                </a:cubicBezTo>
                <a:cubicBezTo>
                  <a:pt x="2870434" y="1473337"/>
                  <a:pt x="2797998" y="1593476"/>
                  <a:pt x="2818786" y="1785104"/>
                </a:cubicBezTo>
                <a:cubicBezTo>
                  <a:pt x="2653822" y="1831620"/>
                  <a:pt x="2409586" y="1781495"/>
                  <a:pt x="2198653" y="1785104"/>
                </a:cubicBezTo>
                <a:cubicBezTo>
                  <a:pt x="1987720" y="1788713"/>
                  <a:pt x="1936712" y="1755729"/>
                  <a:pt x="1691272" y="1785104"/>
                </a:cubicBezTo>
                <a:cubicBezTo>
                  <a:pt x="1445832" y="1814479"/>
                  <a:pt x="1391879" y="1776626"/>
                  <a:pt x="1212078" y="1785104"/>
                </a:cubicBezTo>
                <a:cubicBezTo>
                  <a:pt x="1032277" y="1793582"/>
                  <a:pt x="813009" y="1749101"/>
                  <a:pt x="648321" y="1785104"/>
                </a:cubicBezTo>
                <a:cubicBezTo>
                  <a:pt x="483633" y="1821107"/>
                  <a:pt x="179229" y="1736036"/>
                  <a:pt x="0" y="1785104"/>
                </a:cubicBezTo>
                <a:cubicBezTo>
                  <a:pt x="-28830" y="1621466"/>
                  <a:pt x="22055" y="1412033"/>
                  <a:pt x="0" y="1243622"/>
                </a:cubicBezTo>
                <a:cubicBezTo>
                  <a:pt x="-22055" y="1075211"/>
                  <a:pt x="36167" y="833578"/>
                  <a:pt x="0" y="612886"/>
                </a:cubicBezTo>
                <a:cubicBezTo>
                  <a:pt x="-36167" y="392194"/>
                  <a:pt x="5251" y="243843"/>
                  <a:pt x="0" y="0"/>
                </a:cubicBezTo>
                <a:close/>
              </a:path>
              <a:path w="2818786" h="1785104" stroke="0" extrusionOk="0">
                <a:moveTo>
                  <a:pt x="0" y="0"/>
                </a:moveTo>
                <a:cubicBezTo>
                  <a:pt x="132804" y="-62994"/>
                  <a:pt x="468747" y="11070"/>
                  <a:pt x="591945" y="0"/>
                </a:cubicBezTo>
                <a:cubicBezTo>
                  <a:pt x="715144" y="-11070"/>
                  <a:pt x="981957" y="50002"/>
                  <a:pt x="1183890" y="0"/>
                </a:cubicBezTo>
                <a:cubicBezTo>
                  <a:pt x="1385823" y="-50002"/>
                  <a:pt x="1495020" y="22626"/>
                  <a:pt x="1719459" y="0"/>
                </a:cubicBezTo>
                <a:cubicBezTo>
                  <a:pt x="1943898" y="-22626"/>
                  <a:pt x="1983119" y="19267"/>
                  <a:pt x="2198653" y="0"/>
                </a:cubicBezTo>
                <a:cubicBezTo>
                  <a:pt x="2414187" y="-19267"/>
                  <a:pt x="2589584" y="63695"/>
                  <a:pt x="2818786" y="0"/>
                </a:cubicBezTo>
                <a:cubicBezTo>
                  <a:pt x="2841392" y="237117"/>
                  <a:pt x="2795270" y="444156"/>
                  <a:pt x="2818786" y="559333"/>
                </a:cubicBezTo>
                <a:cubicBezTo>
                  <a:pt x="2842302" y="674510"/>
                  <a:pt x="2800555" y="874704"/>
                  <a:pt x="2818786" y="1172218"/>
                </a:cubicBezTo>
                <a:cubicBezTo>
                  <a:pt x="2837017" y="1469733"/>
                  <a:pt x="2814908" y="1515730"/>
                  <a:pt x="2818786" y="1785104"/>
                </a:cubicBezTo>
                <a:cubicBezTo>
                  <a:pt x="2592151" y="1841578"/>
                  <a:pt x="2443796" y="1772518"/>
                  <a:pt x="2198653" y="1785104"/>
                </a:cubicBezTo>
                <a:cubicBezTo>
                  <a:pt x="1953510" y="1797690"/>
                  <a:pt x="1829834" y="1757755"/>
                  <a:pt x="1719459" y="1785104"/>
                </a:cubicBezTo>
                <a:cubicBezTo>
                  <a:pt x="1609084" y="1812453"/>
                  <a:pt x="1358351" y="1747735"/>
                  <a:pt x="1127514" y="1785104"/>
                </a:cubicBezTo>
                <a:cubicBezTo>
                  <a:pt x="896677" y="1822473"/>
                  <a:pt x="660774" y="1732927"/>
                  <a:pt x="535569" y="1785104"/>
                </a:cubicBezTo>
                <a:cubicBezTo>
                  <a:pt x="410364" y="1837281"/>
                  <a:pt x="154888" y="1730800"/>
                  <a:pt x="0" y="1785104"/>
                </a:cubicBezTo>
                <a:cubicBezTo>
                  <a:pt x="-23113" y="1507155"/>
                  <a:pt x="18643" y="1366704"/>
                  <a:pt x="0" y="1207920"/>
                </a:cubicBezTo>
                <a:cubicBezTo>
                  <a:pt x="-18643" y="1049136"/>
                  <a:pt x="44865" y="908462"/>
                  <a:pt x="0" y="648588"/>
                </a:cubicBezTo>
                <a:cubicBezTo>
                  <a:pt x="-44865" y="388714"/>
                  <a:pt x="72959" y="203374"/>
                  <a:pt x="0" y="0"/>
                </a:cubicBezTo>
                <a:close/>
              </a:path>
            </a:pathLst>
          </a:custGeom>
          <a:solidFill>
            <a:schemeClr val="accent6">
              <a:lumMod val="20000"/>
              <a:lumOff val="80000"/>
            </a:schemeClr>
          </a:solidFill>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p:spPr>
        <p:txBody>
          <a:bodyPr wrap="square" rtlCol="0">
            <a:spAutoFit/>
          </a:bodyPr>
          <a:lstStyle/>
          <a:p>
            <a:r>
              <a:rPr lang="pt-BR" sz="1100" b="1" u="sng" dirty="0">
                <a:solidFill>
                  <a:srgbClr val="C00000"/>
                </a:solidFill>
              </a:rPr>
              <a:t>NOVO</a:t>
            </a:r>
          </a:p>
          <a:p>
            <a:r>
              <a:rPr lang="en-US" sz="1100" dirty="0" err="1">
                <a:solidFill>
                  <a:srgbClr val="C00000"/>
                </a:solidFill>
              </a:rPr>
              <a:t>Atualização</a:t>
            </a:r>
            <a:r>
              <a:rPr lang="en-US" sz="1100" dirty="0">
                <a:solidFill>
                  <a:srgbClr val="C00000"/>
                </a:solidFill>
              </a:rPr>
              <a:t> da </a:t>
            </a:r>
            <a:r>
              <a:rPr lang="en-US" sz="1100" dirty="0" err="1">
                <a:solidFill>
                  <a:srgbClr val="C00000"/>
                </a:solidFill>
              </a:rPr>
              <a:t>classe</a:t>
            </a:r>
            <a:r>
              <a:rPr lang="en-US" sz="1100" dirty="0">
                <a:solidFill>
                  <a:srgbClr val="C00000"/>
                </a:solidFill>
              </a:rPr>
              <a:t> </a:t>
            </a:r>
            <a:r>
              <a:rPr lang="en-US" sz="1100" dirty="0" err="1">
                <a:solidFill>
                  <a:srgbClr val="C00000"/>
                </a:solidFill>
              </a:rPr>
              <a:t>MyRegressors</a:t>
            </a:r>
            <a:r>
              <a:rPr lang="en-US" sz="1100" dirty="0">
                <a:solidFill>
                  <a:srgbClr val="C00000"/>
                </a:solidFill>
              </a:rPr>
              <a:t> para </a:t>
            </a:r>
            <a:r>
              <a:rPr lang="en-US" sz="1100" dirty="0" err="1">
                <a:solidFill>
                  <a:srgbClr val="C00000"/>
                </a:solidFill>
              </a:rPr>
              <a:t>incluir</a:t>
            </a:r>
            <a:r>
              <a:rPr lang="en-US" sz="1100" dirty="0">
                <a:solidFill>
                  <a:srgbClr val="C00000"/>
                </a:solidFill>
              </a:rPr>
              <a:t>:</a:t>
            </a:r>
          </a:p>
          <a:p>
            <a:r>
              <a:rPr lang="en-US" sz="1100" dirty="0">
                <a:solidFill>
                  <a:srgbClr val="C00000"/>
                </a:solidFill>
              </a:rPr>
              <a:t> - </a:t>
            </a:r>
            <a:r>
              <a:rPr lang="en-US" sz="1100" dirty="0" err="1">
                <a:solidFill>
                  <a:srgbClr val="C00000"/>
                </a:solidFill>
              </a:rPr>
              <a:t>Predição</a:t>
            </a:r>
            <a:r>
              <a:rPr lang="en-US" sz="1100" dirty="0">
                <a:solidFill>
                  <a:srgbClr val="C00000"/>
                </a:solidFill>
              </a:rPr>
              <a:t> </a:t>
            </a:r>
            <a:r>
              <a:rPr lang="en-US" sz="1100" i="1" dirty="0">
                <a:solidFill>
                  <a:srgbClr val="C00000"/>
                </a:solidFill>
              </a:rPr>
              <a:t>baseline</a:t>
            </a:r>
            <a:r>
              <a:rPr lang="en-US" sz="1100" dirty="0">
                <a:solidFill>
                  <a:srgbClr val="C00000"/>
                </a:solidFill>
              </a:rPr>
              <a:t> (</a:t>
            </a:r>
            <a:r>
              <a:rPr lang="en-US" sz="1100" dirty="0" err="1">
                <a:solidFill>
                  <a:srgbClr val="C00000"/>
                </a:solidFill>
              </a:rPr>
              <a:t>apenas</a:t>
            </a:r>
            <a:r>
              <a:rPr lang="en-US" sz="1100" dirty="0">
                <a:solidFill>
                  <a:srgbClr val="C00000"/>
                </a:solidFill>
              </a:rPr>
              <a:t> </a:t>
            </a:r>
            <a:r>
              <a:rPr lang="en-US" sz="1100" dirty="0" err="1">
                <a:solidFill>
                  <a:srgbClr val="C00000"/>
                </a:solidFill>
              </a:rPr>
              <a:t>reflete</a:t>
            </a:r>
            <a:r>
              <a:rPr lang="en-US" sz="1100" dirty="0">
                <a:solidFill>
                  <a:srgbClr val="C00000"/>
                </a:solidFill>
              </a:rPr>
              <a:t> as </a:t>
            </a:r>
            <a:r>
              <a:rPr lang="en-US" sz="1100" dirty="0" err="1">
                <a:solidFill>
                  <a:srgbClr val="C00000"/>
                </a:solidFill>
              </a:rPr>
              <a:t>predições</a:t>
            </a:r>
            <a:r>
              <a:rPr lang="en-US" sz="1100" dirty="0">
                <a:solidFill>
                  <a:srgbClr val="C00000"/>
                </a:solidFill>
              </a:rPr>
              <a:t> que </a:t>
            </a:r>
            <a:r>
              <a:rPr lang="en-US" sz="1100" dirty="0" err="1">
                <a:solidFill>
                  <a:srgbClr val="C00000"/>
                </a:solidFill>
              </a:rPr>
              <a:t>já</a:t>
            </a:r>
            <a:r>
              <a:rPr lang="en-US" sz="1100" dirty="0">
                <a:solidFill>
                  <a:srgbClr val="C00000"/>
                </a:solidFill>
              </a:rPr>
              <a:t> </a:t>
            </a:r>
            <a:r>
              <a:rPr lang="en-US" sz="1100" dirty="0" err="1">
                <a:solidFill>
                  <a:srgbClr val="C00000"/>
                </a:solidFill>
              </a:rPr>
              <a:t>eram</a:t>
            </a:r>
            <a:r>
              <a:rPr lang="en-US" sz="1100" dirty="0">
                <a:solidFill>
                  <a:srgbClr val="C00000"/>
                </a:solidFill>
              </a:rPr>
              <a:t> </a:t>
            </a:r>
            <a:r>
              <a:rPr lang="en-US" sz="1100" dirty="0" err="1">
                <a:solidFill>
                  <a:srgbClr val="C00000"/>
                </a:solidFill>
              </a:rPr>
              <a:t>feitas</a:t>
            </a:r>
            <a:r>
              <a:rPr lang="en-US" sz="1100" dirty="0">
                <a:solidFill>
                  <a:srgbClr val="C00000"/>
                </a:solidFill>
              </a:rPr>
              <a:t> pela </a:t>
            </a:r>
            <a:r>
              <a:rPr lang="en-US" sz="1100" dirty="0" err="1">
                <a:solidFill>
                  <a:srgbClr val="C00000"/>
                </a:solidFill>
              </a:rPr>
              <a:t>Olist</a:t>
            </a:r>
            <a:r>
              <a:rPr lang="en-US" sz="1100" dirty="0">
                <a:solidFill>
                  <a:srgbClr val="C00000"/>
                </a:solidFill>
              </a:rPr>
              <a:t>);</a:t>
            </a:r>
          </a:p>
          <a:p>
            <a:r>
              <a:rPr lang="en-US" sz="1100" dirty="0">
                <a:solidFill>
                  <a:srgbClr val="C00000"/>
                </a:solidFill>
              </a:rPr>
              <a:t> - </a:t>
            </a:r>
            <a:r>
              <a:rPr lang="en-US" sz="1100" dirty="0" err="1">
                <a:solidFill>
                  <a:srgbClr val="C00000"/>
                </a:solidFill>
              </a:rPr>
              <a:t>Predição</a:t>
            </a:r>
            <a:r>
              <a:rPr lang="en-US" sz="1100" dirty="0">
                <a:solidFill>
                  <a:srgbClr val="C00000"/>
                </a:solidFill>
              </a:rPr>
              <a:t> </a:t>
            </a:r>
            <a:r>
              <a:rPr lang="en-US" sz="1100" i="1" dirty="0">
                <a:solidFill>
                  <a:srgbClr val="C00000"/>
                </a:solidFill>
              </a:rPr>
              <a:t>naïve</a:t>
            </a:r>
            <a:r>
              <a:rPr lang="en-US" sz="1100" dirty="0">
                <a:solidFill>
                  <a:srgbClr val="C00000"/>
                </a:solidFill>
              </a:rPr>
              <a:t> (</a:t>
            </a:r>
            <a:r>
              <a:rPr lang="en-US" sz="1100" dirty="0" err="1">
                <a:solidFill>
                  <a:srgbClr val="C00000"/>
                </a:solidFill>
              </a:rPr>
              <a:t>constante</a:t>
            </a:r>
            <a:r>
              <a:rPr lang="en-US" sz="1100" dirty="0">
                <a:solidFill>
                  <a:srgbClr val="C00000"/>
                </a:solidFill>
              </a:rPr>
              <a:t> </a:t>
            </a:r>
            <a:r>
              <a:rPr lang="en-US" sz="1100" dirty="0" err="1">
                <a:solidFill>
                  <a:srgbClr val="C00000"/>
                </a:solidFill>
              </a:rPr>
              <a:t>igual</a:t>
            </a:r>
            <a:r>
              <a:rPr lang="en-US" sz="1100" dirty="0">
                <a:solidFill>
                  <a:srgbClr val="C00000"/>
                </a:solidFill>
              </a:rPr>
              <a:t> à media da base de </a:t>
            </a:r>
            <a:r>
              <a:rPr lang="en-US" sz="1100" dirty="0" err="1">
                <a:solidFill>
                  <a:srgbClr val="C00000"/>
                </a:solidFill>
              </a:rPr>
              <a:t>treino</a:t>
            </a:r>
            <a:r>
              <a:rPr lang="en-US" sz="1100" dirty="0">
                <a:solidFill>
                  <a:srgbClr val="C00000"/>
                </a:solidFill>
              </a:rPr>
              <a:t>);</a:t>
            </a:r>
          </a:p>
          <a:p>
            <a:r>
              <a:rPr lang="en-US" sz="1100" dirty="0">
                <a:solidFill>
                  <a:srgbClr val="C00000"/>
                </a:solidFill>
              </a:rPr>
              <a:t> - </a:t>
            </a:r>
            <a:r>
              <a:rPr lang="en-US" sz="1100" dirty="0" err="1">
                <a:solidFill>
                  <a:srgbClr val="C00000"/>
                </a:solidFill>
              </a:rPr>
              <a:t>GridSearch</a:t>
            </a:r>
            <a:r>
              <a:rPr lang="en-US" sz="1100" dirty="0">
                <a:solidFill>
                  <a:srgbClr val="C00000"/>
                </a:solidFill>
              </a:rPr>
              <a:t> e </a:t>
            </a:r>
            <a:r>
              <a:rPr lang="en-US" sz="1100" dirty="0" err="1">
                <a:solidFill>
                  <a:srgbClr val="C00000"/>
                </a:solidFill>
              </a:rPr>
              <a:t>CrossValidator</a:t>
            </a:r>
            <a:r>
              <a:rPr lang="en-US" sz="1100" dirty="0">
                <a:solidFill>
                  <a:srgbClr val="C00000"/>
                </a:solidFill>
              </a:rPr>
              <a:t> (</a:t>
            </a:r>
            <a:r>
              <a:rPr lang="en-US" sz="1100" dirty="0" err="1">
                <a:solidFill>
                  <a:srgbClr val="C00000"/>
                </a:solidFill>
              </a:rPr>
              <a:t>caso</a:t>
            </a:r>
            <a:r>
              <a:rPr lang="en-US" sz="1100" dirty="0">
                <a:solidFill>
                  <a:srgbClr val="C00000"/>
                </a:solidFill>
              </a:rPr>
              <a:t> </a:t>
            </a:r>
            <a:r>
              <a:rPr lang="en-US" sz="1100" dirty="0" err="1">
                <a:solidFill>
                  <a:srgbClr val="C00000"/>
                </a:solidFill>
              </a:rPr>
              <a:t>desejado</a:t>
            </a:r>
            <a:r>
              <a:rPr lang="en-US" sz="1100" dirty="0">
                <a:solidFill>
                  <a:srgbClr val="C00000"/>
                </a:solidFill>
              </a:rPr>
              <a:t> </a:t>
            </a:r>
            <a:r>
              <a:rPr lang="en-US" sz="1100" dirty="0" err="1">
                <a:solidFill>
                  <a:srgbClr val="C00000"/>
                </a:solidFill>
              </a:rPr>
              <a:t>pelo</a:t>
            </a:r>
            <a:r>
              <a:rPr lang="en-US" sz="1100" dirty="0">
                <a:solidFill>
                  <a:srgbClr val="C00000"/>
                </a:solidFill>
              </a:rPr>
              <a:t> </a:t>
            </a:r>
            <a:r>
              <a:rPr lang="en-US" sz="1100" dirty="0" err="1">
                <a:solidFill>
                  <a:srgbClr val="C00000"/>
                </a:solidFill>
              </a:rPr>
              <a:t>usuário</a:t>
            </a:r>
            <a:r>
              <a:rPr lang="en-US" sz="1100" dirty="0">
                <a:solidFill>
                  <a:srgbClr val="C00000"/>
                </a:solidFill>
              </a:rPr>
              <a:t>);</a:t>
            </a:r>
          </a:p>
          <a:p>
            <a:endParaRPr lang="en-US" sz="1100" dirty="0">
              <a:solidFill>
                <a:srgbClr val="C00000"/>
              </a:solidFill>
            </a:endParaRPr>
          </a:p>
        </p:txBody>
      </p:sp>
    </p:spTree>
    <p:extLst>
      <p:ext uri="{BB962C8B-B14F-4D97-AF65-F5344CB8AC3E}">
        <p14:creationId xmlns:p14="http://schemas.microsoft.com/office/powerpoint/2010/main" val="365679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7B230-17CC-4DFD-ABF6-59D001CA7DBC}"/>
              </a:ext>
            </a:extLst>
          </p:cNvPr>
          <p:cNvSpPr>
            <a:spLocks noGrp="1"/>
          </p:cNvSpPr>
          <p:nvPr>
            <p:ph type="title"/>
          </p:nvPr>
        </p:nvSpPr>
        <p:spPr>
          <a:xfrm>
            <a:off x="283078" y="336635"/>
            <a:ext cx="11360800" cy="1122400"/>
          </a:xfrm>
        </p:spPr>
        <p:txBody>
          <a:bodyPr/>
          <a:lstStyle/>
          <a:p>
            <a:pPr algn="l"/>
            <a:r>
              <a:rPr lang="pt-BR" sz="2400" dirty="0">
                <a:solidFill>
                  <a:srgbClr val="6ADBD9"/>
                </a:solidFill>
                <a:latin typeface="Open Sans" panose="020B0604020202020204"/>
              </a:rPr>
              <a:t>Business Case</a:t>
            </a:r>
          </a:p>
        </p:txBody>
      </p:sp>
      <p:sp>
        <p:nvSpPr>
          <p:cNvPr id="3" name="Retângulo 2">
            <a:extLst>
              <a:ext uri="{FF2B5EF4-FFF2-40B4-BE49-F238E27FC236}">
                <a16:creationId xmlns:a16="http://schemas.microsoft.com/office/drawing/2014/main" id="{B987FB77-D8CF-4235-8096-B55D09ECCC58}"/>
              </a:ext>
            </a:extLst>
          </p:cNvPr>
          <p:cNvSpPr/>
          <p:nvPr/>
        </p:nvSpPr>
        <p:spPr>
          <a:xfrm>
            <a:off x="283078" y="1459035"/>
            <a:ext cx="11124609" cy="738664"/>
          </a:xfrm>
          <a:prstGeom prst="rect">
            <a:avLst/>
          </a:prstGeom>
        </p:spPr>
        <p:txBody>
          <a:bodyPr wrap="square">
            <a:spAutoFit/>
          </a:bodyPr>
          <a:lstStyle/>
          <a:p>
            <a:r>
              <a:rPr lang="pt-BR" sz="1400" dirty="0">
                <a:solidFill>
                  <a:srgbClr val="434343"/>
                </a:solidFill>
                <a:latin typeface="Open Sans" panose="020B0604020202020204"/>
              </a:rPr>
              <a:t>Os dados contêm a data estimada de entrega do pedido, que é a data exibida para o cliente no momento da compra. Notei que essa data é sobre-estimada, ou seja, eles informam uma data que geralmente é muito mais no futuro do que a real data de entrega do pedido.</a:t>
            </a:r>
          </a:p>
          <a:p>
            <a:r>
              <a:rPr lang="pt-BR" sz="1400" dirty="0">
                <a:solidFill>
                  <a:srgbClr val="434343"/>
                </a:solidFill>
                <a:latin typeface="Open Sans" panose="020B0604020202020204"/>
              </a:rPr>
              <a:t>O problema se torna pior quanto maior a previsão de entrega.</a:t>
            </a:r>
          </a:p>
        </p:txBody>
      </p:sp>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7580" t="41980" r="8724" b="41925"/>
          <a:stretch/>
        </p:blipFill>
        <p:spPr>
          <a:xfrm>
            <a:off x="10254266" y="6388856"/>
            <a:ext cx="1705361" cy="327947"/>
          </a:xfrm>
          <a:prstGeom prst="rect">
            <a:avLst/>
          </a:prstGeom>
        </p:spPr>
      </p:pic>
      <p:pic>
        <p:nvPicPr>
          <p:cNvPr id="4" name="Imagem 3">
            <a:extLst>
              <a:ext uri="{FF2B5EF4-FFF2-40B4-BE49-F238E27FC236}">
                <a16:creationId xmlns:a16="http://schemas.microsoft.com/office/drawing/2014/main" id="{9ECE0B2B-A3A7-4F67-AA9E-6AB2F7A0DCFB}"/>
              </a:ext>
            </a:extLst>
          </p:cNvPr>
          <p:cNvPicPr>
            <a:picLocks noChangeAspect="1"/>
          </p:cNvPicPr>
          <p:nvPr/>
        </p:nvPicPr>
        <p:blipFill>
          <a:blip r:embed="rId3"/>
          <a:stretch>
            <a:fillRect/>
          </a:stretch>
        </p:blipFill>
        <p:spPr>
          <a:xfrm>
            <a:off x="4389337" y="2609735"/>
            <a:ext cx="2734057" cy="1638529"/>
          </a:xfrm>
          <a:prstGeom prst="rect">
            <a:avLst/>
          </a:prstGeom>
        </p:spPr>
      </p:pic>
      <p:sp>
        <p:nvSpPr>
          <p:cNvPr id="6" name="Retângulo 5">
            <a:extLst>
              <a:ext uri="{FF2B5EF4-FFF2-40B4-BE49-F238E27FC236}">
                <a16:creationId xmlns:a16="http://schemas.microsoft.com/office/drawing/2014/main" id="{3BECE918-36DB-4477-A14C-2C514A9D1E64}"/>
              </a:ext>
            </a:extLst>
          </p:cNvPr>
          <p:cNvSpPr/>
          <p:nvPr/>
        </p:nvSpPr>
        <p:spPr>
          <a:xfrm>
            <a:off x="283077" y="4405128"/>
            <a:ext cx="11124609" cy="1600438"/>
          </a:xfrm>
          <a:prstGeom prst="rect">
            <a:avLst/>
          </a:prstGeom>
        </p:spPr>
        <p:txBody>
          <a:bodyPr wrap="square">
            <a:spAutoFit/>
          </a:bodyPr>
          <a:lstStyle/>
          <a:p>
            <a:r>
              <a:rPr lang="pt-BR" sz="1400" dirty="0">
                <a:solidFill>
                  <a:srgbClr val="434343"/>
                </a:solidFill>
                <a:latin typeface="Open Sans" panose="020B0604020202020204"/>
              </a:rPr>
              <a:t>O objetivo do estudo será utilizar os dados disponíveis para propor um novo cálculo de previsão de entrega, utilizando as técnicas de regressão e redes neurais.</a:t>
            </a:r>
          </a:p>
          <a:p>
            <a:endParaRPr lang="pt-BR" sz="1400" dirty="0">
              <a:solidFill>
                <a:srgbClr val="434343"/>
              </a:solidFill>
              <a:latin typeface="Open Sans" panose="020B0604020202020204"/>
            </a:endParaRPr>
          </a:p>
          <a:p>
            <a:r>
              <a:rPr lang="pt-BR" sz="1400" dirty="0">
                <a:solidFill>
                  <a:srgbClr val="434343"/>
                </a:solidFill>
                <a:latin typeface="Open Sans" panose="020B0604020202020204"/>
              </a:rPr>
              <a:t>Um ponto de atenção é que o novo cálculo deve evitar prazos muito curtos, porque o usuário pode se frustrar se receber o produto após a data estimada.</a:t>
            </a:r>
          </a:p>
          <a:p>
            <a:endParaRPr lang="pt-BR" sz="1400" dirty="0">
              <a:solidFill>
                <a:srgbClr val="434343"/>
              </a:solidFill>
              <a:latin typeface="Open Sans" panose="020B0604020202020204"/>
            </a:endParaRPr>
          </a:p>
          <a:p>
            <a:r>
              <a:rPr lang="pt-BR" sz="1400" dirty="0">
                <a:solidFill>
                  <a:srgbClr val="434343"/>
                </a:solidFill>
                <a:latin typeface="Open Sans" panose="020B0604020202020204"/>
              </a:rPr>
              <a:t>Detalhes do Business Case estão no notebook “Grupo1_exploratoria_part1”</a:t>
            </a:r>
          </a:p>
        </p:txBody>
      </p:sp>
    </p:spTree>
    <p:extLst>
      <p:ext uri="{BB962C8B-B14F-4D97-AF65-F5344CB8AC3E}">
        <p14:creationId xmlns:p14="http://schemas.microsoft.com/office/powerpoint/2010/main" val="29005346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TotalTime>
  <Words>843</Words>
  <Application>Microsoft Office PowerPoint</Application>
  <PresentationFormat>Widescreen</PresentationFormat>
  <Paragraphs>110</Paragraphs>
  <Slides>5</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Arial</vt:lpstr>
      <vt:lpstr>Calibri</vt:lpstr>
      <vt:lpstr>Open Sans</vt:lpstr>
      <vt:lpstr>Simple Light</vt:lpstr>
      <vt:lpstr>Apresentação do PowerPoint</vt:lpstr>
      <vt:lpstr>Apresentação do PowerPoint</vt:lpstr>
      <vt:lpstr>Apresentação do PowerPoint</vt:lpstr>
      <vt:lpstr>Nota:</vt:lpstr>
      <vt:lpstr>Business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karin</dc:creator>
  <cp:lastModifiedBy>Alan Ferreirós</cp:lastModifiedBy>
  <cp:revision>279</cp:revision>
  <dcterms:created xsi:type="dcterms:W3CDTF">2020-04-08T18:00:12Z</dcterms:created>
  <dcterms:modified xsi:type="dcterms:W3CDTF">2020-06-03T20:22:45Z</dcterms:modified>
</cp:coreProperties>
</file>