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7" r:id="rId2"/>
    <p:sldId id="300" r:id="rId3"/>
    <p:sldId id="301" r:id="rId4"/>
    <p:sldId id="30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6ADBD9"/>
    <a:srgbClr val="02BAB1"/>
    <a:srgbClr val="66CCFF"/>
    <a:srgbClr val="DDDD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9099-82F9-446A-80A6-8AF15F50863F}" v="137" dt="2020-05-18T19:48:1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Ferreiros" userId="6cef0fce-2d6f-4287-a9ff-570cf6b5d373" providerId="ADAL" clId="{2F409099-82F9-446A-80A6-8AF15F50863F}"/>
    <pc:docChg chg="undo custSel addSld delSld modSld sldOrd delMainMaster">
      <pc:chgData name="Alan Ferreiros" userId="6cef0fce-2d6f-4287-a9ff-570cf6b5d373" providerId="ADAL" clId="{2F409099-82F9-446A-80A6-8AF15F50863F}" dt="2020-05-18T19:48:46.253" v="3842" actId="20577"/>
      <pc:docMkLst>
        <pc:docMk/>
      </pc:docMkLst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3599752" sldId="257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4271774856" sldId="258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3065360924" sldId="265"/>
        </pc:sldMkLst>
      </pc:sldChg>
      <pc:sldChg chg="modSp mod ord">
        <pc:chgData name="Alan Ferreiros" userId="6cef0fce-2d6f-4287-a9ff-570cf6b5d373" providerId="ADAL" clId="{2F409099-82F9-446A-80A6-8AF15F50863F}" dt="2020-05-18T19:02:14.817" v="79" actId="108"/>
        <pc:sldMkLst>
          <pc:docMk/>
          <pc:sldMk cId="0" sldId="267"/>
        </pc:sldMkLst>
        <pc:spChg chg="mod">
          <ac:chgData name="Alan Ferreiros" userId="6cef0fce-2d6f-4287-a9ff-570cf6b5d373" providerId="ADAL" clId="{2F409099-82F9-446A-80A6-8AF15F50863F}" dt="2020-05-18T19:01:31.464" v="31" actId="20577"/>
          <ac:spMkLst>
            <pc:docMk/>
            <pc:sldMk cId="0" sldId="267"/>
            <ac:spMk id="12" creationId="{07F0ED33-AD32-4C33-85BB-32CDD38A7B6A}"/>
          </ac:spMkLst>
        </pc:spChg>
        <pc:spChg chg="mod">
          <ac:chgData name="Alan Ferreiros" userId="6cef0fce-2d6f-4287-a9ff-570cf6b5d373" providerId="ADAL" clId="{2F409099-82F9-446A-80A6-8AF15F50863F}" dt="2020-05-18T19:02:14.817" v="79" actId="108"/>
          <ac:spMkLst>
            <pc:docMk/>
            <pc:sldMk cId="0" sldId="267"/>
            <ac:spMk id="20" creationId="{E295E716-2175-4DFD-8229-453249015B86}"/>
          </ac:spMkLst>
        </pc:spChg>
        <pc:spChg chg="mod">
          <ac:chgData name="Alan Ferreiros" userId="6cef0fce-2d6f-4287-a9ff-570cf6b5d373" providerId="ADAL" clId="{2F409099-82F9-446A-80A6-8AF15F50863F}" dt="2020-05-18T19:01:50.480" v="63" actId="6549"/>
          <ac:spMkLst>
            <pc:docMk/>
            <pc:sldMk cId="0" sldId="267"/>
            <ac:spMk id="64" creationId="{00000000-0000-0000-0000-000000000000}"/>
          </ac:spMkLst>
        </pc:spChg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2296442677" sldId="268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912706933" sldId="269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529216869" sldId="272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182648515" sldId="275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4217240161" sldId="278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725663641" sldId="282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2249039892" sldId="283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2170522541" sldId="284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864902390" sldId="285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3743652329" sldId="287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4128062215" sldId="288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3340041438" sldId="289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4195277815" sldId="290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1232463982" sldId="294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1027563149" sldId="295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659348659" sldId="296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336816722" sldId="297"/>
        </pc:sldMkLst>
      </pc:sldChg>
      <pc:sldChg chg="del">
        <pc:chgData name="Alan Ferreiros" userId="6cef0fce-2d6f-4287-a9ff-570cf6b5d373" providerId="ADAL" clId="{2F409099-82F9-446A-80A6-8AF15F50863F}" dt="2020-05-18T19:47:04.004" v="3796" actId="47"/>
        <pc:sldMkLst>
          <pc:docMk/>
          <pc:sldMk cId="1725140294" sldId="298"/>
        </pc:sldMkLst>
      </pc:sldChg>
      <pc:sldChg chg="add del">
        <pc:chgData name="Alan Ferreiros" userId="6cef0fce-2d6f-4287-a9ff-570cf6b5d373" providerId="ADAL" clId="{2F409099-82F9-446A-80A6-8AF15F50863F}" dt="2020-05-18T19:47:04.004" v="3796" actId="47"/>
        <pc:sldMkLst>
          <pc:docMk/>
          <pc:sldMk cId="3154601508" sldId="299"/>
        </pc:sldMkLst>
      </pc:sldChg>
      <pc:sldChg chg="addSp delSp modSp add mod">
        <pc:chgData name="Alan Ferreiros" userId="6cef0fce-2d6f-4287-a9ff-570cf6b5d373" providerId="ADAL" clId="{2F409099-82F9-446A-80A6-8AF15F50863F}" dt="2020-05-18T19:48:15.839" v="3813" actId="1076"/>
        <pc:sldMkLst>
          <pc:docMk/>
          <pc:sldMk cId="3792144970" sldId="300"/>
        </pc:sldMkLst>
        <pc:spChg chg="mod">
          <ac:chgData name="Alan Ferreiros" userId="6cef0fce-2d6f-4287-a9ff-570cf6b5d373" providerId="ADAL" clId="{2F409099-82F9-446A-80A6-8AF15F50863F}" dt="2020-05-18T19:12:43.150" v="873" actId="1076"/>
          <ac:spMkLst>
            <pc:docMk/>
            <pc:sldMk cId="3792144970" sldId="300"/>
            <ac:spMk id="9" creationId="{AD5E3D5B-4DB5-4E11-AB70-628F9A625BBA}"/>
          </ac:spMkLst>
        </pc:spChg>
        <pc:spChg chg="del">
          <ac:chgData name="Alan Ferreiros" userId="6cef0fce-2d6f-4287-a9ff-570cf6b5d373" providerId="ADAL" clId="{2F409099-82F9-446A-80A6-8AF15F50863F}" dt="2020-05-18T19:06:57.121" v="361" actId="478"/>
          <ac:spMkLst>
            <pc:docMk/>
            <pc:sldMk cId="3792144970" sldId="300"/>
            <ac:spMk id="10" creationId="{AFE34AE6-E13A-4648-B751-CE27D6EDDC6F}"/>
          </ac:spMkLst>
        </pc:spChg>
        <pc:spChg chg="del">
          <ac:chgData name="Alan Ferreiros" userId="6cef0fce-2d6f-4287-a9ff-570cf6b5d373" providerId="ADAL" clId="{2F409099-82F9-446A-80A6-8AF15F50863F}" dt="2020-05-18T19:06:57.121" v="361" actId="478"/>
          <ac:spMkLst>
            <pc:docMk/>
            <pc:sldMk cId="3792144970" sldId="300"/>
            <ac:spMk id="11" creationId="{7CC50689-F2ED-4732-B53F-AD0B114B8E9E}"/>
          </ac:spMkLst>
        </pc:spChg>
        <pc:spChg chg="del">
          <ac:chgData name="Alan Ferreiros" userId="6cef0fce-2d6f-4287-a9ff-570cf6b5d373" providerId="ADAL" clId="{2F409099-82F9-446A-80A6-8AF15F50863F}" dt="2020-05-18T19:06:57.121" v="361" actId="478"/>
          <ac:spMkLst>
            <pc:docMk/>
            <pc:sldMk cId="3792144970" sldId="300"/>
            <ac:spMk id="12" creationId="{2A99E2E1-1659-4971-953F-F194C198EFC2}"/>
          </ac:spMkLst>
        </pc:spChg>
        <pc:spChg chg="del">
          <ac:chgData name="Alan Ferreiros" userId="6cef0fce-2d6f-4287-a9ff-570cf6b5d373" providerId="ADAL" clId="{2F409099-82F9-446A-80A6-8AF15F50863F}" dt="2020-05-18T19:06:57.121" v="361" actId="478"/>
          <ac:spMkLst>
            <pc:docMk/>
            <pc:sldMk cId="3792144970" sldId="300"/>
            <ac:spMk id="13" creationId="{1AB15A37-AE08-4C9E-BCC7-7D574DF19B47}"/>
          </ac:spMkLst>
        </pc:spChg>
        <pc:spChg chg="mod">
          <ac:chgData name="Alan Ferreiros" userId="6cef0fce-2d6f-4287-a9ff-570cf6b5d373" providerId="ADAL" clId="{2F409099-82F9-446A-80A6-8AF15F50863F}" dt="2020-05-18T19:48:15.839" v="3813" actId="1076"/>
          <ac:spMkLst>
            <pc:docMk/>
            <pc:sldMk cId="3792144970" sldId="300"/>
            <ac:spMk id="14" creationId="{AC86E50F-7A5E-454B-8779-14BC0B72C234}"/>
          </ac:spMkLst>
        </pc:spChg>
        <pc:spChg chg="mod">
          <ac:chgData name="Alan Ferreiros" userId="6cef0fce-2d6f-4287-a9ff-570cf6b5d373" providerId="ADAL" clId="{2F409099-82F9-446A-80A6-8AF15F50863F}" dt="2020-05-18T19:03:00.903" v="95" actId="6549"/>
          <ac:spMkLst>
            <pc:docMk/>
            <pc:sldMk cId="3792144970" sldId="300"/>
            <ac:spMk id="17" creationId="{3594DE52-7C66-4B4A-A0A2-6A19C13FEDE7}"/>
          </ac:spMkLst>
        </pc:spChg>
        <pc:spChg chg="add mod">
          <ac:chgData name="Alan Ferreiros" userId="6cef0fce-2d6f-4287-a9ff-570cf6b5d373" providerId="ADAL" clId="{2F409099-82F9-446A-80A6-8AF15F50863F}" dt="2020-05-18T19:12:43.150" v="873" actId="1076"/>
          <ac:spMkLst>
            <pc:docMk/>
            <pc:sldMk cId="3792144970" sldId="300"/>
            <ac:spMk id="18" creationId="{1ACF3555-9826-4E00-9EB8-307505BA5053}"/>
          </ac:spMkLst>
        </pc:spChg>
        <pc:spChg chg="add mod">
          <ac:chgData name="Alan Ferreiros" userId="6cef0fce-2d6f-4287-a9ff-570cf6b5d373" providerId="ADAL" clId="{2F409099-82F9-446A-80A6-8AF15F50863F}" dt="2020-05-18T19:13:22.760" v="919" actId="20577"/>
          <ac:spMkLst>
            <pc:docMk/>
            <pc:sldMk cId="3792144970" sldId="300"/>
            <ac:spMk id="19" creationId="{F3C255FA-9D5A-44A4-A361-F02CCDAA1466}"/>
          </ac:spMkLst>
        </pc:spChg>
        <pc:spChg chg="add mod">
          <ac:chgData name="Alan Ferreiros" userId="6cef0fce-2d6f-4287-a9ff-570cf6b5d373" providerId="ADAL" clId="{2F409099-82F9-446A-80A6-8AF15F50863F}" dt="2020-05-18T19:15:36.038" v="1107" actId="20577"/>
          <ac:spMkLst>
            <pc:docMk/>
            <pc:sldMk cId="3792144970" sldId="300"/>
            <ac:spMk id="21" creationId="{23E84B91-3DDE-4933-9240-F6EFE0712337}"/>
          </ac:spMkLst>
        </pc:spChg>
        <pc:spChg chg="add mod">
          <ac:chgData name="Alan Ferreiros" userId="6cef0fce-2d6f-4287-a9ff-570cf6b5d373" providerId="ADAL" clId="{2F409099-82F9-446A-80A6-8AF15F50863F}" dt="2020-05-18T19:16:01.047" v="1201" actId="20577"/>
          <ac:spMkLst>
            <pc:docMk/>
            <pc:sldMk cId="3792144970" sldId="300"/>
            <ac:spMk id="22" creationId="{D08F7B19-3E16-40C4-AE29-9957114BE887}"/>
          </ac:spMkLst>
        </pc:spChg>
        <pc:spChg chg="add mod">
          <ac:chgData name="Alan Ferreiros" userId="6cef0fce-2d6f-4287-a9ff-570cf6b5d373" providerId="ADAL" clId="{2F409099-82F9-446A-80A6-8AF15F50863F}" dt="2020-05-18T19:18:36.847" v="1586" actId="20577"/>
          <ac:spMkLst>
            <pc:docMk/>
            <pc:sldMk cId="3792144970" sldId="300"/>
            <ac:spMk id="23" creationId="{5E6DC2E4-655A-4D23-9BFD-9AC3B7B4D9AD}"/>
          </ac:spMkLst>
        </pc:spChg>
        <pc:graphicFrameChg chg="mod">
          <ac:chgData name="Alan Ferreiros" userId="6cef0fce-2d6f-4287-a9ff-570cf6b5d373" providerId="ADAL" clId="{2F409099-82F9-446A-80A6-8AF15F50863F}" dt="2020-05-18T19:16:08.380" v="1202" actId="20577"/>
          <ac:graphicFrameMkLst>
            <pc:docMk/>
            <pc:sldMk cId="3792144970" sldId="300"/>
            <ac:graphicFrameMk id="2" creationId="{CB95FEA1-C38C-4438-AEAD-CF55A042FA4C}"/>
          </ac:graphicFrameMkLst>
        </pc:graphicFrameChg>
        <pc:picChg chg="add mod">
          <ac:chgData name="Alan Ferreiros" userId="6cef0fce-2d6f-4287-a9ff-570cf6b5d373" providerId="ADAL" clId="{2F409099-82F9-446A-80A6-8AF15F50863F}" dt="2020-05-18T19:33:55.779" v="2643" actId="14100"/>
          <ac:picMkLst>
            <pc:docMk/>
            <pc:sldMk cId="3792144970" sldId="300"/>
            <ac:picMk id="3" creationId="{141F716C-90C4-45BB-86E6-047D93483254}"/>
          </ac:picMkLst>
        </pc:picChg>
        <pc:picChg chg="mod">
          <ac:chgData name="Alan Ferreiros" userId="6cef0fce-2d6f-4287-a9ff-570cf6b5d373" providerId="ADAL" clId="{2F409099-82F9-446A-80A6-8AF15F50863F}" dt="2020-05-18T19:06:51.687" v="360" actId="1076"/>
          <ac:picMkLst>
            <pc:docMk/>
            <pc:sldMk cId="3792144970" sldId="300"/>
            <ac:picMk id="20" creationId="{7D168EB8-243F-4975-923B-9F72F52C16BA}"/>
          </ac:picMkLst>
        </pc:picChg>
      </pc:sldChg>
      <pc:sldChg chg="addSp delSp modSp add mod">
        <pc:chgData name="Alan Ferreiros" userId="6cef0fce-2d6f-4287-a9ff-570cf6b5d373" providerId="ADAL" clId="{2F409099-82F9-446A-80A6-8AF15F50863F}" dt="2020-05-18T19:48:46.253" v="3842" actId="20577"/>
        <pc:sldMkLst>
          <pc:docMk/>
          <pc:sldMk cId="3656790247" sldId="301"/>
        </pc:sldMkLst>
        <pc:spChg chg="mod">
          <ac:chgData name="Alan Ferreiros" userId="6cef0fce-2d6f-4287-a9ff-570cf6b5d373" providerId="ADAL" clId="{2F409099-82F9-446A-80A6-8AF15F50863F}" dt="2020-05-18T19:18:52.743" v="1592" actId="20577"/>
          <ac:spMkLst>
            <pc:docMk/>
            <pc:sldMk cId="3656790247" sldId="301"/>
            <ac:spMk id="2" creationId="{44A7B230-17CC-4DFD-ABF6-59D001CA7DBC}"/>
          </ac:spMkLst>
        </pc:spChg>
        <pc:spChg chg="mod">
          <ac:chgData name="Alan Ferreiros" userId="6cef0fce-2d6f-4287-a9ff-570cf6b5d373" providerId="ADAL" clId="{2F409099-82F9-446A-80A6-8AF15F50863F}" dt="2020-05-18T19:48:46.253" v="3842" actId="20577"/>
          <ac:spMkLst>
            <pc:docMk/>
            <pc:sldMk cId="3656790247" sldId="301"/>
            <ac:spMk id="3" creationId="{B987FB77-D8CF-4235-8096-B55D09ECCC58}"/>
          </ac:spMkLst>
        </pc:spChg>
        <pc:spChg chg="add del mod">
          <ac:chgData name="Alan Ferreiros" userId="6cef0fce-2d6f-4287-a9ff-570cf6b5d373" providerId="ADAL" clId="{2F409099-82F9-446A-80A6-8AF15F50863F}" dt="2020-05-18T19:25:06.720" v="2017" actId="1076"/>
          <ac:spMkLst>
            <pc:docMk/>
            <pc:sldMk cId="3656790247" sldId="301"/>
            <ac:spMk id="11" creationId="{36AD00FA-BE76-4318-8F71-F4643AC027F5}"/>
          </ac:spMkLst>
        </pc:spChg>
        <pc:spChg chg="add del mod">
          <ac:chgData name="Alan Ferreiros" userId="6cef0fce-2d6f-4287-a9ff-570cf6b5d373" providerId="ADAL" clId="{2F409099-82F9-446A-80A6-8AF15F50863F}" dt="2020-05-18T19:25:43.987" v="2027"/>
          <ac:spMkLst>
            <pc:docMk/>
            <pc:sldMk cId="3656790247" sldId="301"/>
            <ac:spMk id="23" creationId="{FE77115B-6B0F-47FF-A2B0-02CD5117E8C9}"/>
          </ac:spMkLst>
        </pc:spChg>
        <pc:spChg chg="add del mod">
          <ac:chgData name="Alan Ferreiros" userId="6cef0fce-2d6f-4287-a9ff-570cf6b5d373" providerId="ADAL" clId="{2F409099-82F9-446A-80A6-8AF15F50863F}" dt="2020-05-18T19:25:43.988" v="2029"/>
          <ac:spMkLst>
            <pc:docMk/>
            <pc:sldMk cId="3656790247" sldId="301"/>
            <ac:spMk id="36" creationId="{D04D79DB-0BD2-4C3F-B9E5-E0062217BDBC}"/>
          </ac:spMkLst>
        </pc:spChg>
        <pc:spChg chg="add del mod">
          <ac:chgData name="Alan Ferreiros" userId="6cef0fce-2d6f-4287-a9ff-570cf6b5d373" providerId="ADAL" clId="{2F409099-82F9-446A-80A6-8AF15F50863F}" dt="2020-05-18T19:25:43.989" v="2031"/>
          <ac:spMkLst>
            <pc:docMk/>
            <pc:sldMk cId="3656790247" sldId="301"/>
            <ac:spMk id="37" creationId="{7C620DAB-654C-4DA5-9B7A-CFED27A0F63A}"/>
          </ac:spMkLst>
        </pc:spChg>
        <pc:spChg chg="add del mod">
          <ac:chgData name="Alan Ferreiros" userId="6cef0fce-2d6f-4287-a9ff-570cf6b5d373" providerId="ADAL" clId="{2F409099-82F9-446A-80A6-8AF15F50863F}" dt="2020-05-18T19:25:43.990" v="2033"/>
          <ac:spMkLst>
            <pc:docMk/>
            <pc:sldMk cId="3656790247" sldId="301"/>
            <ac:spMk id="38" creationId="{060798A5-7A3E-4C58-B026-6D1A5A640408}"/>
          </ac:spMkLst>
        </pc:spChg>
        <pc:spChg chg="add del mod">
          <ac:chgData name="Alan Ferreiros" userId="6cef0fce-2d6f-4287-a9ff-570cf6b5d373" providerId="ADAL" clId="{2F409099-82F9-446A-80A6-8AF15F50863F}" dt="2020-05-18T19:25:43.990" v="2035"/>
          <ac:spMkLst>
            <pc:docMk/>
            <pc:sldMk cId="3656790247" sldId="301"/>
            <ac:spMk id="41" creationId="{D377FD6B-D142-4C94-A407-5CB4A7DE3271}"/>
          </ac:spMkLst>
        </pc:spChg>
        <pc:spChg chg="add del mod">
          <ac:chgData name="Alan Ferreiros" userId="6cef0fce-2d6f-4287-a9ff-570cf6b5d373" providerId="ADAL" clId="{2F409099-82F9-446A-80A6-8AF15F50863F}" dt="2020-05-18T19:25:43.991" v="2037"/>
          <ac:spMkLst>
            <pc:docMk/>
            <pc:sldMk cId="3656790247" sldId="301"/>
            <ac:spMk id="42" creationId="{F797DC07-0263-423C-9A9F-77145C97901D}"/>
          </ac:spMkLst>
        </pc:spChg>
        <pc:spChg chg="add mod">
          <ac:chgData name="Alan Ferreiros" userId="6cef0fce-2d6f-4287-a9ff-570cf6b5d373" providerId="ADAL" clId="{2F409099-82F9-446A-80A6-8AF15F50863F}" dt="2020-05-18T19:26:13.887" v="2046" actId="1076"/>
          <ac:spMkLst>
            <pc:docMk/>
            <pc:sldMk cId="3656790247" sldId="301"/>
            <ac:spMk id="63" creationId="{BB93E292-2835-430A-B9D3-89AB68D0D13B}"/>
          </ac:spMkLst>
        </pc:spChg>
        <pc:graphicFrameChg chg="add mod">
          <ac:chgData name="Alan Ferreiros" userId="6cef0fce-2d6f-4287-a9ff-570cf6b5d373" providerId="ADAL" clId="{2F409099-82F9-446A-80A6-8AF15F50863F}" dt="2020-05-18T19:21:02.903" v="1949" actId="1076"/>
          <ac:graphicFrameMkLst>
            <pc:docMk/>
            <pc:sldMk cId="3656790247" sldId="301"/>
            <ac:graphicFrameMk id="6" creationId="{49EA7C38-B3A4-4382-B17F-EC9ED0599F70}"/>
          </ac:graphicFrameMkLst>
        </pc:graphicFrameChg>
        <pc:picChg chg="add mod ord">
          <ac:chgData name="Alan Ferreiros" userId="6cef0fce-2d6f-4287-a9ff-570cf6b5d373" providerId="ADAL" clId="{2F409099-82F9-446A-80A6-8AF15F50863F}" dt="2020-05-18T19:25:41.782" v="2025" actId="166"/>
          <ac:picMkLst>
            <pc:docMk/>
            <pc:sldMk cId="3656790247" sldId="301"/>
            <ac:picMk id="7" creationId="{DC049656-FD81-41B4-ADEC-C0F207A04446}"/>
          </ac:picMkLst>
        </pc:picChg>
        <pc:picChg chg="add mod">
          <ac:chgData name="Alan Ferreiros" userId="6cef0fce-2d6f-4287-a9ff-570cf6b5d373" providerId="ADAL" clId="{2F409099-82F9-446A-80A6-8AF15F50863F}" dt="2020-05-18T19:27:27.677" v="2057" actId="1582"/>
          <ac:picMkLst>
            <pc:docMk/>
            <pc:sldMk cId="3656790247" sldId="301"/>
            <ac:picMk id="64" creationId="{88BCF727-3CF1-4007-BE9C-283A347C5494}"/>
          </ac:picMkLst>
        </pc:picChg>
        <pc:picChg chg="add mod">
          <ac:chgData name="Alan Ferreiros" userId="6cef0fce-2d6f-4287-a9ff-570cf6b5d373" providerId="ADAL" clId="{2F409099-82F9-446A-80A6-8AF15F50863F}" dt="2020-05-18T19:31:52.216" v="2626" actId="108"/>
          <ac:picMkLst>
            <pc:docMk/>
            <pc:sldMk cId="3656790247" sldId="301"/>
            <ac:picMk id="68" creationId="{96304468-1220-471D-816D-8761F81571DE}"/>
          </ac:picMkLst>
        </pc:picChg>
        <pc:cxnChg chg="add mod">
          <ac:chgData name="Alan Ferreiros" userId="6cef0fce-2d6f-4287-a9ff-570cf6b5d373" providerId="ADAL" clId="{2F409099-82F9-446A-80A6-8AF15F50863F}" dt="2020-05-18T19:25:43.988" v="2028" actId="47"/>
          <ac:cxnSpMkLst>
            <pc:docMk/>
            <pc:sldMk cId="3656790247" sldId="301"/>
            <ac:cxnSpMk id="8" creationId="{279D47D4-0F9D-470A-BDC7-8D8D88FAC9C3}"/>
          </ac:cxnSpMkLst>
        </pc:cxnChg>
        <pc:cxnChg chg="add mod">
          <ac:chgData name="Alan Ferreiros" userId="6cef0fce-2d6f-4287-a9ff-570cf6b5d373" providerId="ADAL" clId="{2F409099-82F9-446A-80A6-8AF15F50863F}" dt="2020-05-18T19:25:43.986" v="2026" actId="47"/>
          <ac:cxnSpMkLst>
            <pc:docMk/>
            <pc:sldMk cId="3656790247" sldId="301"/>
            <ac:cxnSpMk id="9" creationId="{12A2639D-1DCA-4A33-B201-A28C22019B26}"/>
          </ac:cxnSpMkLst>
        </pc:cxnChg>
        <pc:cxnChg chg="add mod">
          <ac:chgData name="Alan Ferreiros" userId="6cef0fce-2d6f-4287-a9ff-570cf6b5d373" providerId="ADAL" clId="{2F409099-82F9-446A-80A6-8AF15F50863F}" dt="2020-05-18T19:25:43.989" v="2030" actId="47"/>
          <ac:cxnSpMkLst>
            <pc:docMk/>
            <pc:sldMk cId="3656790247" sldId="301"/>
            <ac:cxnSpMk id="14" creationId="{1FC18AD6-2FF1-448A-876C-4D7804880628}"/>
          </ac:cxnSpMkLst>
        </pc:cxnChg>
        <pc:cxnChg chg="add mod">
          <ac:chgData name="Alan Ferreiros" userId="6cef0fce-2d6f-4287-a9ff-570cf6b5d373" providerId="ADAL" clId="{2F409099-82F9-446A-80A6-8AF15F50863F}" dt="2020-05-18T19:25:43.989" v="2032" actId="47"/>
          <ac:cxnSpMkLst>
            <pc:docMk/>
            <pc:sldMk cId="3656790247" sldId="301"/>
            <ac:cxnSpMk id="16" creationId="{8C7E6480-861D-482A-8C2F-20FAE4B728F9}"/>
          </ac:cxnSpMkLst>
        </pc:cxnChg>
        <pc:cxnChg chg="add del mod">
          <ac:chgData name="Alan Ferreiros" userId="6cef0fce-2d6f-4287-a9ff-570cf6b5d373" providerId="ADAL" clId="{2F409099-82F9-446A-80A6-8AF15F50863F}" dt="2020-05-18T19:22:49.167" v="1978"/>
          <ac:cxnSpMkLst>
            <pc:docMk/>
            <pc:sldMk cId="3656790247" sldId="301"/>
            <ac:cxnSpMk id="19" creationId="{D7BBB54C-4CB3-4ED8-B335-A42403081984}"/>
          </ac:cxnSpMkLst>
        </pc:cxnChg>
        <pc:cxnChg chg="add mod">
          <ac:chgData name="Alan Ferreiros" userId="6cef0fce-2d6f-4287-a9ff-570cf6b5d373" providerId="ADAL" clId="{2F409099-82F9-446A-80A6-8AF15F50863F}" dt="2020-05-18T19:25:43.990" v="2034" actId="47"/>
          <ac:cxnSpMkLst>
            <pc:docMk/>
            <pc:sldMk cId="3656790247" sldId="301"/>
            <ac:cxnSpMk id="29" creationId="{6B14CF94-3371-4A03-ACF3-8B4ED8561E01}"/>
          </ac:cxnSpMkLst>
        </pc:cxnChg>
        <pc:cxnChg chg="add mod">
          <ac:chgData name="Alan Ferreiros" userId="6cef0fce-2d6f-4287-a9ff-570cf6b5d373" providerId="ADAL" clId="{2F409099-82F9-446A-80A6-8AF15F50863F}" dt="2020-05-18T19:25:43.991" v="2036" actId="47"/>
          <ac:cxnSpMkLst>
            <pc:docMk/>
            <pc:sldMk cId="3656790247" sldId="301"/>
            <ac:cxnSpMk id="30" creationId="{A36472AF-7253-44DE-B100-A2005B4F9421}"/>
          </ac:cxnSpMkLst>
        </pc:cxnChg>
        <pc:cxnChg chg="add del mod">
          <ac:chgData name="Alan Ferreiros" userId="6cef0fce-2d6f-4287-a9ff-570cf6b5d373" providerId="ADAL" clId="{2F409099-82F9-446A-80A6-8AF15F50863F}" dt="2020-05-18T19:25:00.174" v="2016" actId="478"/>
          <ac:cxnSpMkLst>
            <pc:docMk/>
            <pc:sldMk cId="3656790247" sldId="301"/>
            <ac:cxnSpMk id="31" creationId="{3DD1D077-79A3-41C0-BC4B-856D4B66A967}"/>
          </ac:cxnSpMkLst>
        </pc:cxnChg>
        <pc:cxnChg chg="add del mod">
          <ac:chgData name="Alan Ferreiros" userId="6cef0fce-2d6f-4287-a9ff-570cf6b5d373" providerId="ADAL" clId="{2F409099-82F9-446A-80A6-8AF15F50863F}" dt="2020-05-18T19:24:59.238" v="2015" actId="478"/>
          <ac:cxnSpMkLst>
            <pc:docMk/>
            <pc:sldMk cId="3656790247" sldId="301"/>
            <ac:cxnSpMk id="32" creationId="{6705B626-5172-477E-9550-008B3B5D294E}"/>
          </ac:cxnSpMkLst>
        </pc:cxnChg>
        <pc:cxnChg chg="add del mod">
          <ac:chgData name="Alan Ferreiros" userId="6cef0fce-2d6f-4287-a9ff-570cf6b5d373" providerId="ADAL" clId="{2F409099-82F9-446A-80A6-8AF15F50863F}" dt="2020-05-18T19:24:58.431" v="2014" actId="478"/>
          <ac:cxnSpMkLst>
            <pc:docMk/>
            <pc:sldMk cId="3656790247" sldId="301"/>
            <ac:cxnSpMk id="33" creationId="{7F9AE6D1-47A2-4292-A417-DE5C0F265341}"/>
          </ac:cxnSpMkLst>
        </pc:cxnChg>
        <pc:cxnChg chg="add del mod">
          <ac:chgData name="Alan Ferreiros" userId="6cef0fce-2d6f-4287-a9ff-570cf6b5d373" providerId="ADAL" clId="{2F409099-82F9-446A-80A6-8AF15F50863F}" dt="2020-05-18T19:24:57.704" v="2013" actId="478"/>
          <ac:cxnSpMkLst>
            <pc:docMk/>
            <pc:sldMk cId="3656790247" sldId="301"/>
            <ac:cxnSpMk id="34" creationId="{B4B973A8-0248-4015-A057-1B1DC1D27A3E}"/>
          </ac:cxnSpMkLst>
        </pc:cxnChg>
        <pc:cxnChg chg="add mod">
          <ac:chgData name="Alan Ferreiros" userId="6cef0fce-2d6f-4287-a9ff-570cf6b5d373" providerId="ADAL" clId="{2F409099-82F9-446A-80A6-8AF15F50863F}" dt="2020-05-18T19:27:17.968" v="2055" actId="14100"/>
          <ac:cxnSpMkLst>
            <pc:docMk/>
            <pc:sldMk cId="3656790247" sldId="301"/>
            <ac:cxnSpMk id="65" creationId="{7AD47E18-DC86-4AAC-814D-C9B13A354827}"/>
          </ac:cxnSpMkLst>
        </pc:cxnChg>
        <pc:cxnChg chg="add mod">
          <ac:chgData name="Alan Ferreiros" userId="6cef0fce-2d6f-4287-a9ff-570cf6b5d373" providerId="ADAL" clId="{2F409099-82F9-446A-80A6-8AF15F50863F}" dt="2020-05-18T19:31:49.046" v="2625" actId="1076"/>
          <ac:cxnSpMkLst>
            <pc:docMk/>
            <pc:sldMk cId="3656790247" sldId="301"/>
            <ac:cxnSpMk id="69" creationId="{E4469CBD-4768-41DF-8D76-09D1EBFD8950}"/>
          </ac:cxnSpMkLst>
        </pc:cxnChg>
      </pc:sldChg>
      <pc:sldChg chg="addSp modSp add mod">
        <pc:chgData name="Alan Ferreiros" userId="6cef0fce-2d6f-4287-a9ff-570cf6b5d373" providerId="ADAL" clId="{2F409099-82F9-446A-80A6-8AF15F50863F}" dt="2020-05-18T19:47:18.797" v="3798" actId="1076"/>
        <pc:sldMkLst>
          <pc:docMk/>
          <pc:sldMk cId="2900534629" sldId="302"/>
        </pc:sldMkLst>
        <pc:spChg chg="mod">
          <ac:chgData name="Alan Ferreiros" userId="6cef0fce-2d6f-4287-a9ff-570cf6b5d373" providerId="ADAL" clId="{2F409099-82F9-446A-80A6-8AF15F50863F}" dt="2020-05-18T19:33:10.126" v="2640" actId="20577"/>
          <ac:spMkLst>
            <pc:docMk/>
            <pc:sldMk cId="2900534629" sldId="302"/>
            <ac:spMk id="2" creationId="{44A7B230-17CC-4DFD-ABF6-59D001CA7DBC}"/>
          </ac:spMkLst>
        </pc:spChg>
        <pc:spChg chg="mod">
          <ac:chgData name="Alan Ferreiros" userId="6cef0fce-2d6f-4287-a9ff-570cf6b5d373" providerId="ADAL" clId="{2F409099-82F9-446A-80A6-8AF15F50863F}" dt="2020-05-18T19:46:41.748" v="3795" actId="6549"/>
          <ac:spMkLst>
            <pc:docMk/>
            <pc:sldMk cId="2900534629" sldId="302"/>
            <ac:spMk id="3" creationId="{B987FB77-D8CF-4235-8096-B55D09ECCC58}"/>
          </ac:spMkLst>
        </pc:spChg>
        <pc:spChg chg="add mod">
          <ac:chgData name="Alan Ferreiros" userId="6cef0fce-2d6f-4287-a9ff-570cf6b5d373" providerId="ADAL" clId="{2F409099-82F9-446A-80A6-8AF15F50863F}" dt="2020-05-18T19:47:15.443" v="3797" actId="1076"/>
          <ac:spMkLst>
            <pc:docMk/>
            <pc:sldMk cId="2900534629" sldId="302"/>
            <ac:spMk id="6" creationId="{3BECE918-36DB-4477-A14C-2C514A9D1E64}"/>
          </ac:spMkLst>
        </pc:spChg>
        <pc:picChg chg="add mod">
          <ac:chgData name="Alan Ferreiros" userId="6cef0fce-2d6f-4287-a9ff-570cf6b5d373" providerId="ADAL" clId="{2F409099-82F9-446A-80A6-8AF15F50863F}" dt="2020-05-18T19:47:18.797" v="3798" actId="1076"/>
          <ac:picMkLst>
            <pc:docMk/>
            <pc:sldMk cId="2900534629" sldId="302"/>
            <ac:picMk id="4" creationId="{9ECE0B2B-A3A7-4F67-AA9E-6AB2F7A0DCFB}"/>
          </ac:picMkLst>
        </pc:picChg>
      </pc:sldChg>
      <pc:sldMasterChg chg="del delSldLayout">
        <pc:chgData name="Alan Ferreiros" userId="6cef0fce-2d6f-4287-a9ff-570cf6b5d373" providerId="ADAL" clId="{2F409099-82F9-446A-80A6-8AF15F50863F}" dt="2020-05-18T19:47:04.004" v="3796" actId="47"/>
        <pc:sldMasterMkLst>
          <pc:docMk/>
          <pc:sldMasterMk cId="2350380389" sldId="2147483648"/>
        </pc:sldMasterMkLst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272212791" sldId="2147483649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593483679" sldId="2147483650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1529780211" sldId="2147483651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283790601" sldId="2147483652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805749346" sldId="2147483653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693006697" sldId="2147483654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2190411199" sldId="2147483655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3414233939" sldId="2147483656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3923575915" sldId="2147483657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574248821" sldId="2147483658"/>
          </pc:sldLayoutMkLst>
        </pc:sldLayoutChg>
        <pc:sldLayoutChg chg="del">
          <pc:chgData name="Alan Ferreiros" userId="6cef0fce-2d6f-4287-a9ff-570cf6b5d373" providerId="ADAL" clId="{2F409099-82F9-446A-80A6-8AF15F50863F}" dt="2020-05-18T19:47:04.004" v="3796" actId="47"/>
          <pc:sldLayoutMkLst>
            <pc:docMk/>
            <pc:sldMasterMk cId="2350380389" sldId="2147483648"/>
            <pc:sldLayoutMk cId="860258314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setup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Exploratoria_part1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Exploratoria_part2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Cluster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bivariada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096F245-7342-439C-91E4-67C3A74EDB89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CL0_reg</a:t>
          </a:r>
        </a:p>
      </dgm:t>
    </dgm:pt>
    <dgm:pt modelId="{A520139C-1C85-4A06-BF26-CC56F9B5266E}" type="parTrans" cxnId="{4460C33B-C7DE-40A8-8350-F8560E794979}">
      <dgm:prSet/>
      <dgm:spPr/>
      <dgm:t>
        <a:bodyPr/>
        <a:lstStyle/>
        <a:p>
          <a:endParaRPr lang="en-US"/>
        </a:p>
      </dgm:t>
    </dgm:pt>
    <dgm:pt modelId="{10D662AA-663A-4AA4-9CED-B2705757FB79}" type="sibTrans" cxnId="{4460C33B-C7DE-40A8-8350-F8560E794979}">
      <dgm:prSet/>
      <dgm:spPr/>
      <dgm:t>
        <a:bodyPr/>
        <a:lstStyle/>
        <a:p>
          <a:endParaRPr lang="en-US"/>
        </a:p>
      </dgm:t>
    </dgm:pt>
    <dgm:pt modelId="{10120F5A-F694-4168-AD2E-B3100CD54AF8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CL1_reg</a:t>
          </a:r>
        </a:p>
      </dgm:t>
    </dgm:pt>
    <dgm:pt modelId="{2F9A23DB-0BCF-42CD-A832-F7AF722EF51D}" type="parTrans" cxnId="{886E18AA-3F0F-4669-BFD5-C98EC8621801}">
      <dgm:prSet/>
      <dgm:spPr/>
      <dgm:t>
        <a:bodyPr/>
        <a:lstStyle/>
        <a:p>
          <a:endParaRPr lang="en-US"/>
        </a:p>
      </dgm:t>
    </dgm:pt>
    <dgm:pt modelId="{C0D88755-37F8-4048-97F1-363A4497A668}" type="sibTrans" cxnId="{886E18AA-3F0F-4669-BFD5-C98EC8621801}">
      <dgm:prSet/>
      <dgm:spPr/>
      <dgm:t>
        <a:bodyPr/>
        <a:lstStyle/>
        <a:p>
          <a:endParaRPr lang="en-US"/>
        </a:p>
      </dgm:t>
    </dgm:pt>
    <dgm:pt modelId="{E7968D1A-C77E-4527-87B9-F74816BA1B92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Regressão:</a:t>
          </a:r>
        </a:p>
      </dgm:t>
    </dgm:pt>
    <dgm:pt modelId="{B1DA81AC-E595-499F-B269-E0993CA0FC33}" type="parTrans" cxnId="{6AC87269-2AA8-4F4E-88F6-EF03D621FDEA}">
      <dgm:prSet/>
      <dgm:spPr/>
      <dgm:t>
        <a:bodyPr/>
        <a:lstStyle/>
        <a:p>
          <a:endParaRPr lang="en-US"/>
        </a:p>
      </dgm:t>
    </dgm:pt>
    <dgm:pt modelId="{953C1BD2-7C06-48B7-8029-C51408685659}" type="sibTrans" cxnId="{6AC87269-2AA8-4F4E-88F6-EF03D621FDEA}">
      <dgm:prSet/>
      <dgm:spPr/>
      <dgm:t>
        <a:bodyPr/>
        <a:lstStyle/>
        <a:p>
          <a:endParaRPr lang="en-US"/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5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5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5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5">
        <dgm:presLayoutVars>
          <dgm:bulletEnabled val="1"/>
        </dgm:presLayoutVars>
      </dgm:prSet>
      <dgm:spPr/>
    </dgm:pt>
    <dgm:pt modelId="{B9B60EB5-DBF7-4F48-81E1-BF898CDDDAD3}" type="pres">
      <dgm:prSet presAssocID="{9E834171-4910-4700-8D54-AED2B760CFC1}" presName="sibTrans" presStyleCnt="0"/>
      <dgm:spPr/>
    </dgm:pt>
    <dgm:pt modelId="{CF738763-A5C3-4183-9EDA-E0BC939BBA6F}" type="pres">
      <dgm:prSet presAssocID="{E7968D1A-C77E-4527-87B9-F74816BA1B92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460C33B-C7DE-40A8-8350-F8560E794979}" srcId="{E7968D1A-C77E-4527-87B9-F74816BA1B92}" destId="{8096F245-7342-439C-91E4-67C3A74EDB89}" srcOrd="0" destOrd="0" parTransId="{A520139C-1C85-4A06-BF26-CC56F9B5266E}" sibTransId="{10D662AA-663A-4AA4-9CED-B2705757FB79}"/>
    <dgm:cxn modelId="{6AC87269-2AA8-4F4E-88F6-EF03D621FDEA}" srcId="{CB34E814-D2CB-498C-9534-11C171E4A6F8}" destId="{E7968D1A-C77E-4527-87B9-F74816BA1B92}" srcOrd="4" destOrd="0" parTransId="{B1DA81AC-E595-499F-B269-E0993CA0FC33}" sibTransId="{953C1BD2-7C06-48B7-8029-C51408685659}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C641B38A-3D54-469F-96FC-96B82FAF9C3E}" type="presOf" srcId="{8096F245-7342-439C-91E4-67C3A74EDB89}" destId="{CF738763-A5C3-4183-9EDA-E0BC939BBA6F}" srcOrd="0" destOrd="1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886E18AA-3F0F-4669-BFD5-C98EC8621801}" srcId="{E7968D1A-C77E-4527-87B9-F74816BA1B92}" destId="{10120F5A-F694-4168-AD2E-B3100CD54AF8}" srcOrd="1" destOrd="0" parTransId="{2F9A23DB-0BCF-42CD-A832-F7AF722EF51D}" sibTransId="{C0D88755-37F8-4048-97F1-363A4497A668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269A0CDC-7E94-4779-8481-F3669A8A0AA9}" type="presOf" srcId="{E7968D1A-C77E-4527-87B9-F74816BA1B92}" destId="{CF738763-A5C3-4183-9EDA-E0BC939BBA6F}" srcOrd="0" destOrd="0" presId="urn:microsoft.com/office/officeart/2005/8/layout/lProcess3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74951BF4-444A-4048-9911-D01A0D25BA85}" type="presOf" srcId="{10120F5A-F694-4168-AD2E-B3100CD54AF8}" destId="{CF738763-A5C3-4183-9EDA-E0BC939BBA6F}" srcOrd="0" destOrd="2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  <dgm:cxn modelId="{15A924D1-F55E-4D7B-8C5E-DCB5DB5DA26D}" type="presParOf" srcId="{59D46D7C-1D49-48EE-8E27-460670D65832}" destId="{B9B60EB5-DBF7-4F48-81E1-BF898CDDDAD3}" srcOrd="9" destOrd="0" presId="urn:microsoft.com/office/officeart/2005/8/layout/lProcess3"/>
    <dgm:cxn modelId="{FF1055B5-4964-4029-8CB9-F2DAB13B589C}" type="presParOf" srcId="{59D46D7C-1D49-48EE-8E27-460670D65832}" destId="{CF738763-A5C3-4183-9EDA-E0BC939BBA6F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setup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Exploratoria_part1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Exploratoria_part2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Cluster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bivariada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8096F245-7342-439C-91E4-67C3A74EDB89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CL0_reg</a:t>
          </a:r>
        </a:p>
      </dgm:t>
    </dgm:pt>
    <dgm:pt modelId="{A520139C-1C85-4A06-BF26-CC56F9B5266E}" type="parTrans" cxnId="{4460C33B-C7DE-40A8-8350-F8560E794979}">
      <dgm:prSet/>
      <dgm:spPr/>
      <dgm:t>
        <a:bodyPr/>
        <a:lstStyle/>
        <a:p>
          <a:endParaRPr lang="en-US"/>
        </a:p>
      </dgm:t>
    </dgm:pt>
    <dgm:pt modelId="{10D662AA-663A-4AA4-9CED-B2705757FB79}" type="sibTrans" cxnId="{4460C33B-C7DE-40A8-8350-F8560E794979}">
      <dgm:prSet/>
      <dgm:spPr/>
      <dgm:t>
        <a:bodyPr/>
        <a:lstStyle/>
        <a:p>
          <a:endParaRPr lang="en-US"/>
        </a:p>
      </dgm:t>
    </dgm:pt>
    <dgm:pt modelId="{10120F5A-F694-4168-AD2E-B3100CD54AF8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CL1_reg</a:t>
          </a:r>
        </a:p>
      </dgm:t>
    </dgm:pt>
    <dgm:pt modelId="{2F9A23DB-0BCF-42CD-A832-F7AF722EF51D}" type="parTrans" cxnId="{886E18AA-3F0F-4669-BFD5-C98EC8621801}">
      <dgm:prSet/>
      <dgm:spPr/>
      <dgm:t>
        <a:bodyPr/>
        <a:lstStyle/>
        <a:p>
          <a:endParaRPr lang="en-US"/>
        </a:p>
      </dgm:t>
    </dgm:pt>
    <dgm:pt modelId="{C0D88755-37F8-4048-97F1-363A4497A668}" type="sibTrans" cxnId="{886E18AA-3F0F-4669-BFD5-C98EC8621801}">
      <dgm:prSet/>
      <dgm:spPr/>
      <dgm:t>
        <a:bodyPr/>
        <a:lstStyle/>
        <a:p>
          <a:endParaRPr lang="en-US"/>
        </a:p>
      </dgm:t>
    </dgm:pt>
    <dgm:pt modelId="{E7968D1A-C77E-4527-87B9-F74816BA1B92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Regressão:</a:t>
          </a:r>
        </a:p>
      </dgm:t>
    </dgm:pt>
    <dgm:pt modelId="{B1DA81AC-E595-499F-B269-E0993CA0FC33}" type="parTrans" cxnId="{6AC87269-2AA8-4F4E-88F6-EF03D621FDEA}">
      <dgm:prSet/>
      <dgm:spPr/>
      <dgm:t>
        <a:bodyPr/>
        <a:lstStyle/>
        <a:p>
          <a:endParaRPr lang="en-US"/>
        </a:p>
      </dgm:t>
    </dgm:pt>
    <dgm:pt modelId="{953C1BD2-7C06-48B7-8029-C51408685659}" type="sibTrans" cxnId="{6AC87269-2AA8-4F4E-88F6-EF03D621FDEA}">
      <dgm:prSet/>
      <dgm:spPr/>
      <dgm:t>
        <a:bodyPr/>
        <a:lstStyle/>
        <a:p>
          <a:endParaRPr lang="en-US"/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5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5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5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5">
        <dgm:presLayoutVars>
          <dgm:bulletEnabled val="1"/>
        </dgm:presLayoutVars>
      </dgm:prSet>
      <dgm:spPr/>
    </dgm:pt>
    <dgm:pt modelId="{B9B60EB5-DBF7-4F48-81E1-BF898CDDDAD3}" type="pres">
      <dgm:prSet presAssocID="{9E834171-4910-4700-8D54-AED2B760CFC1}" presName="sibTrans" presStyleCnt="0"/>
      <dgm:spPr/>
    </dgm:pt>
    <dgm:pt modelId="{CF738763-A5C3-4183-9EDA-E0BC939BBA6F}" type="pres">
      <dgm:prSet presAssocID="{E7968D1A-C77E-4527-87B9-F74816BA1B92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460C33B-C7DE-40A8-8350-F8560E794979}" srcId="{E7968D1A-C77E-4527-87B9-F74816BA1B92}" destId="{8096F245-7342-439C-91E4-67C3A74EDB89}" srcOrd="0" destOrd="0" parTransId="{A520139C-1C85-4A06-BF26-CC56F9B5266E}" sibTransId="{10D662AA-663A-4AA4-9CED-B2705757FB79}"/>
    <dgm:cxn modelId="{6AC87269-2AA8-4F4E-88F6-EF03D621FDEA}" srcId="{CB34E814-D2CB-498C-9534-11C171E4A6F8}" destId="{E7968D1A-C77E-4527-87B9-F74816BA1B92}" srcOrd="4" destOrd="0" parTransId="{B1DA81AC-E595-499F-B269-E0993CA0FC33}" sibTransId="{953C1BD2-7C06-48B7-8029-C51408685659}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C641B38A-3D54-469F-96FC-96B82FAF9C3E}" type="presOf" srcId="{8096F245-7342-439C-91E4-67C3A74EDB89}" destId="{CF738763-A5C3-4183-9EDA-E0BC939BBA6F}" srcOrd="0" destOrd="1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886E18AA-3F0F-4669-BFD5-C98EC8621801}" srcId="{E7968D1A-C77E-4527-87B9-F74816BA1B92}" destId="{10120F5A-F694-4168-AD2E-B3100CD54AF8}" srcOrd="1" destOrd="0" parTransId="{2F9A23DB-0BCF-42CD-A832-F7AF722EF51D}" sibTransId="{C0D88755-37F8-4048-97F1-363A4497A668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269A0CDC-7E94-4779-8481-F3669A8A0AA9}" type="presOf" srcId="{E7968D1A-C77E-4527-87B9-F74816BA1B92}" destId="{CF738763-A5C3-4183-9EDA-E0BC939BBA6F}" srcOrd="0" destOrd="0" presId="urn:microsoft.com/office/officeart/2005/8/layout/lProcess3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74951BF4-444A-4048-9911-D01A0D25BA85}" type="presOf" srcId="{10120F5A-F694-4168-AD2E-B3100CD54AF8}" destId="{CF738763-A5C3-4183-9EDA-E0BC939BBA6F}" srcOrd="0" destOrd="2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  <dgm:cxn modelId="{15A924D1-F55E-4D7B-8C5E-DCB5DB5DA26D}" type="presParOf" srcId="{59D46D7C-1D49-48EE-8E27-460670D65832}" destId="{B9B60EB5-DBF7-4F48-81E1-BF898CDDDAD3}" srcOrd="9" destOrd="0" presId="urn:microsoft.com/office/officeart/2005/8/layout/lProcess3"/>
    <dgm:cxn modelId="{FF1055B5-4964-4029-8CB9-F2DAB13B589C}" type="presParOf" srcId="{59D46D7C-1D49-48EE-8E27-460670D65832}" destId="{CF738763-A5C3-4183-9EDA-E0BC939BBA6F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225" y="203395"/>
          <a:ext cx="2517793" cy="1007117"/>
        </a:xfrm>
        <a:prstGeom prst="chevron">
          <a:avLst/>
        </a:prstGeom>
        <a:solidFill>
          <a:srgbClr val="02B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setup</a:t>
          </a:r>
        </a:p>
      </dsp:txBody>
      <dsp:txXfrm>
        <a:off x="504784" y="203395"/>
        <a:ext cx="1510676" cy="1007117"/>
      </dsp:txXfrm>
    </dsp:sp>
    <dsp:sp modelId="{AB221D9A-7F37-4CAE-AD4A-F7B2EE76FEFF}">
      <dsp:nvSpPr>
        <dsp:cNvPr id="0" name=""/>
        <dsp:cNvSpPr/>
      </dsp:nvSpPr>
      <dsp:spPr>
        <a:xfrm>
          <a:off x="2191706" y="289000"/>
          <a:ext cx="2089768" cy="835907"/>
        </a:xfrm>
        <a:prstGeom prst="chevron">
          <a:avLst/>
        </a:prstGeom>
        <a:solidFill>
          <a:srgbClr val="6ADBD9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Exploratoria_part1</a:t>
          </a:r>
        </a:p>
      </dsp:txBody>
      <dsp:txXfrm>
        <a:off x="2609660" y="289000"/>
        <a:ext cx="1253861" cy="835907"/>
      </dsp:txXfrm>
    </dsp:sp>
    <dsp:sp modelId="{3C02ABC0-7D33-441C-AC29-602574AACD69}">
      <dsp:nvSpPr>
        <dsp:cNvPr id="0" name=""/>
        <dsp:cNvSpPr/>
      </dsp:nvSpPr>
      <dsp:spPr>
        <a:xfrm>
          <a:off x="3988907" y="289000"/>
          <a:ext cx="2089768" cy="835907"/>
        </a:xfrm>
        <a:prstGeom prst="chevron">
          <a:avLst/>
        </a:prstGeom>
        <a:solidFill>
          <a:srgbClr val="CCECFF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Exploratoria_part2</a:t>
          </a:r>
        </a:p>
      </dsp:txBody>
      <dsp:txXfrm>
        <a:off x="4406861" y="289000"/>
        <a:ext cx="1253861" cy="835907"/>
      </dsp:txXfrm>
    </dsp:sp>
    <dsp:sp modelId="{5911DBFA-F4D6-4978-B5B3-9802DED67E7B}">
      <dsp:nvSpPr>
        <dsp:cNvPr id="0" name=""/>
        <dsp:cNvSpPr/>
      </dsp:nvSpPr>
      <dsp:spPr>
        <a:xfrm>
          <a:off x="5786108" y="289000"/>
          <a:ext cx="2089768" cy="835907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bivariada</a:t>
          </a:r>
        </a:p>
      </dsp:txBody>
      <dsp:txXfrm>
        <a:off x="6204062" y="289000"/>
        <a:ext cx="1253861" cy="835907"/>
      </dsp:txXfrm>
    </dsp:sp>
    <dsp:sp modelId="{09080E76-2DC4-4372-84BC-05C05B395057}">
      <dsp:nvSpPr>
        <dsp:cNvPr id="0" name=""/>
        <dsp:cNvSpPr/>
      </dsp:nvSpPr>
      <dsp:spPr>
        <a:xfrm>
          <a:off x="7583310" y="289000"/>
          <a:ext cx="2089768" cy="835907"/>
        </a:xfrm>
        <a:prstGeom prst="chevron">
          <a:avLst/>
        </a:prstGeom>
        <a:solidFill>
          <a:srgbClr val="434343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Cluster</a:t>
          </a:r>
        </a:p>
      </dsp:txBody>
      <dsp:txXfrm>
        <a:off x="8001264" y="289000"/>
        <a:ext cx="1253861" cy="835907"/>
      </dsp:txXfrm>
    </dsp:sp>
    <dsp:sp modelId="{CF738763-A5C3-4183-9EDA-E0BC939BBA6F}">
      <dsp:nvSpPr>
        <dsp:cNvPr id="0" name=""/>
        <dsp:cNvSpPr/>
      </dsp:nvSpPr>
      <dsp:spPr>
        <a:xfrm>
          <a:off x="9380511" y="289000"/>
          <a:ext cx="2089768" cy="835907"/>
        </a:xfrm>
        <a:prstGeom prst="chevron">
          <a:avLst/>
        </a:prstGeom>
        <a:solidFill>
          <a:srgbClr val="434343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Regressão: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CL0_reg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CL1_reg</a:t>
          </a:r>
        </a:p>
      </dsp:txBody>
      <dsp:txXfrm>
        <a:off x="9798465" y="289000"/>
        <a:ext cx="1253861" cy="835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225" y="203395"/>
          <a:ext cx="2517793" cy="1007117"/>
        </a:xfrm>
        <a:prstGeom prst="chevron">
          <a:avLst/>
        </a:prstGeom>
        <a:solidFill>
          <a:srgbClr val="02B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setup</a:t>
          </a:r>
        </a:p>
      </dsp:txBody>
      <dsp:txXfrm>
        <a:off x="504784" y="203395"/>
        <a:ext cx="1510676" cy="1007117"/>
      </dsp:txXfrm>
    </dsp:sp>
    <dsp:sp modelId="{AB221D9A-7F37-4CAE-AD4A-F7B2EE76FEFF}">
      <dsp:nvSpPr>
        <dsp:cNvPr id="0" name=""/>
        <dsp:cNvSpPr/>
      </dsp:nvSpPr>
      <dsp:spPr>
        <a:xfrm>
          <a:off x="2191706" y="289000"/>
          <a:ext cx="2089768" cy="835907"/>
        </a:xfrm>
        <a:prstGeom prst="chevron">
          <a:avLst/>
        </a:prstGeom>
        <a:solidFill>
          <a:srgbClr val="6ADBD9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Exploratoria_part1</a:t>
          </a:r>
        </a:p>
      </dsp:txBody>
      <dsp:txXfrm>
        <a:off x="2609660" y="289000"/>
        <a:ext cx="1253861" cy="835907"/>
      </dsp:txXfrm>
    </dsp:sp>
    <dsp:sp modelId="{3C02ABC0-7D33-441C-AC29-602574AACD69}">
      <dsp:nvSpPr>
        <dsp:cNvPr id="0" name=""/>
        <dsp:cNvSpPr/>
      </dsp:nvSpPr>
      <dsp:spPr>
        <a:xfrm>
          <a:off x="3988907" y="289000"/>
          <a:ext cx="2089768" cy="835907"/>
        </a:xfrm>
        <a:prstGeom prst="chevron">
          <a:avLst/>
        </a:prstGeom>
        <a:solidFill>
          <a:srgbClr val="CCECFF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Exploratoria_part2</a:t>
          </a:r>
        </a:p>
      </dsp:txBody>
      <dsp:txXfrm>
        <a:off x="4406861" y="289000"/>
        <a:ext cx="1253861" cy="835907"/>
      </dsp:txXfrm>
    </dsp:sp>
    <dsp:sp modelId="{5911DBFA-F4D6-4978-B5B3-9802DED67E7B}">
      <dsp:nvSpPr>
        <dsp:cNvPr id="0" name=""/>
        <dsp:cNvSpPr/>
      </dsp:nvSpPr>
      <dsp:spPr>
        <a:xfrm>
          <a:off x="5786108" y="289000"/>
          <a:ext cx="2089768" cy="835907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bivariada</a:t>
          </a:r>
        </a:p>
      </dsp:txBody>
      <dsp:txXfrm>
        <a:off x="6204062" y="289000"/>
        <a:ext cx="1253861" cy="835907"/>
      </dsp:txXfrm>
    </dsp:sp>
    <dsp:sp modelId="{09080E76-2DC4-4372-84BC-05C05B395057}">
      <dsp:nvSpPr>
        <dsp:cNvPr id="0" name=""/>
        <dsp:cNvSpPr/>
      </dsp:nvSpPr>
      <dsp:spPr>
        <a:xfrm>
          <a:off x="7583310" y="289000"/>
          <a:ext cx="2089768" cy="835907"/>
        </a:xfrm>
        <a:prstGeom prst="chevron">
          <a:avLst/>
        </a:prstGeom>
        <a:solidFill>
          <a:srgbClr val="434343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Cluster</a:t>
          </a:r>
        </a:p>
      </dsp:txBody>
      <dsp:txXfrm>
        <a:off x="8001264" y="289000"/>
        <a:ext cx="1253861" cy="835907"/>
      </dsp:txXfrm>
    </dsp:sp>
    <dsp:sp modelId="{CF738763-A5C3-4183-9EDA-E0BC939BBA6F}">
      <dsp:nvSpPr>
        <dsp:cNvPr id="0" name=""/>
        <dsp:cNvSpPr/>
      </dsp:nvSpPr>
      <dsp:spPr>
        <a:xfrm>
          <a:off x="9380511" y="289000"/>
          <a:ext cx="2089768" cy="835907"/>
        </a:xfrm>
        <a:prstGeom prst="chevron">
          <a:avLst/>
        </a:prstGeom>
        <a:solidFill>
          <a:srgbClr val="434343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Regressão: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CL0_reg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CL1_reg</a:t>
          </a:r>
        </a:p>
      </dsp:txBody>
      <dsp:txXfrm>
        <a:off x="9798465" y="289000"/>
        <a:ext cx="1253861" cy="835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0E9A-CAF1-44BA-8C98-5BE835AC7B3C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CD0D-6437-4073-8960-8BC5F3D1E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" name="Google Shape;62;p13">
            <a:extLst>
              <a:ext uri="{FF2B5EF4-FFF2-40B4-BE49-F238E27FC236}">
                <a16:creationId xmlns:a16="http://schemas.microsoft.com/office/drawing/2014/main" id="{2516F10A-1860-4F4E-B29F-C5E5C3A58B1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7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3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359678" y="2270854"/>
            <a:ext cx="5769507" cy="2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2800" dirty="0"/>
              <a:t>Trabalho</a:t>
            </a:r>
            <a:r>
              <a:rPr lang="en-US" sz="2800" dirty="0"/>
              <a:t> Final – </a:t>
            </a:r>
            <a:r>
              <a:rPr lang="en-US" sz="2800" dirty="0" err="1"/>
              <a:t>Turma</a:t>
            </a:r>
            <a:r>
              <a:rPr lang="en-US" sz="2800" dirty="0"/>
              <a:t> 12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Entrega</a:t>
            </a:r>
            <a:r>
              <a:rPr lang="en-US" sz="2800" dirty="0"/>
              <a:t> 2</a:t>
            </a:r>
          </a:p>
          <a:p>
            <a:pPr>
              <a:lnSpc>
                <a:spcPct val="150000"/>
              </a:lnSpc>
            </a:pPr>
            <a:r>
              <a:rPr lang="da-DK" sz="2000" b="0" dirty="0">
                <a:solidFill>
                  <a:schemeClr val="bg1"/>
                </a:solidFill>
              </a:rPr>
              <a:t>Caso de Uso: Olist</a:t>
            </a:r>
          </a:p>
          <a:p>
            <a:endParaRPr lang="da-DK" sz="1600" b="0" dirty="0">
              <a:solidFill>
                <a:schemeClr val="bg1"/>
              </a:solidFill>
            </a:endParaRPr>
          </a:p>
          <a:p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295E716-2175-4DFD-8229-453249015B86}"/>
              </a:ext>
            </a:extLst>
          </p:cNvPr>
          <p:cNvSpPr/>
          <p:nvPr/>
        </p:nvSpPr>
        <p:spPr>
          <a:xfrm>
            <a:off x="6650893" y="2232013"/>
            <a:ext cx="541361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rgbClr val="434343"/>
                </a:solidFill>
                <a:latin typeface="Open Sans" panose="020B0604020202020204" charset="0"/>
              </a:rPr>
              <a:t>GRUPO 1: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pt-BR" b="1" dirty="0">
                <a:solidFill>
                  <a:srgbClr val="434343"/>
                </a:solidFill>
                <a:latin typeface="Open Sans" panose="020B0604020202020204" charset="0"/>
              </a:rPr>
              <a:t>Alan Ferreirós</a:t>
            </a: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C8DF23-C1DF-4860-97B2-B24B5D8371AA}"/>
              </a:ext>
            </a:extLst>
          </p:cNvPr>
          <p:cNvSpPr/>
          <p:nvPr/>
        </p:nvSpPr>
        <p:spPr>
          <a:xfrm>
            <a:off x="407564" y="49390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Dr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ª Alessandra de </a:t>
            </a:r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Dr. 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07564" y="4187414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b="1" kern="0" dirty="0"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b="1" kern="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18/Maio/2020</a:t>
            </a:r>
            <a:endParaRPr b="1" kern="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390C85A-508E-4E95-BE63-C0D82347C7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86620" y="6252850"/>
            <a:ext cx="1705361" cy="327947"/>
          </a:xfrm>
          <a:prstGeom prst="rect">
            <a:avLst/>
          </a:prstGeom>
        </p:spPr>
      </p:pic>
      <p:pic>
        <p:nvPicPr>
          <p:cNvPr id="25" name="Google Shape;62;p13">
            <a:extLst>
              <a:ext uri="{FF2B5EF4-FFF2-40B4-BE49-F238E27FC236}">
                <a16:creationId xmlns:a16="http://schemas.microsoft.com/office/drawing/2014/main" id="{9D548036-247A-46AE-9395-FBB4562CA03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52229" y="77049"/>
            <a:ext cx="2628806" cy="211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Instruções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</a:rPr>
              <a:pPr/>
              <a:t>2</a:t>
            </a:fld>
            <a:endParaRPr lang="pt-BR" dirty="0">
              <a:solidFill>
                <a:srgbClr val="6ADBD9"/>
              </a:solidFill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ADBD9"/>
              </a:solidFill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505844"/>
              </p:ext>
            </p:extLst>
          </p:nvPr>
        </p:nvGraphicFramePr>
        <p:xfrm>
          <a:off x="57884" y="1689095"/>
          <a:ext cx="11471506" cy="141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278296" y="2798053"/>
            <a:ext cx="1763760" cy="227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setup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Resumo: Carrega os arquivos CSV em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 verifica a criação dos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C86E50F-7A5E-454B-8779-14BC0B72C234}"/>
              </a:ext>
            </a:extLst>
          </p:cNvPr>
          <p:cNvSpPr/>
          <p:nvPr/>
        </p:nvSpPr>
        <p:spPr>
          <a:xfrm>
            <a:off x="0" y="750255"/>
            <a:ext cx="1001485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- Minhas análises estão distribuidas em vários notebooks, sendo que cada notebook chama o notebook anterior para herdar os resultados dos passos anteriores.</a:t>
            </a:r>
          </a:p>
          <a:p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- Para executar qualquer um destes notebook, basta utilizar o ”run all” no Databricks.</a:t>
            </a:r>
          </a:p>
          <a:p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- Todos os notebooks precisam estar na mesma pasta.</a:t>
            </a: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1ACF3555-9826-4E00-9EB8-307505BA5053}"/>
              </a:ext>
            </a:extLst>
          </p:cNvPr>
          <p:cNvSpPr txBox="1"/>
          <p:nvPr/>
        </p:nvSpPr>
        <p:spPr>
          <a:xfrm>
            <a:off x="2042056" y="2798053"/>
            <a:ext cx="2103224" cy="318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Exploratória – Parte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Resumo: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tipos de dados das colunas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Verifica quais variáveis são qualitativas ou quantitativas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valores faltantes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Verificação de quantidade de valores distintos em cada coluna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Proposta de Business Case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Preparação dos dados (redução de categorias, tratamento de valores faltantes)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F3C255FA-9D5A-44A4-A361-F02CCDAA1466}"/>
              </a:ext>
            </a:extLst>
          </p:cNvPr>
          <p:cNvSpPr txBox="1"/>
          <p:nvPr/>
        </p:nvSpPr>
        <p:spPr>
          <a:xfrm>
            <a:off x="4145280" y="2798053"/>
            <a:ext cx="1872343" cy="318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Exploratória – Parte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Resumo: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Métricas das variáveis</a:t>
            </a:r>
          </a:p>
          <a:p>
            <a:pPr marL="182563" lvl="0" indent="-182563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23E84B91-3DDE-4933-9240-F6EFE0712337}"/>
              </a:ext>
            </a:extLst>
          </p:cNvPr>
          <p:cNvSpPr txBox="1"/>
          <p:nvPr/>
        </p:nvSpPr>
        <p:spPr>
          <a:xfrm>
            <a:off x="5946421" y="2798053"/>
            <a:ext cx="1872343" cy="318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Análise Bivariada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Resumo: Análise bivariada das variáveis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Nota: Neste notebook são instaladas as bibliotecas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sym typeface="Open Sans"/>
              </a:rPr>
              <a:t>geopandas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e descartes, nas últimas etapas. O objetivo é apenas melhorar as visualizações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D08F7B19-3E16-40C4-AE29-9957114BE887}"/>
              </a:ext>
            </a:extLst>
          </p:cNvPr>
          <p:cNvSpPr txBox="1"/>
          <p:nvPr/>
        </p:nvSpPr>
        <p:spPr>
          <a:xfrm>
            <a:off x="7667310" y="2798053"/>
            <a:ext cx="1872343" cy="318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Análise de cluster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Resumo: Execução de K-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vários valores e seleção do melhor agrupamento.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15;p18">
            <a:extLst>
              <a:ext uri="{FF2B5EF4-FFF2-40B4-BE49-F238E27FC236}">
                <a16:creationId xmlns:a16="http://schemas.microsoft.com/office/drawing/2014/main" id="{5E6DC2E4-655A-4D23-9BFD-9AC3B7B4D9AD}"/>
              </a:ext>
            </a:extLst>
          </p:cNvPr>
          <p:cNvSpPr txBox="1"/>
          <p:nvPr/>
        </p:nvSpPr>
        <p:spPr>
          <a:xfrm>
            <a:off x="9482460" y="2798053"/>
            <a:ext cx="1872343" cy="318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Regressão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regressão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feita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2 notebooks: CL0_reg e CL1_reg,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referentes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um dos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grupos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identificados</a:t>
            </a: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notebook “Cluster”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Resumo: Predições e análises comparando com a base de teste e com o baseline.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Técnicas adotadas: Regressão Linear, Regressão Linear Generalizada,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Tree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Forest 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Gradient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1F716C-90C4-45BB-86E6-047D934832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4857" y="178312"/>
            <a:ext cx="1339946" cy="16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B230-17CC-4DFD-ABF6-59D001CA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8" y="336635"/>
            <a:ext cx="11360800" cy="1122400"/>
          </a:xfrm>
        </p:spPr>
        <p:txBody>
          <a:bodyPr/>
          <a:lstStyle/>
          <a:p>
            <a:pPr algn="l"/>
            <a:r>
              <a:rPr lang="pt-BR" sz="2400" dirty="0">
                <a:solidFill>
                  <a:srgbClr val="6ADBD9"/>
                </a:solidFill>
                <a:latin typeface="Open Sans" panose="020B0604020202020204"/>
              </a:rPr>
              <a:t>Nota: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87FB77-D8CF-4235-8096-B55D09ECCC58}"/>
              </a:ext>
            </a:extLst>
          </p:cNvPr>
          <p:cNvSpPr/>
          <p:nvPr/>
        </p:nvSpPr>
        <p:spPr>
          <a:xfrm>
            <a:off x="283078" y="1086364"/>
            <a:ext cx="111246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Além dos notebooks listados no slide anterior, também foi criado um notebook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library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”, que contém códigos de uso geral dos demais notebooks. Dentre várias funções de uso geral, este notebook também possui os códigos </a:t>
            </a:r>
            <a:r>
              <a:rPr lang="pt-BR" sz="1400">
                <a:solidFill>
                  <a:srgbClr val="434343"/>
                </a:solidFill>
                <a:latin typeface="Open Sans" panose="020B0604020202020204"/>
              </a:rPr>
              <a:t>que mostram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como os gráficos são implementados de forma distribuída usando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Spark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, afim de não sobrecarregar o ambiente do Pandas</a:t>
            </a: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Nota 1: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As constantes globais estão no início deste notebook. Para utilizar os resultados armazenados em Parquet (caso existam), alterar o valor da constante GLOBAL_GET_FROM_PARQUET para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True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Nota 2: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As configurações dos algoritmos de regressão estão implementadas dentro deste notebook.</a:t>
            </a:r>
            <a:endParaRPr lang="da-DK" sz="1400" b="1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9EA7C38-B3A4-4382-B17F-EC9ED0599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336250"/>
              </p:ext>
            </p:extLst>
          </p:nvPr>
        </p:nvGraphicFramePr>
        <p:xfrm>
          <a:off x="57884" y="4911267"/>
          <a:ext cx="11471506" cy="141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79D47D4-0F9D-470A-BDC7-8D8D88FAC9C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970947" y="3437379"/>
            <a:ext cx="2860521" cy="18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2A2639D-1DCA-4A33-B201-A28C22019B2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50597" y="3437379"/>
            <a:ext cx="4880871" cy="18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AD00FA-BE76-4318-8F71-F4643AC027F5}"/>
              </a:ext>
            </a:extLst>
          </p:cNvPr>
          <p:cNvSpPr txBox="1"/>
          <p:nvPr/>
        </p:nvSpPr>
        <p:spPr>
          <a:xfrm>
            <a:off x="5710250" y="3068047"/>
            <a:ext cx="2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  <a:endParaRPr lang="en-US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C18AD6-2FF1-448A-876C-4D780488062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233732" y="3437379"/>
            <a:ext cx="597736" cy="18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C7E6480-861D-482A-8C2F-20FAE4B728F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31468" y="3437379"/>
            <a:ext cx="1005585" cy="18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B14CF94-3371-4A03-ACF3-8B4ED8561E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31468" y="3437379"/>
            <a:ext cx="2712465" cy="18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36472AF-7253-44DE-B100-A2005B4F942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31468" y="3437379"/>
            <a:ext cx="4410758" cy="18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DC049656-FD81-41B4-ADEC-C0F207A044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32" y="2837351"/>
            <a:ext cx="1119809" cy="1119809"/>
          </a:xfrm>
          <a:prstGeom prst="ellipse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B93E292-2835-430A-B9D3-89AB68D0D13B}"/>
              </a:ext>
            </a:extLst>
          </p:cNvPr>
          <p:cNvSpPr txBox="1"/>
          <p:nvPr/>
        </p:nvSpPr>
        <p:spPr>
          <a:xfrm>
            <a:off x="5424946" y="24866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library</a:t>
            </a:r>
            <a:endParaRPr lang="en-US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88BCF727-3CF1-4007-BE9C-283A347C54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2809" y="2590302"/>
            <a:ext cx="3185404" cy="158981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7AD47E18-DC86-4AAC-814D-C9B13A354827}"/>
              </a:ext>
            </a:extLst>
          </p:cNvPr>
          <p:cNvCxnSpPr>
            <a:cxnSpLocks/>
            <a:stCxn id="64" idx="1"/>
            <a:endCxn id="7" idx="6"/>
          </p:cNvCxnSpPr>
          <p:nvPr/>
        </p:nvCxnSpPr>
        <p:spPr>
          <a:xfrm flipH="1">
            <a:off x="6353541" y="3385208"/>
            <a:ext cx="1709268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96304468-1220-471D-816D-8761F8157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753" y="2737417"/>
            <a:ext cx="2876951" cy="12955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4469CBD-4768-41DF-8D76-09D1EBFD8950}"/>
              </a:ext>
            </a:extLst>
          </p:cNvPr>
          <p:cNvCxnSpPr>
            <a:cxnSpLocks/>
            <a:stCxn id="68" idx="3"/>
            <a:endCxn id="7" idx="2"/>
          </p:cNvCxnSpPr>
          <p:nvPr/>
        </p:nvCxnSpPr>
        <p:spPr>
          <a:xfrm>
            <a:off x="3357704" y="3385208"/>
            <a:ext cx="1876028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9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B230-17CC-4DFD-ABF6-59D001CA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8" y="336635"/>
            <a:ext cx="11360800" cy="1122400"/>
          </a:xfrm>
        </p:spPr>
        <p:txBody>
          <a:bodyPr/>
          <a:lstStyle/>
          <a:p>
            <a:pPr algn="l"/>
            <a:r>
              <a:rPr lang="pt-BR" sz="2400" dirty="0">
                <a:solidFill>
                  <a:srgbClr val="6ADBD9"/>
                </a:solidFill>
                <a:latin typeface="Open Sans" panose="020B0604020202020204"/>
              </a:rPr>
              <a:t>Business Case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87FB77-D8CF-4235-8096-B55D09ECCC58}"/>
              </a:ext>
            </a:extLst>
          </p:cNvPr>
          <p:cNvSpPr/>
          <p:nvPr/>
        </p:nvSpPr>
        <p:spPr>
          <a:xfrm>
            <a:off x="283078" y="1459035"/>
            <a:ext cx="11124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Os dados contêm a data estimada de entrega do pedido, que é a data exibida para o cliente no momento da compra. Notei que essa data é sobre-estimada, ou seja, eles informam uma data que geralmente é muito mais no futuro do que a real data de entrega do pedido.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O problema se torna pior quanto maior a previsão de entrega.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CE0B2B-A3A7-4F67-AA9E-6AB2F7A0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37" y="2609735"/>
            <a:ext cx="2734057" cy="163852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ECE918-36DB-4477-A14C-2C514A9D1E64}"/>
              </a:ext>
            </a:extLst>
          </p:cNvPr>
          <p:cNvSpPr/>
          <p:nvPr/>
        </p:nvSpPr>
        <p:spPr>
          <a:xfrm>
            <a:off x="283077" y="4405128"/>
            <a:ext cx="111246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O objetivo do estudo será utilizar os dados disponíveis para propor um novo cálculo de previsão de entrega, utilizando as técnicas de regressão e redes neurais.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Um ponto de atenção é que o novo cálculo deve evitar prazos muito curtos, porque o usuário pode se frustrar se receber o produto após a data estimada.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Detalhes do Business Case estão no notebook “Grupo1_exploratoria_part1”</a:t>
            </a:r>
          </a:p>
        </p:txBody>
      </p:sp>
    </p:spTree>
    <p:extLst>
      <p:ext uri="{BB962C8B-B14F-4D97-AF65-F5344CB8AC3E}">
        <p14:creationId xmlns:p14="http://schemas.microsoft.com/office/powerpoint/2010/main" val="2900534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580</Words>
  <Application>Microsoft Office PowerPoint</Application>
  <PresentationFormat>Widescreen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Simple Light</vt:lpstr>
      <vt:lpstr>Apresentação do PowerPoint</vt:lpstr>
      <vt:lpstr>Apresentação do PowerPoint</vt:lpstr>
      <vt:lpstr>Nota:</vt:lpstr>
      <vt:lpstr>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Alan Ferreirós</cp:lastModifiedBy>
  <cp:revision>279</cp:revision>
  <dcterms:created xsi:type="dcterms:W3CDTF">2020-04-08T18:00:12Z</dcterms:created>
  <dcterms:modified xsi:type="dcterms:W3CDTF">2020-05-18T19:49:13Z</dcterms:modified>
</cp:coreProperties>
</file>