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4563"/>
  </p:normalViewPr>
  <p:slideViewPr>
    <p:cSldViewPr snapToGrid="0" snapToObjects="1">
      <p:cViewPr varScale="1">
        <p:scale>
          <a:sx n="77" d="100"/>
          <a:sy n="77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7486-6777-BC41-BEBB-33DF74C6775D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4259-B8C9-B74B-B65D-6D9B3AA8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479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Alan Fok </a:t>
            </a:r>
          </a:p>
          <a:p>
            <a:r>
              <a:rPr lang="en-US" smtClean="0"/>
              <a:t>ID : 26816797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3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6952"/>
            <a:ext cx="9144000" cy="1363288"/>
          </a:xfrm>
        </p:spPr>
        <p:txBody>
          <a:bodyPr/>
          <a:lstStyle/>
          <a:p>
            <a:r>
              <a:rPr lang="en-US" smtClean="0"/>
              <a:t>Tokenize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29" y="1690240"/>
            <a:ext cx="10418618" cy="49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" y="1706678"/>
            <a:ext cx="10515600" cy="23815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04" y="1250802"/>
            <a:ext cx="9125296" cy="52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124"/>
            <a:ext cx="10058400" cy="184721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58" y="2397733"/>
            <a:ext cx="7362034" cy="4351338"/>
          </a:xfrm>
        </p:spPr>
      </p:pic>
      <p:sp>
        <p:nvSpPr>
          <p:cNvPr id="6" name="TextBox 5"/>
          <p:cNvSpPr txBox="1"/>
          <p:nvPr/>
        </p:nvSpPr>
        <p:spPr>
          <a:xfrm>
            <a:off x="548640" y="3640975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by loop the string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0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Comp 479</vt:lpstr>
      <vt:lpstr>Tokenize</vt:lpstr>
      <vt:lpstr>Merge</vt:lpstr>
      <vt:lpstr>Query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Tokenize</dc:title>
  <dc:creator>Microsoft Office User</dc:creator>
  <cp:lastModifiedBy>Microsoft Office User</cp:lastModifiedBy>
  <cp:revision>3</cp:revision>
  <dcterms:created xsi:type="dcterms:W3CDTF">2019-10-28T19:50:07Z</dcterms:created>
  <dcterms:modified xsi:type="dcterms:W3CDTF">2019-10-28T20:56:08Z</dcterms:modified>
</cp:coreProperties>
</file>