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7" autoAdjust="0"/>
  </p:normalViewPr>
  <p:slideViewPr>
    <p:cSldViewPr snapToGrid="0" snapToObjects="1">
      <p:cViewPr varScale="1">
        <p:scale>
          <a:sx n="85" d="100"/>
          <a:sy n="85" d="100"/>
        </p:scale>
        <p:origin x="-11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6B6E-E729-B54B-921E-F5D1C56799BF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B8CF0-B273-F446-8063-8470DCBC2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9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 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写入数据到内部存储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openFileOutput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Context.MODE_PRIVATE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</a:t>
            </a:r>
          </a:p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读取内部存储的数据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openFileInput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"UTF-8");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input[]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		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11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写入数据：</a:t>
            </a:r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if(!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MEDIA_MOUNTED.equals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Environment.getExternalStorageState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当前系统不具备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is-I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				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/>
              <a:t>读取数据：</a:t>
            </a:r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sdCard,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input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85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dirty="0" smtClean="0"/>
              <a:t>SELECT</a:t>
            </a:r>
            <a:r>
              <a:rPr lang="zh-CN" altLang="en-US" sz="1200" dirty="0" smtClean="0"/>
              <a:t> *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</a:t>
            </a:r>
          </a:p>
          <a:p>
            <a:pPr lvl="0"/>
            <a:r>
              <a:rPr lang="en-US" altLang="zh-CN" sz="1200" dirty="0" smtClean="0"/>
              <a:t>SELECT * FROM person LIMIT 20 OFFSET 10</a:t>
            </a:r>
            <a:endParaRPr lang="zh-CN" altLang="zh-CN" sz="1200" dirty="0" smtClean="0"/>
          </a:p>
          <a:p>
            <a:r>
              <a:rPr lang="en-US" altLang="zh-CN" sz="1200" dirty="0" smtClean="0"/>
              <a:t>SELECT * FROM person LIMIT 10,20</a:t>
            </a:r>
            <a:endParaRPr lang="zh-CN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61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该类没有无参构造函数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必须调用有参的构造函数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传入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环境对象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数据库名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游标工厂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数据库版本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</a:t>
            </a:r>
            <a:r>
              <a:rPr kumimoji="1" lang="en-US" altLang="zh-CN" dirty="0" smtClean="0"/>
              <a:t>/*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 * 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1: Context, </a:t>
            </a:r>
            <a:r>
              <a:rPr kumimoji="1" lang="zh-CN" altLang="en-US" dirty="0" smtClean="0"/>
              <a:t>用来确定数据库文件的位置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数据库文件的名字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用来创建游标对象的工厂</a:t>
            </a:r>
            <a:r>
              <a:rPr kumimoji="1" lang="en-US" altLang="zh-CN" dirty="0" smtClean="0"/>
              <a:t>, null</a:t>
            </a:r>
            <a:r>
              <a:rPr kumimoji="1" lang="zh-CN" altLang="en-US" dirty="0" smtClean="0"/>
              <a:t>代表使用默认工厂，游标其实就是结果集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4: </a:t>
            </a:r>
            <a:r>
              <a:rPr kumimoji="1" lang="zh-CN" altLang="en-US" dirty="0" smtClean="0"/>
              <a:t>数据库版本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</a:t>
            </a:r>
            <a:r>
              <a:rPr kumimoji="1" lang="zh-CN" altLang="en-US" dirty="0" smtClean="0"/>
              <a:t>，只能升级，不能降级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个抽象方法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创建该类对象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方法即可获取到</a:t>
            </a:r>
            <a:r>
              <a:rPr kumimoji="1" lang="en-US" altLang="zh-CN" dirty="0" err="1" smtClean="0"/>
              <a:t>SQLiteDatabase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该对象就可以执行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调用以上两个方法时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会执行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数据库不存在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创建数据库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版本没变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直接打开数据库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不执行任何方法 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版本改变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通常我们把创建表的代码放在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这样在数据创建时就会创建表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把更新表的代码放在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如果希望更新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修改版本号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再次执行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方法时就会更新表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表名，列名（任意一列的列名，为了对应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ContentValues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没有值的情况），插入的数据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db.insert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nullColumnHack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values)</a:t>
            </a: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表名，删除条件，条件对应的值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db.delete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需要查询的列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，查询条件，条件对应的值，分组条件，分组条件对应的值，排序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db.query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columns, selection,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selectionArgs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groupBy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having,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表名，更新的数据，更新条件，条件所对应的值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db.update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values,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33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600" b="1" dirty="0" smtClean="0"/>
              <a:t>什么是内容提供者：</a:t>
            </a:r>
            <a:endParaRPr kumimoji="1" lang="en-US" altLang="zh-CN" sz="1600" b="1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内容提供者是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中的四大组件之一，可以将应用中的数据对外进行共享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内容提供者将数据的访问方式统一，不必针对不同数据类型采取不同的访问策略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内容提供者将数据封装，只暴露出我们希望提供给其他程序的数据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sz="1600" b="1" dirty="0" smtClean="0"/>
              <a:t>创建内容提供者</a:t>
            </a:r>
            <a:endParaRPr lang="en-US" altLang="zh-CN" sz="1600" b="1" dirty="0" smtClean="0"/>
          </a:p>
          <a:p>
            <a:pPr lvl="0"/>
            <a:r>
              <a:rPr lang="en-US" altLang="zh-CN" sz="1600" b="0" dirty="0" smtClean="0"/>
              <a:t>1.</a:t>
            </a:r>
            <a:r>
              <a:rPr lang="zh-CN" altLang="en-US" sz="1600" b="0" dirty="0" smtClean="0"/>
              <a:t>定义类继承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，根据需要重写内部方法。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在清单文件中使用</a:t>
            </a:r>
            <a:r>
              <a:rPr lang="en-US" altLang="zh-CN" sz="1600" b="0" dirty="0" smtClean="0"/>
              <a:t>&lt;provider&gt;</a:t>
            </a:r>
            <a:r>
              <a:rPr lang="zh-CN" altLang="en-US" sz="1600" b="0" dirty="0" smtClean="0"/>
              <a:t>进行配置，需要指定</a:t>
            </a:r>
            <a:r>
              <a:rPr lang="en-US" altLang="zh-CN" sz="1600" b="0" dirty="0" smtClean="0"/>
              <a:t>name</a:t>
            </a:r>
            <a:r>
              <a:rPr lang="zh-CN" altLang="en-US" sz="1600" b="0" dirty="0" smtClean="0"/>
              <a:t>和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属性。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name</a:t>
            </a:r>
            <a:r>
              <a:rPr lang="zh-CN" altLang="en-US" sz="1600" b="0" dirty="0" smtClean="0"/>
              <a:t> ：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的名称 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authorities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:</a:t>
            </a:r>
            <a:r>
              <a:rPr lang="zh-CN" altLang="en-US" sz="1600" b="0" dirty="0" smtClean="0"/>
              <a:t> 是访问</a:t>
            </a:r>
            <a:r>
              <a:rPr lang="en-US" altLang="zh-CN" sz="1600" b="0" dirty="0" smtClean="0"/>
              <a:t>Provider</a:t>
            </a:r>
            <a:r>
              <a:rPr lang="zh-CN" altLang="en-US" sz="1600" b="0" dirty="0" smtClean="0"/>
              <a:t>时的路径，要唯一。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3</a:t>
            </a:r>
            <a:r>
              <a:rPr lang="en-US" altLang="zh-CN" sz="1600" b="0" dirty="0" smtClean="0"/>
              <a:t>.URI</a:t>
            </a:r>
            <a:r>
              <a:rPr lang="zh-CN" altLang="en-US" sz="1600" b="0" dirty="0" smtClean="0"/>
              <a:t> 代表要操作数据的路径，由</a:t>
            </a:r>
            <a:r>
              <a:rPr lang="en-US" altLang="zh-CN" sz="1600" b="0" dirty="0" smtClean="0"/>
              <a:t>scheme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path</a:t>
            </a:r>
            <a:r>
              <a:rPr lang="zh-CN" altLang="en-US" sz="1600" b="0" dirty="0" smtClean="0"/>
              <a:t>三部分组成。</a:t>
            </a:r>
            <a:endParaRPr lang="en-US" altLang="zh-CN" sz="1600" b="0" dirty="0" smtClean="0"/>
          </a:p>
          <a:p>
            <a:pPr lvl="0"/>
            <a:endParaRPr lang="en-US" altLang="zh-CN" sz="1600" b="0" dirty="0" smtClean="0"/>
          </a:p>
          <a:p>
            <a:pPr lvl="0"/>
            <a:r>
              <a:rPr lang="zh-CN" altLang="en-US" sz="1600" b="1" dirty="0" smtClean="0"/>
              <a:t>访问内容提供者：</a:t>
            </a:r>
            <a:endParaRPr lang="en-US" altLang="zh-CN" sz="1600" b="1" dirty="0" smtClean="0"/>
          </a:p>
          <a:p>
            <a:pPr lvl="0"/>
            <a:r>
              <a:rPr lang="zh-CN" altLang="zh-CN" sz="1600" b="0" dirty="0" smtClean="0"/>
              <a:t>1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通过</a:t>
            </a:r>
            <a:r>
              <a:rPr lang="en-US" altLang="zh-CN" sz="1600" b="0" dirty="0" smtClean="0"/>
              <a:t>Context</a:t>
            </a:r>
            <a:r>
              <a:rPr lang="zh-CN" altLang="en-US" sz="1600" b="0" dirty="0" smtClean="0"/>
              <a:t>获得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</a:t>
            </a:r>
            <a:r>
              <a:rPr lang="en-US" altLang="zh-CN" sz="1600" b="0" dirty="0" smtClean="0"/>
              <a:t> </a:t>
            </a:r>
            <a:r>
              <a:rPr lang="zh-CN" altLang="en-US" sz="1600" b="0" dirty="0" smtClean="0"/>
              <a:t>调用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对象的方法获取内容提供者</a:t>
            </a:r>
            <a:endParaRPr lang="en-US" altLang="zh-CN" sz="1600" b="0" dirty="0" smtClean="0"/>
          </a:p>
          <a:p>
            <a:pPr lvl="0"/>
            <a:endParaRPr lang="en-US" altLang="zh-CN" sz="1600" b="1" dirty="0" smtClean="0"/>
          </a:p>
          <a:p>
            <a:pPr lvl="0"/>
            <a:r>
              <a:rPr lang="zh-CN" altLang="en-US" sz="1600" b="1" dirty="0" smtClean="0"/>
              <a:t>完成</a:t>
            </a:r>
            <a:r>
              <a:rPr lang="en-US" altLang="zh-CN" sz="1600" b="1" dirty="0" err="1" smtClean="0"/>
              <a:t>getType</a:t>
            </a:r>
            <a:r>
              <a:rPr lang="zh-CN" altLang="en-US" sz="1600" b="1" dirty="0" smtClean="0"/>
              <a:t>方法：</a:t>
            </a:r>
            <a:endParaRPr lang="en-US" altLang="zh-CN" sz="1600" b="1" dirty="0" smtClean="0"/>
          </a:p>
          <a:p>
            <a:pPr lvl="0"/>
            <a:r>
              <a:rPr lang="zh-CN" altLang="en-US" sz="1600" b="0" dirty="0" smtClean="0"/>
              <a:t>如果返回数据是单条：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vnd.android.cursor.item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如果返回数据是多条：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vnd.android.cursor.dir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监听内容提供者数据变化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在内容提供者中可以通知其他程序数据发生变化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方法发送数据修改通知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在其他程序中可以通过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监听数据变化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registerContentObserver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方法指定对某个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方法获取数据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多个应用之间的数据共享：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xported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在清单文件中添加此属性为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时才能供其他应用来访问。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3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</a:t>
            </a:r>
            <a:endParaRPr lang="en-US" altLang="zh-CN" sz="3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findViewById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R.id.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image.setBackgroundResource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R.anim.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image.getBackground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animation.stop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&lt;animation-list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xmlns:android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schemas.android.com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/res/android"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android:oneshot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/girl_2"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/girl_3"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/girl_4"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/girl_5"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/girl_6"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/girl_7"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/girl_8"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/girl_9"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/girl_10"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&lt;/animation-list&gt;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oneshot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表示是否只播放一次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人眼大概每秒中可以分辨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24.5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帧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Tween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动画：</a:t>
            </a:r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四种形式：透明、缩放、移动、旋转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：透明度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不透明，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透明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结束时的透明度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动画持续的时间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repeatCount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动画重复的次数（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一直重复）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repeatMode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反复，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重新开始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：缩放动画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表示缩到没有，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表示自身大小，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两倍大小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privotY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缩放的点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相对于自身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provotX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缩放的点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表示表示左上角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动画播放时间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移动的坐标  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可以是坐标，也可以是百分比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100%p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表示屏幕的右下角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pivotX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旋转的中心点（百分比）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pivotY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旋转的角度起始值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旋转的角度结束值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一圈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setFillAfter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（）表示动画完毕后停止在播放完毕的位置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读取外部存储的文件数据</a:t>
            </a:r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特点：</a:t>
            </a:r>
            <a:endParaRPr kumimoji="1" lang="en-US" altLang="zh-CN" dirty="0" smtClean="0"/>
          </a:p>
          <a:p>
            <a:pPr lvl="0"/>
            <a:r>
              <a:rPr lang="en-US" altLang="zh-CN" sz="2000" dirty="0"/>
              <a:t>Android</a:t>
            </a:r>
            <a:r>
              <a:rPr lang="zh-CN" altLang="zh-CN" sz="2000" dirty="0"/>
              <a:t>平台中嵌入了一个关系型数据库</a:t>
            </a:r>
            <a:r>
              <a:rPr lang="en-US" altLang="zh-CN" sz="2000" dirty="0" smtClean="0"/>
              <a:t>SQLite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比较适合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平台，比较小巧，存取数据块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和其他数据库不同的是</a:t>
            </a:r>
            <a:r>
              <a:rPr lang="en-US" altLang="zh-CN" sz="2000" dirty="0"/>
              <a:t>SQLite</a:t>
            </a:r>
            <a:r>
              <a:rPr lang="zh-CN" altLang="zh-CN" sz="2000" dirty="0" smtClean="0"/>
              <a:t>存储数据时不区分类型</a:t>
            </a:r>
            <a:r>
              <a:rPr lang="zh-CN" altLang="en-US" sz="2000" dirty="0" smtClean="0"/>
              <a:t>，在创建数据表时可以不指定数据类型。</a:t>
            </a:r>
            <a:r>
              <a:rPr lang="zh-CN" altLang="zh-CN" sz="2000" dirty="0" smtClean="0"/>
              <a:t>例如一个</a:t>
            </a:r>
            <a:r>
              <a:rPr lang="zh-CN" altLang="zh-CN" sz="2000" dirty="0"/>
              <a:t>字段声明为</a:t>
            </a:r>
            <a:r>
              <a:rPr lang="en-US" altLang="zh-CN" sz="2000" dirty="0"/>
              <a:t>Integer</a:t>
            </a:r>
            <a:r>
              <a:rPr lang="zh-CN" altLang="zh-CN" sz="2000" dirty="0"/>
              <a:t>类型，我们也可以将一个字符串存入，一个字段声明为布尔型，我们也可以存入浮点数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SQLite</a:t>
            </a:r>
            <a:r>
              <a:rPr lang="zh-CN" altLang="zh-CN" sz="2000" dirty="0"/>
              <a:t>支持大部分标准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语句，增删改查语句都是</a:t>
            </a:r>
            <a:r>
              <a:rPr lang="zh-CN" altLang="zh-CN" sz="2000" dirty="0" smtClean="0"/>
              <a:t>通用的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封装了增删改查方法，使我们更加方便的操作数据库</a:t>
            </a:r>
            <a:endParaRPr lang="zh-CN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创建和更新数据库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声明构造函数，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onCreate</a:t>
            </a:r>
            <a:r>
              <a:rPr kumimoji="1" lang="zh-CN" altLang="en-US" dirty="0" smtClean="0"/>
              <a:t>方法 创建数据库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("CREATE TABLE person(id INTEGER PRIMARY KEY AUTOINCREMENT, name VARCHAR(20))");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upGrade</a:t>
            </a:r>
            <a:r>
              <a:rPr kumimoji="1" lang="zh-CN" altLang="en-US" dirty="0" smtClean="0"/>
              <a:t>方法  更新数据库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("ALTER TABLE person ADD age INTEGER")</a:t>
            </a:r>
            <a:r>
              <a:rPr lang="en-US" altLang="zh-CN" sz="2000" dirty="0" smtClean="0"/>
              <a:t>;</a:t>
            </a:r>
          </a:p>
          <a:p>
            <a:r>
              <a:rPr kumimoji="1" lang="zh-CN" altLang="en-US" dirty="0" smtClean="0"/>
              <a:t>数据库的增删改查介绍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24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内容提供者</a:t>
            </a:r>
            <a:r>
              <a:rPr kumimoji="1" lang="en-US" altLang="zh-CN" dirty="0" err="1" smtClean="0"/>
              <a:t>ContentProvider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多个应用之间的数据共享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371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动画特效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动画分为两种：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Tween</a:t>
            </a:r>
          </a:p>
          <a:p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动画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帧动画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通过多个画面连续播放实现的动画效果。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Tween</a:t>
            </a:r>
            <a:r>
              <a:rPr kumimoji="1" lang="zh-CN" altLang="en-US" dirty="0" smtClean="0"/>
              <a:t>动画：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将某个组件以渐变的方式实现透明、缩放、移动、旋转等动画效果。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6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service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1600" dirty="0" smtClean="0"/>
              <a:t>service-</a:t>
            </a:r>
            <a:r>
              <a:rPr kumimoji="1" lang="zh-CN" altLang="en-US" sz="1600" dirty="0" smtClean="0"/>
              <a:t>后天服务，属于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四大组件之一，是在用户看不到的情况下在后天运行。例如：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在推出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之后我们仍然可以接收到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消息。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系统的服务，所以我们要使用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必须要继承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2.service</a:t>
            </a:r>
            <a:r>
              <a:rPr kumimoji="1" lang="zh-CN" altLang="en-US" dirty="0" smtClean="0"/>
              <a:t>的创建</a:t>
            </a:r>
            <a:endParaRPr kumimoji="1" lang="en-US" altLang="zh-CN" dirty="0" smtClean="0"/>
          </a:p>
          <a:p>
            <a:r>
              <a:rPr kumimoji="1" lang="en-US" altLang="zh-CN" dirty="0" smtClean="0"/>
              <a:t>3.service</a:t>
            </a:r>
            <a:r>
              <a:rPr kumimoji="1" lang="zh-CN" altLang="en-US" dirty="0" smtClean="0"/>
              <a:t>的开启和停止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进行通信</a:t>
            </a:r>
            <a:endParaRPr kumimoji="1" lang="en-US" altLang="zh-CN" dirty="0" smtClean="0"/>
          </a:p>
          <a:p>
            <a:r>
              <a:rPr kumimoji="1" lang="zh-CN" altLang="zh-CN" dirty="0"/>
              <a:t>5</a:t>
            </a:r>
            <a:r>
              <a:rPr kumimoji="1" lang="en-US" altLang="zh-CN" dirty="0" smtClean="0"/>
              <a:t>.service</a:t>
            </a:r>
            <a:r>
              <a:rPr kumimoji="1" lang="zh-CN" altLang="en-US" dirty="0" smtClean="0"/>
              <a:t>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85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与网络的交互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访问网络需要：</a:t>
            </a:r>
            <a:endParaRPr kumimoji="1" lang="en-US" altLang="zh-CN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“</a:t>
            </a:r>
            <a:r>
              <a:rPr lang="en-US" altLang="zh-CN" sz="2000" i="1" dirty="0" err="1" smtClean="0"/>
              <a:t>android.permission.INTERNET</a:t>
            </a:r>
            <a:r>
              <a:rPr lang="en-US" altLang="zh-CN" sz="2000" i="1" dirty="0" smtClean="0"/>
              <a:t>”/&gt;</a:t>
            </a:r>
            <a:r>
              <a:rPr lang="zh-CN" altLang="en-US" sz="2000" i="1" dirty="0" smtClean="0"/>
              <a:t>权限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42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24" r="-71424"/>
          <a:stretch>
            <a:fillRect/>
          </a:stretch>
        </p:blipFill>
        <p:spPr>
          <a:xfrm>
            <a:off x="-985289" y="92608"/>
            <a:ext cx="10364090" cy="69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8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控件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err="1" smtClean="0"/>
              <a:t>WebSettings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webSettings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mWebView.getSettings</a:t>
            </a:r>
            <a:r>
              <a:rPr lang="en-US" altLang="zh-CN" sz="2000" dirty="0"/>
              <a:t>();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webSettings.setJavaScriptEnabled</a:t>
            </a:r>
            <a:r>
              <a:rPr lang="en-US" altLang="zh-CN" sz="2000" dirty="0"/>
              <a:t>(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mWebView.addJavascriptInterface</a:t>
            </a:r>
            <a:r>
              <a:rPr lang="en-US" altLang="zh-CN" sz="2000" dirty="0"/>
              <a:t>(</a:t>
            </a:r>
            <a:r>
              <a:rPr lang="en-US" altLang="zh-CN" sz="2000" b="1" dirty="0"/>
              <a:t>new</a:t>
            </a:r>
            <a:r>
              <a:rPr lang="en-US" altLang="zh-CN" sz="2000" dirty="0"/>
              <a:t> Object() {       </a:t>
            </a:r>
          </a:p>
          <a:p>
            <a:r>
              <a:rPr lang="fi-FI" altLang="zh-CN" sz="2000" dirty="0"/>
              <a:t>            </a:t>
            </a:r>
            <a:r>
              <a:rPr lang="fi-FI" altLang="zh-CN" sz="2000" b="1" dirty="0" err="1"/>
              <a:t>public</a:t>
            </a:r>
            <a:r>
              <a:rPr lang="fi-FI" altLang="zh-CN" sz="2000" dirty="0"/>
              <a:t> </a:t>
            </a:r>
            <a:r>
              <a:rPr lang="fi-FI" altLang="zh-CN" sz="2000" b="1" dirty="0" err="1"/>
              <a:t>void</a:t>
            </a:r>
            <a:r>
              <a:rPr lang="fi-FI" altLang="zh-CN" sz="2000" dirty="0"/>
              <a:t> </a:t>
            </a:r>
            <a:r>
              <a:rPr lang="fi-FI" altLang="zh-CN" sz="2000" dirty="0" err="1"/>
              <a:t>clickOnAndroid</a:t>
            </a:r>
            <a:r>
              <a:rPr lang="fi-FI" altLang="zh-CN" sz="2000" dirty="0"/>
              <a:t>() {       </a:t>
            </a:r>
          </a:p>
          <a:p>
            <a:r>
              <a:rPr lang="nb-NO" altLang="zh-CN" sz="2000" dirty="0"/>
              <a:t>               </a:t>
            </a:r>
            <a:r>
              <a:rPr lang="pl-PL" altLang="zh-CN" sz="2000" dirty="0"/>
              <a:t>            }       </a:t>
            </a:r>
          </a:p>
          <a:p>
            <a:r>
              <a:rPr lang="pl-PL" altLang="zh-CN" sz="2000" dirty="0"/>
              <a:t>        }, "demo");       </a:t>
            </a:r>
          </a:p>
          <a:p>
            <a:r>
              <a:rPr lang="pl-PL" altLang="zh-CN" sz="2000" dirty="0"/>
              <a:t>        </a:t>
            </a:r>
            <a:r>
              <a:rPr lang="pl-PL" altLang="zh-CN" sz="2000" dirty="0" err="1"/>
              <a:t>mWebView.loadUrl</a:t>
            </a:r>
            <a:r>
              <a:rPr lang="pl-PL" altLang="zh-CN" sz="2000" dirty="0"/>
              <a:t>("file:///</a:t>
            </a:r>
            <a:r>
              <a:rPr lang="pl-PL" altLang="zh-CN" sz="2000" dirty="0" err="1"/>
              <a:t>android_asset</a:t>
            </a:r>
            <a:r>
              <a:rPr lang="pl-PL" altLang="zh-CN" sz="2000" dirty="0"/>
              <a:t>/</a:t>
            </a:r>
            <a:r>
              <a:rPr lang="pl-PL" altLang="zh-CN" sz="2000" dirty="0" err="1"/>
              <a:t>demo.html</a:t>
            </a:r>
            <a:r>
              <a:rPr lang="pl-PL" altLang="zh-CN" sz="2000" dirty="0"/>
              <a:t>");  </a:t>
            </a:r>
            <a:endParaRPr lang="pl-PL" altLang="zh-CN" sz="2000" dirty="0" smtClean="0"/>
          </a:p>
          <a:p>
            <a:endParaRPr kumimoji="1" lang="pl-PL" altLang="zh-CN" sz="2000" dirty="0"/>
          </a:p>
          <a:p>
            <a:endParaRPr kumimoji="1" lang="pl-PL" altLang="zh-CN" sz="2000" dirty="0" smtClean="0"/>
          </a:p>
          <a:p>
            <a:r>
              <a:rPr kumimoji="1" lang="pl-PL" altLang="zh-CN" sz="2000" dirty="0"/>
              <a:t>http://</a:t>
            </a:r>
            <a:r>
              <a:rPr kumimoji="1" lang="pl-PL" altLang="zh-CN" sz="2000" dirty="0" err="1"/>
              <a:t>developer.android.com</a:t>
            </a:r>
            <a:r>
              <a:rPr kumimoji="1" lang="pl-PL" altLang="zh-CN" sz="2000" dirty="0"/>
              <a:t>/</a:t>
            </a:r>
            <a:r>
              <a:rPr kumimoji="1" lang="pl-PL" altLang="zh-CN" sz="2000" dirty="0" err="1"/>
              <a:t>reference</a:t>
            </a:r>
            <a:r>
              <a:rPr kumimoji="1" lang="pl-PL" altLang="zh-CN" sz="2000" dirty="0"/>
              <a:t>/android/</a:t>
            </a:r>
            <a:r>
              <a:rPr kumimoji="1" lang="pl-PL" altLang="zh-CN" sz="2000" dirty="0" err="1"/>
              <a:t>webkit</a:t>
            </a:r>
            <a:r>
              <a:rPr kumimoji="1" lang="pl-PL" altLang="zh-CN" sz="2000" dirty="0"/>
              <a:t>/</a:t>
            </a:r>
            <a:r>
              <a:rPr kumimoji="1" lang="pl-PL" altLang="zh-CN" sz="2000"/>
              <a:t>WebView.html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01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文件操作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本次把文件操作分为了以下种：</a:t>
            </a:r>
            <a:endParaRPr kumimoji="1" lang="en-US" altLang="zh-CN" dirty="0" smtClean="0"/>
          </a:p>
          <a:p>
            <a:r>
              <a:rPr kumimoji="1" lang="zh-CN" altLang="en-US" dirty="0"/>
              <a:t>读写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外部存储文</a:t>
            </a:r>
            <a:r>
              <a:rPr kumimoji="1" lang="zh-CN" altLang="en-US" dirty="0" smtClean="0"/>
              <a:t>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内部存储文件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SharedPreferences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3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读取</a:t>
            </a:r>
            <a:r>
              <a:rPr kumimoji="1" lang="en-US" altLang="zh-CN" dirty="0"/>
              <a:t>Assets</a:t>
            </a:r>
            <a:r>
              <a:rPr kumimoji="1" lang="zh-CN" altLang="en-US" dirty="0"/>
              <a:t>文件夹中的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try </a:t>
            </a:r>
            <a:r>
              <a:rPr lang="en-US" altLang="zh-CN" sz="2000" b="1" dirty="0"/>
              <a:t>{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is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getAssets</a:t>
            </a:r>
            <a:r>
              <a:rPr lang="en-US" altLang="zh-CN" sz="2000" dirty="0"/>
              <a:t>().open("</a:t>
            </a:r>
            <a:r>
              <a:rPr lang="en-US" altLang="zh-CN" sz="2000" dirty="0" err="1"/>
              <a:t>myAssetsFile.txt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InputStreamReader</a:t>
            </a:r>
            <a:r>
              <a:rPr lang="en-US" altLang="zh-CN" sz="2000" b="1" dirty="0"/>
              <a:t>(is);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bfr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BufferedReader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isr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dirty="0"/>
              <a:t>			String line ="";</a:t>
            </a:r>
          </a:p>
          <a:p>
            <a:r>
              <a:rPr lang="en-US" altLang="zh-CN" sz="2000" dirty="0"/>
              <a:t>			</a:t>
            </a:r>
            <a:r>
              <a:rPr lang="en-US" altLang="zh-CN" sz="2000" b="1" dirty="0"/>
              <a:t>while ((line = </a:t>
            </a:r>
            <a:r>
              <a:rPr lang="en-US" altLang="zh-CN" sz="2000" b="1" dirty="0" err="1"/>
              <a:t>bfr.readLine</a:t>
            </a:r>
            <a:r>
              <a:rPr lang="en-US" altLang="zh-CN" sz="2000" b="1" dirty="0"/>
              <a:t>()) != null) {</a:t>
            </a:r>
          </a:p>
          <a:p>
            <a:r>
              <a:rPr lang="pl-PL" altLang="zh-CN" sz="2000" dirty="0"/>
              <a:t>				</a:t>
            </a:r>
            <a:r>
              <a:rPr lang="pl-PL" altLang="zh-CN" sz="2000" dirty="0" err="1"/>
              <a:t>Log.</a:t>
            </a:r>
            <a:r>
              <a:rPr lang="pl-PL" altLang="zh-CN" sz="2000" i="1" dirty="0" err="1"/>
              <a:t>i</a:t>
            </a:r>
            <a:r>
              <a:rPr lang="pl-PL" altLang="zh-CN" sz="2000" i="1" dirty="0"/>
              <a:t>(TAG, ""+</a:t>
            </a:r>
            <a:r>
              <a:rPr lang="pl-PL" altLang="zh-CN" sz="2000" i="1" dirty="0" err="1"/>
              <a:t>line</a:t>
            </a:r>
            <a:r>
              <a:rPr lang="pl-PL" altLang="zh-CN" sz="2000" i="1" dirty="0"/>
              <a:t>);</a:t>
            </a:r>
          </a:p>
          <a:p>
            <a:r>
              <a:rPr lang="pl-PL" altLang="zh-CN" sz="2000" dirty="0"/>
              <a:t>			}</a:t>
            </a:r>
          </a:p>
          <a:p>
            <a:r>
              <a:rPr lang="pl-PL" altLang="zh-CN" sz="2000" dirty="0"/>
              <a:t>			</a:t>
            </a:r>
          </a:p>
          <a:p>
            <a:r>
              <a:rPr lang="pl-PL" altLang="zh-CN" sz="2000" dirty="0"/>
              <a:t>		} </a:t>
            </a:r>
            <a:r>
              <a:rPr lang="pl-PL" altLang="zh-CN" sz="2000" b="1" dirty="0" err="1"/>
              <a:t>catch</a:t>
            </a:r>
            <a:r>
              <a:rPr lang="pl-PL" altLang="zh-CN" sz="2000" b="1" dirty="0"/>
              <a:t> (</a:t>
            </a:r>
            <a:r>
              <a:rPr lang="pl-PL" altLang="zh-CN" sz="2000" b="1" dirty="0" err="1"/>
              <a:t>IOException</a:t>
            </a:r>
            <a:r>
              <a:rPr lang="pl-PL" altLang="zh-CN" sz="2000" b="1" dirty="0"/>
              <a:t> e) {</a:t>
            </a:r>
          </a:p>
          <a:p>
            <a:r>
              <a:rPr lang="pl-PL" altLang="zh-CN" sz="2000" dirty="0"/>
              <a:t>			</a:t>
            </a:r>
            <a:r>
              <a:rPr lang="pl-PL" altLang="zh-CN" sz="2000" dirty="0" err="1"/>
              <a:t>e.printStackTrace</a:t>
            </a:r>
            <a:r>
              <a:rPr lang="pl-PL" altLang="zh-CN" sz="2000" dirty="0"/>
              <a:t>();</a:t>
            </a:r>
          </a:p>
          <a:p>
            <a:r>
              <a:rPr lang="pl-PL" altLang="zh-CN" sz="2000" dirty="0"/>
              <a:t>		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目录中的文件数据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getResources</a:t>
            </a:r>
            <a:r>
              <a:rPr lang="en-US" altLang="zh-CN" dirty="0"/>
              <a:t>().</a:t>
            </a:r>
            <a:r>
              <a:rPr lang="en-US" altLang="zh-CN" dirty="0" err="1"/>
              <a:t>openRawResource</a:t>
            </a:r>
            <a:r>
              <a:rPr lang="en-US" altLang="zh-CN" dirty="0"/>
              <a:t>(</a:t>
            </a:r>
            <a:r>
              <a:rPr lang="en-US" altLang="zh-CN" dirty="0" err="1"/>
              <a:t>R.raw.</a:t>
            </a:r>
            <a:r>
              <a:rPr lang="en-US" altLang="zh-CN" i="1" dirty="0" err="1"/>
              <a:t>my_raw_file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en-US" altLang="zh-CN" dirty="0" err="1"/>
              <a:t>isr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InputStreamReader</a:t>
            </a:r>
            <a:r>
              <a:rPr lang="en-US" altLang="zh-CN" b="1" dirty="0"/>
              <a:t>(is);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bfr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 err="1"/>
              <a:t>isr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	String line = "";</a:t>
            </a:r>
          </a:p>
          <a:p>
            <a:r>
              <a:rPr lang="en-US" altLang="zh-CN" dirty="0"/>
              <a:t>    	</a:t>
            </a:r>
            <a:r>
              <a:rPr lang="en-US" altLang="zh-CN" b="1" dirty="0"/>
              <a:t>try {</a:t>
            </a:r>
          </a:p>
          <a:p>
            <a:r>
              <a:rPr lang="en-US" altLang="zh-CN" dirty="0"/>
              <a:t>			</a:t>
            </a:r>
            <a:r>
              <a:rPr lang="en-US" altLang="zh-CN" b="1" dirty="0"/>
              <a:t>while ((line = </a:t>
            </a:r>
            <a:r>
              <a:rPr lang="en-US" altLang="zh-CN" b="1" dirty="0" err="1"/>
              <a:t>bfr.readLine</a:t>
            </a:r>
            <a:r>
              <a:rPr lang="en-US" altLang="zh-CN" b="1" dirty="0"/>
              <a:t>()) != null) {</a:t>
            </a:r>
          </a:p>
          <a:p>
            <a:r>
              <a:rPr lang="pl-PL" altLang="zh-CN" dirty="0"/>
              <a:t>				</a:t>
            </a:r>
            <a:r>
              <a:rPr lang="pl-PL" altLang="zh-CN" dirty="0" err="1"/>
              <a:t>Log.</a:t>
            </a:r>
            <a:r>
              <a:rPr lang="pl-PL" altLang="zh-CN" i="1" dirty="0" err="1"/>
              <a:t>i</a:t>
            </a:r>
            <a:r>
              <a:rPr lang="pl-PL" altLang="zh-CN" i="1" dirty="0"/>
              <a:t>(TAG, </a:t>
            </a:r>
            <a:r>
              <a:rPr lang="pl-PL" altLang="zh-CN" i="1" dirty="0" err="1"/>
              <a:t>line</a:t>
            </a:r>
            <a:r>
              <a:rPr lang="pl-PL" altLang="zh-CN" i="1" dirty="0"/>
              <a:t>);			</a:t>
            </a:r>
          </a:p>
          <a:p>
            <a:r>
              <a:rPr lang="pl-PL" altLang="zh-CN" dirty="0"/>
              <a:t>			}</a:t>
            </a:r>
          </a:p>
          <a:p>
            <a:r>
              <a:rPr lang="pl-PL" altLang="zh-CN" dirty="0"/>
              <a:t>		} </a:t>
            </a:r>
            <a:r>
              <a:rPr lang="pl-PL" altLang="zh-CN" b="1" dirty="0" err="1"/>
              <a:t>catch</a:t>
            </a:r>
            <a:r>
              <a:rPr lang="pl-PL" altLang="zh-CN" b="1" dirty="0"/>
              <a:t> (</a:t>
            </a:r>
            <a:r>
              <a:rPr lang="pl-PL" altLang="zh-CN" b="1" dirty="0" err="1"/>
              <a:t>IOException</a:t>
            </a:r>
            <a:r>
              <a:rPr lang="pl-PL" altLang="zh-CN" b="1" dirty="0"/>
              <a:t> e) {</a:t>
            </a:r>
          </a:p>
          <a:p>
            <a:r>
              <a:rPr lang="pl-PL" altLang="zh-CN" dirty="0"/>
              <a:t>			</a:t>
            </a:r>
            <a:r>
              <a:rPr lang="pl-PL" altLang="zh-CN" dirty="0" err="1"/>
              <a:t>e.printStackTrace</a:t>
            </a:r>
            <a:r>
              <a:rPr lang="pl-PL" altLang="zh-CN" dirty="0"/>
              <a:t>();</a:t>
            </a:r>
          </a:p>
          <a:p>
            <a:r>
              <a:rPr lang="pl-PL" altLang="zh-CN" dirty="0"/>
              <a:t>		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2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读写应用内部存储文件数据（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什么是应用的内部存储？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当应用在虚拟机或者真实的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手机上安装后，便会在系统的固定位置创建一个文件夹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data/</a:t>
            </a:r>
            <a:r>
              <a:rPr kumimoji="1" lang="en-US" altLang="zh-CN" sz="2000" dirty="0" err="1" smtClean="0"/>
              <a:t>pcakageName</a:t>
            </a:r>
            <a:r>
              <a:rPr kumimoji="1" lang="en-US" altLang="zh-CN" sz="2000" dirty="0" smtClean="0"/>
              <a:t>/,</a:t>
            </a:r>
            <a:r>
              <a:rPr kumimoji="1" lang="zh-CN" altLang="en-US" sz="2000" dirty="0" smtClean="0"/>
              <a:t>这个文件夹就是属于应用的内部存储位置，其中的数据只是面向当前应用的，其他应用是不可见的。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写入数据：</a:t>
            </a:r>
            <a:endParaRPr kumimoji="1" lang="en-US" altLang="zh-CN" sz="2000" dirty="0" smtClean="0"/>
          </a:p>
          <a:p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openFileOutput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fileName</a:t>
            </a:r>
            <a:r>
              <a:rPr lang="en-US" altLang="zh-CN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Monaco"/>
              </a:rPr>
              <a:t>Context.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MODE_PRIVATE</a:t>
            </a:r>
            <a:r>
              <a:rPr lang="en-US" altLang="zh-CN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zh-CN" altLang="en-US" sz="2000" i="1" dirty="0" smtClean="0">
                <a:solidFill>
                  <a:srgbClr val="000000"/>
                </a:solidFill>
                <a:latin typeface="Monaco"/>
              </a:rPr>
              <a:t>；</a:t>
            </a:r>
            <a:endParaRPr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kumimoji="1" lang="zh-CN" altLang="en-US" sz="2000" i="1" dirty="0" smtClean="0">
                <a:solidFill>
                  <a:srgbClr val="000000"/>
                </a:solidFill>
                <a:latin typeface="Monaco"/>
              </a:rPr>
              <a:t>读取数据：</a:t>
            </a:r>
            <a:endParaRPr kumimoji="1"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2000" dirty="0" err="1"/>
              <a:t>openFileInput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fileName</a:t>
            </a:r>
            <a:r>
              <a:rPr lang="en-US" altLang="zh-CN" sz="2000" i="1" dirty="0" smtClean="0"/>
              <a:t>)</a:t>
            </a:r>
            <a:r>
              <a:rPr lang="zh-CN" altLang="en-US" sz="2000" i="1" dirty="0" smtClean="0"/>
              <a:t>；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749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读取外部存储的文件数据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外部存储在就是我们挂载的</a:t>
            </a:r>
            <a:r>
              <a:rPr kumimoji="1" lang="en-US" altLang="zh-CN" sz="2000" dirty="0" err="1" smtClean="0"/>
              <a:t>sdcard</a:t>
            </a:r>
            <a:r>
              <a:rPr kumimoji="1" lang="zh-CN" altLang="en-US" sz="2000" dirty="0" smtClean="0"/>
              <a:t>存储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/</a:t>
            </a:r>
            <a:r>
              <a:rPr kumimoji="1" lang="en-US" altLang="zh-CN" sz="2000" dirty="0" smtClean="0"/>
              <a:t>storage/</a:t>
            </a:r>
            <a:r>
              <a:rPr kumimoji="1" lang="en-US" altLang="zh-CN" sz="2000" dirty="0" err="1" smtClean="0"/>
              <a:t>sdcard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在读写外部存储设备时需要以下权限：</a:t>
            </a:r>
            <a:endParaRPr kumimoji="1" lang="en-US" altLang="zh-CN" sz="2000" dirty="0" smtClean="0"/>
          </a:p>
          <a:p>
            <a:r>
              <a:rPr lang="en-US" altLang="zh-CN" sz="2000" dirty="0"/>
              <a:t>&lt;uses-permission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android.permission.WRITE_EXTERNAL_STORAGE</a:t>
            </a:r>
            <a:r>
              <a:rPr lang="en-US" altLang="zh-CN" sz="2000" i="1" dirty="0"/>
              <a:t>"/</a:t>
            </a:r>
            <a:r>
              <a:rPr lang="en-US" altLang="zh-CN" sz="2000" i="1" dirty="0" smtClean="0"/>
              <a:t>&gt;</a:t>
            </a:r>
          </a:p>
          <a:p>
            <a:r>
              <a:rPr kumimoji="1" lang="zh-CN" altLang="en-US" sz="2000" i="1" dirty="0" smtClean="0"/>
              <a:t>获取</a:t>
            </a:r>
            <a:r>
              <a:rPr kumimoji="1" lang="en-US" altLang="zh-CN" sz="2000" i="1" dirty="0" err="1" smtClean="0"/>
              <a:t>sdcard</a:t>
            </a:r>
            <a:r>
              <a:rPr kumimoji="1" lang="zh-CN" altLang="zh-CN" sz="2000" i="1" dirty="0" smtClean="0"/>
              <a:t> </a:t>
            </a:r>
            <a:r>
              <a:rPr kumimoji="1" lang="zh-CN" altLang="en-US" sz="2000" i="1" dirty="0" smtClean="0"/>
              <a:t>   </a:t>
            </a:r>
            <a:endParaRPr kumimoji="1" lang="en-US" altLang="zh-CN" sz="2000" i="1" dirty="0" smtClean="0"/>
          </a:p>
          <a:p>
            <a:pPr marL="0" indent="0">
              <a:buNone/>
            </a:pPr>
            <a:r>
              <a:rPr kumimoji="1" lang="zh-CN" altLang="zh-CN" sz="2000" i="1" dirty="0"/>
              <a:t> </a:t>
            </a:r>
            <a:r>
              <a:rPr kumimoji="1" lang="zh-CN" altLang="en-US" sz="2000" i="1" dirty="0" smtClean="0"/>
              <a:t>  </a:t>
            </a:r>
            <a:r>
              <a:rPr kumimoji="1" lang="en-US" altLang="zh-CN" sz="2000" i="1" dirty="0" smtClean="0"/>
              <a:t>	</a:t>
            </a:r>
            <a:r>
              <a:rPr lang="en-US" altLang="zh-CN" sz="2000" dirty="0" smtClean="0"/>
              <a:t>File </a:t>
            </a:r>
            <a:r>
              <a:rPr lang="en-US" altLang="zh-CN" sz="2000" dirty="0" err="1"/>
              <a:t>sdCard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Environment.</a:t>
            </a:r>
            <a:r>
              <a:rPr lang="en-US" altLang="zh-CN" sz="2000" i="1" dirty="0" err="1"/>
              <a:t>getExternalStorageDirectory</a:t>
            </a:r>
            <a:r>
              <a:rPr lang="en-US" altLang="zh-CN" sz="2000" i="1" dirty="0"/>
              <a:t>()</a:t>
            </a:r>
            <a:r>
              <a:rPr lang="en-US" altLang="zh-CN" sz="2000" i="1" dirty="0" smtClean="0"/>
              <a:t>;</a:t>
            </a:r>
          </a:p>
          <a:p>
            <a:pPr marL="0" indent="0">
              <a:buNone/>
            </a:pPr>
            <a:endParaRPr kumimoji="1" lang="en-US" altLang="zh-CN" sz="2000" i="1" dirty="0"/>
          </a:p>
          <a:p>
            <a:pPr marL="0" indent="0">
              <a:buNone/>
            </a:pPr>
            <a:r>
              <a:rPr kumimoji="1" lang="zh-CN" altLang="en-US" sz="2000" dirty="0"/>
              <a:t>我们要判断有没有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卡。</a:t>
            </a:r>
            <a:r>
              <a:rPr kumimoji="1" lang="en-US" altLang="zh-CN" sz="2000" dirty="0" err="1"/>
              <a:t>Enviroment.getExternalStorageState</a:t>
            </a:r>
            <a:r>
              <a:rPr kumimoji="1" lang="en-US" altLang="zh-CN" sz="2000" dirty="0"/>
              <a:t>(),</a:t>
            </a:r>
            <a:r>
              <a:rPr kumimoji="1" lang="en-US" altLang="zh-CN" sz="2000" dirty="0" err="1"/>
              <a:t>Environment.MEDIA_MOUNTED</a:t>
            </a:r>
            <a:r>
              <a:rPr kumimoji="1" lang="zh-CN" altLang="en-US" sz="2000" dirty="0"/>
              <a:t>这个常量是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卡状态正常。</a:t>
            </a:r>
          </a:p>
        </p:txBody>
      </p:sp>
    </p:spTree>
    <p:extLst>
      <p:ext uri="{BB962C8B-B14F-4D97-AF65-F5344CB8AC3E}">
        <p14:creationId xmlns:p14="http://schemas.microsoft.com/office/powerpoint/2010/main" val="399128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SharePreference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它是一个持久化存储数据的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, </a:t>
            </a:r>
            <a:r>
              <a:rPr kumimoji="1" lang="zh-CN" altLang="en-US" dirty="0"/>
              <a:t>通常用来保存程序</a:t>
            </a:r>
            <a:r>
              <a:rPr kumimoji="1" lang="zh-CN" altLang="en-US" dirty="0" smtClean="0"/>
              <a:t>中的一些键值对数据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文件进行存储，存放在</a:t>
            </a:r>
            <a:r>
              <a:rPr kumimoji="1" lang="en-US" altLang="zh-CN" dirty="0" smtClean="0"/>
              <a:t>/data/data/</a:t>
            </a:r>
            <a:r>
              <a:rPr kumimoji="1" lang="en-US" altLang="zh-CN" dirty="0" err="1" smtClean="0"/>
              <a:t>packagename</a:t>
            </a:r>
            <a:r>
              <a:rPr kumimoji="1" lang="zh-CN" altLang="en-US" dirty="0" smtClean="0"/>
              <a:t>/</a:t>
            </a:r>
            <a:r>
              <a:rPr kumimoji="1" lang="en-US" altLang="zh-CN" dirty="0" err="1" smtClean="0"/>
              <a:t>shared_prefs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得到</a:t>
            </a:r>
            <a:r>
              <a:rPr lang="en-US" altLang="zh-CN" dirty="0" err="1"/>
              <a:t>SharedPreferences</a:t>
            </a:r>
            <a:r>
              <a:rPr lang="zh-CN" altLang="en-US" dirty="0"/>
              <a:t> </a:t>
            </a:r>
            <a:endParaRPr kumimoji="1" lang="en-US" altLang="zh-CN" dirty="0"/>
          </a:p>
          <a:p>
            <a:r>
              <a:rPr lang="en-US" altLang="zh-CN" sz="2000" dirty="0" err="1" smtClean="0"/>
              <a:t>SharedPreferences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share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getSharedPreferences</a:t>
            </a:r>
            <a:r>
              <a:rPr lang="en-US" altLang="zh-CN" sz="2000" dirty="0"/>
              <a:t>("</a:t>
            </a:r>
            <a:r>
              <a:rPr lang="en-US" altLang="zh-CN" sz="2000" dirty="0" smtClean="0"/>
              <a:t>share",  </a:t>
            </a:r>
            <a:r>
              <a:rPr lang="en-US" altLang="zh-CN" sz="2000" dirty="0" err="1" smtClean="0"/>
              <a:t>Context.</a:t>
            </a:r>
            <a:r>
              <a:rPr lang="en-US" altLang="zh-CN" sz="2000" i="1" dirty="0" err="1" smtClean="0"/>
              <a:t>MODE_PRIVATE</a:t>
            </a:r>
            <a:r>
              <a:rPr lang="en-US" altLang="zh-CN" sz="2000" i="1" dirty="0"/>
              <a:t>)</a:t>
            </a:r>
            <a:r>
              <a:rPr lang="en-US" altLang="zh-CN" sz="2000" i="1" dirty="0"/>
              <a:t>; </a:t>
            </a:r>
            <a:endParaRPr lang="en-US" altLang="zh-CN" sz="2000" i="1" dirty="0" smtClean="0"/>
          </a:p>
          <a:p>
            <a:r>
              <a:rPr lang="en-US" altLang="zh-TW" sz="2000" dirty="0"/>
              <a:t>Editor editor = </a:t>
            </a:r>
            <a:r>
              <a:rPr lang="en-US" altLang="zh-TW" sz="2000" dirty="0" err="1"/>
              <a:t>share.edit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得到编辑器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editor.putString</a:t>
            </a:r>
            <a:r>
              <a:rPr lang="en-US" altLang="zh-TW" sz="2000" dirty="0"/>
              <a:t>("name", </a:t>
            </a:r>
            <a:r>
              <a:rPr lang="en-US" altLang="zh-TW" sz="2000" dirty="0" err="1"/>
              <a:t>nameStr</a:t>
            </a:r>
            <a:r>
              <a:rPr lang="en-US" altLang="zh-TW" sz="2000" dirty="0"/>
              <a:t>);   //</a:t>
            </a:r>
            <a:r>
              <a:rPr lang="zh-TW" altLang="en-US" sz="2000" dirty="0"/>
              <a:t>存储数据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("number", </a:t>
            </a:r>
            <a:r>
              <a:rPr lang="en-US" altLang="zh-CN" sz="2000" dirty="0" err="1"/>
              <a:t>numberStr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("email", </a:t>
            </a:r>
            <a:r>
              <a:rPr lang="en-US" altLang="zh-CN" sz="2000" dirty="0" err="1"/>
              <a:t>emailStr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editor.commit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提交修改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840</Words>
  <Application>Microsoft Macintosh PowerPoint</Application>
  <PresentationFormat>全屏显示(4:3)</PresentationFormat>
  <Paragraphs>312</Paragraphs>
  <Slides>15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Android知识讲解</vt:lpstr>
      <vt:lpstr> </vt:lpstr>
      <vt:lpstr>UI 控件-WebView</vt:lpstr>
      <vt:lpstr>Android文件操作</vt:lpstr>
      <vt:lpstr>读取Assets文件夹中的内容</vt:lpstr>
      <vt:lpstr>读取raw目录数据</vt:lpstr>
      <vt:lpstr>读写应用内部存储文件数据（rom）</vt:lpstr>
      <vt:lpstr>读取外部存储的文件数据</vt:lpstr>
      <vt:lpstr>SharePreference</vt:lpstr>
      <vt:lpstr>数据库SQLite</vt:lpstr>
      <vt:lpstr>创建和更新数据库</vt:lpstr>
      <vt:lpstr>内容提供者ContentProvider</vt:lpstr>
      <vt:lpstr>动画特效</vt:lpstr>
      <vt:lpstr>Service</vt:lpstr>
      <vt:lpstr>Android 与网络的交互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mac alan</cp:lastModifiedBy>
  <cp:revision>215</cp:revision>
  <dcterms:created xsi:type="dcterms:W3CDTF">2015-03-10T10:22:17Z</dcterms:created>
  <dcterms:modified xsi:type="dcterms:W3CDTF">2015-03-15T14:35:34Z</dcterms:modified>
</cp:coreProperties>
</file>