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82" r:id="rId23"/>
    <p:sldId id="284" r:id="rId24"/>
    <p:sldId id="285" r:id="rId25"/>
    <p:sldId id="283" r:id="rId26"/>
    <p:sldId id="286" r:id="rId27"/>
    <p:sldId id="281" r:id="rId28"/>
    <p:sldId id="278" r:id="rId29"/>
    <p:sldId id="276" r:id="rId30"/>
    <p:sldId id="277" r:id="rId31"/>
    <p:sldId id="275" r:id="rId32"/>
    <p:sldId id="279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60323" autoAdjust="0"/>
  </p:normalViewPr>
  <p:slideViewPr>
    <p:cSldViewPr snapToGrid="0" snapToObjects="1">
      <p:cViewPr varScale="1">
        <p:scale>
          <a:sx n="85" d="100"/>
          <a:sy n="85" d="100"/>
        </p:scale>
        <p:origin x="-4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慕课网，极客学院，</a:t>
            </a:r>
            <a:r>
              <a:rPr kumimoji="1" lang="en-US" altLang="zh-CN" dirty="0" err="1" smtClean="0"/>
              <a:t>gotomao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3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Shrinkable  </a:t>
            </a:r>
            <a:r>
              <a:rPr kumimoji="1" lang="zh-CN" altLang="en-US" dirty="0" smtClean="0"/>
              <a:t>表示该列的宽度可以进行收缩，以使表格能够适应父容器的大小</a:t>
            </a:r>
          </a:p>
          <a:p>
            <a:r>
              <a:rPr kumimoji="1" lang="en-US" altLang="zh-CN" dirty="0" smtClean="0"/>
              <a:t>Stretchable </a:t>
            </a:r>
            <a:r>
              <a:rPr kumimoji="1" lang="zh-CN" altLang="en-US" dirty="0" smtClean="0"/>
              <a:t>表示该列的宽度可以进行拉伸，以使能够填满表格中的空闲空间</a:t>
            </a:r>
          </a:p>
          <a:p>
            <a:r>
              <a:rPr kumimoji="1" lang="en-US" altLang="zh-CN" dirty="0" smtClean="0"/>
              <a:t>Collapsed  </a:t>
            </a:r>
            <a:r>
              <a:rPr kumimoji="1" lang="zh-CN" altLang="en-US" dirty="0" smtClean="0"/>
              <a:t>表示该列会被隐藏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</a:t>
            </a:r>
            <a:r>
              <a:rPr kumimoji="1" lang="en-US" altLang="zh-CN" dirty="0" err="1" smtClean="0"/>
              <a:t>AbsoluteLayou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绝对布局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绝对布局中将所有的子元素通过设置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android:layout_y</a:t>
            </a:r>
            <a:r>
              <a:rPr kumimoji="1" lang="zh-CN" altLang="en-US" dirty="0" smtClean="0"/>
              <a:t>属性，将子元素的坐标位置固定下来，即坐标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android:layout_y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layout_x</a:t>
            </a:r>
            <a:r>
              <a:rPr kumimoji="1" lang="zh-CN" altLang="en-US" dirty="0" smtClean="0"/>
              <a:t>用来表示横坐标，</a:t>
            </a:r>
            <a:r>
              <a:rPr kumimoji="1" lang="en-US" altLang="zh-CN" dirty="0" err="1" smtClean="0"/>
              <a:t>layout_y</a:t>
            </a:r>
            <a:r>
              <a:rPr kumimoji="1" lang="zh-CN" altLang="en-US" dirty="0" smtClean="0"/>
              <a:t>用来表示纵坐标。 屏幕左上角为坐标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，横向往右为正方，纵向往下为正方。实际应用中，这种布局用的比较少，因为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终端一般机型比较多，各自的屏幕大小。分辨率等可能都不一样，如果用绝对布局，可能导致在有的终端上显示不全等。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5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是通过指定控件的</a:t>
            </a:r>
            <a:r>
              <a:rPr kumimoji="1" lang="en-US" altLang="zh-CN" dirty="0" smtClean="0"/>
              <a:t>x/y</a:t>
            </a:r>
            <a:r>
              <a:rPr kumimoji="1" lang="zh-CN" altLang="en-US" dirty="0" smtClean="0"/>
              <a:t>坐标来定位的，不太灵活所以已经不推荐使用了。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18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启动</a:t>
            </a:r>
            <a:r>
              <a:rPr lang="en-US" altLang="zh-TW" dirty="0" smtClean="0"/>
              <a:t>Terminal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进入当前用户目录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输入</a:t>
            </a:r>
            <a:r>
              <a:rPr lang="en-US" altLang="zh-TW" dirty="0" smtClean="0"/>
              <a:t>export PATH=${PATH}:&lt;1&gt;:&lt;2&gt; </a:t>
            </a:r>
            <a:r>
              <a:rPr lang="zh-TW" altLang="en-US" dirty="0" smtClean="0"/>
              <a:t>（其中</a:t>
            </a:r>
            <a:r>
              <a:rPr lang="en-US" altLang="zh-TW" dirty="0" smtClean="0"/>
              <a:t>&lt;1&gt;&lt;2&gt;</a:t>
            </a:r>
            <a:r>
              <a:rPr lang="zh-TW" altLang="en-US" dirty="0" smtClean="0"/>
              <a:t>之间用分号相隔，我们这里放的是</a:t>
            </a:r>
            <a:r>
              <a:rPr lang="en-US" altLang="zh-TW" dirty="0" smtClean="0"/>
              <a:t>Android SDK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platform-tools</a:t>
            </a:r>
            <a:r>
              <a:rPr lang="zh-TW" altLang="en-US" dirty="0" smtClean="0"/>
              <a:t>目录的路径）。</a:t>
            </a:r>
          </a:p>
          <a:p>
            <a:r>
              <a:rPr lang="en-US" altLang="zh-TW" dirty="0" smtClean="0"/>
              <a:t>5.source 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更新刚配置的环境变量。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 smtClean="0"/>
              <a:t> </a:t>
            </a:r>
            <a:r>
              <a:rPr lang="en-US" altLang="zh-CN" dirty="0" smtClean="0"/>
              <a:t>shell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9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用于向用户显示文本信息，还可以显示图片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的常用属性有以下一些：</a:t>
            </a:r>
          </a:p>
          <a:p>
            <a:r>
              <a:rPr kumimoji="1" lang="en-US" altLang="zh-CN" dirty="0" err="1" smtClean="0"/>
              <a:t>setText</a:t>
            </a:r>
            <a:r>
              <a:rPr kumimoji="1" lang="en-US" altLang="zh-CN" dirty="0" smtClean="0"/>
              <a:t>();                          //</a:t>
            </a:r>
            <a:r>
              <a:rPr kumimoji="1" lang="zh-CN" altLang="en-US" dirty="0" smtClean="0"/>
              <a:t>设置文本内容，同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setTextSize</a:t>
            </a:r>
            <a:r>
              <a:rPr kumimoji="1" lang="en-US" altLang="zh-CN" dirty="0" smtClean="0"/>
              <a:t>();                    //</a:t>
            </a:r>
            <a:r>
              <a:rPr kumimoji="1" lang="zh-CN" altLang="en-US" dirty="0" smtClean="0"/>
              <a:t>设置文本字体大小，同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android:textSize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setTextColor</a:t>
            </a:r>
            <a:r>
              <a:rPr kumimoji="1" lang="en-US" altLang="zh-CN" dirty="0" smtClean="0"/>
              <a:t>();                   //</a:t>
            </a:r>
            <a:r>
              <a:rPr kumimoji="1" lang="zh-CN" altLang="en-US" dirty="0" smtClean="0"/>
              <a:t>设置文本颜色，同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android:textColor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setBackgroundColor</a:t>
            </a:r>
            <a:r>
              <a:rPr kumimoji="1" lang="en-US" altLang="zh-CN" dirty="0" smtClean="0"/>
              <a:t>();         //</a:t>
            </a:r>
            <a:r>
              <a:rPr kumimoji="1" lang="zh-CN" altLang="en-US" dirty="0" smtClean="0"/>
              <a:t>设置背景颜色，同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android:background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此外，还可以在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中设置一些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的属性，如下：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android:autoLink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设置是否显示为可点击的链接。可选值</a:t>
            </a:r>
            <a:r>
              <a:rPr kumimoji="1" lang="en-US" altLang="zh-CN" dirty="0" smtClean="0"/>
              <a:t>(none/web/email/phone/map/all)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android:drawableBottom</a:t>
            </a:r>
            <a:r>
              <a:rPr kumimoji="1" lang="en-US" altLang="zh-CN" dirty="0" smtClean="0"/>
              <a:t>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的下方输出一个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android:drawableLeft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的左边输出一个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android:drawableRight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的右边输出一个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android:drawableTop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的正上方输出一个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android:drawablePadding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的间隔，与</a:t>
            </a:r>
            <a:r>
              <a:rPr kumimoji="1" lang="en-US" altLang="zh-CN" dirty="0" err="1" smtClean="0"/>
              <a:t>drawableLeft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drawableRight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drawableTop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drawableBottom</a:t>
            </a:r>
            <a:r>
              <a:rPr kumimoji="1" lang="zh-CN" altLang="en-US" dirty="0" smtClean="0"/>
              <a:t>一起使用，可设置为负数，单独使用没有效果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android:ellipsize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设置当文字过长时，该控件该如何显示。可设置如下属性值：</a:t>
            </a:r>
            <a:r>
              <a:rPr kumimoji="1" lang="en-US" altLang="zh-CN" dirty="0" smtClean="0"/>
              <a:t>"start"</a:t>
            </a:r>
            <a:r>
              <a:rPr kumimoji="1" lang="zh-CN" altLang="en-US" dirty="0" smtClean="0"/>
              <a:t>省略号显示在开头</a:t>
            </a:r>
            <a:r>
              <a:rPr kumimoji="1" lang="en-US" altLang="zh-CN" dirty="0" smtClean="0"/>
              <a:t>;"end”</a:t>
            </a:r>
            <a:r>
              <a:rPr kumimoji="1" lang="zh-CN" altLang="en-US" dirty="0" smtClean="0"/>
              <a:t>省略号显示在结尾</a:t>
            </a:r>
            <a:r>
              <a:rPr kumimoji="1" lang="en-US" altLang="zh-CN" dirty="0" smtClean="0"/>
              <a:t>;"middle"</a:t>
            </a:r>
            <a:r>
              <a:rPr kumimoji="1" lang="zh-CN" altLang="en-US" dirty="0" smtClean="0"/>
              <a:t>省略号显示在中间</a:t>
            </a:r>
            <a:r>
              <a:rPr kumimoji="1" lang="en-US" altLang="zh-CN" dirty="0" smtClean="0"/>
              <a:t>; "marquee" </a:t>
            </a:r>
            <a:r>
              <a:rPr kumimoji="1" lang="zh-CN" altLang="en-US" dirty="0" smtClean="0"/>
              <a:t>以跑马灯的方式显示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动画横向移动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android:gravity</a:t>
            </a:r>
            <a:r>
              <a:rPr kumimoji="1" lang="en-US" altLang="zh-CN" dirty="0" smtClean="0"/>
              <a:t>                   //</a:t>
            </a:r>
            <a:r>
              <a:rPr kumimoji="1" lang="zh-CN" altLang="en-US" dirty="0" smtClean="0"/>
              <a:t>设置文本位置，设置成</a:t>
            </a:r>
            <a:r>
              <a:rPr kumimoji="1" lang="en-US" altLang="zh-CN" dirty="0" smtClean="0"/>
              <a:t>“center”</a:t>
            </a:r>
            <a:r>
              <a:rPr kumimoji="1" lang="zh-CN" altLang="en-US" dirty="0" smtClean="0"/>
              <a:t>，文本将居中显示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android:linksClickable</a:t>
            </a:r>
            <a:r>
              <a:rPr kumimoji="1" lang="en-US" altLang="zh-CN" dirty="0" smtClean="0"/>
              <a:t>          //</a:t>
            </a:r>
            <a:r>
              <a:rPr kumimoji="1" lang="zh-CN" altLang="en-US" dirty="0" smtClean="0"/>
              <a:t>设置点击时是否链接，即使设置了</a:t>
            </a:r>
            <a:r>
              <a:rPr kumimoji="1" lang="en-US" altLang="zh-CN" dirty="0" err="1" smtClean="0"/>
              <a:t>autoLink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android:marqueeRepeatLimit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ellipsize</a:t>
            </a:r>
            <a:r>
              <a:rPr kumimoji="1" lang="zh-CN" altLang="en-US" dirty="0" smtClean="0"/>
              <a:t>设定为</a:t>
            </a:r>
            <a:r>
              <a:rPr kumimoji="1" lang="en-US" altLang="zh-CN" dirty="0" smtClean="0"/>
              <a:t>marquee</a:t>
            </a:r>
            <a:r>
              <a:rPr kumimoji="1" lang="zh-CN" altLang="en-US" dirty="0" smtClean="0"/>
              <a:t>时，设置重复滚动的次数，设置为</a:t>
            </a:r>
            <a:r>
              <a:rPr kumimoji="1" lang="en-US" altLang="zh-CN" dirty="0" err="1" smtClean="0"/>
              <a:t>marquee_forever</a:t>
            </a:r>
            <a:r>
              <a:rPr kumimoji="1" lang="zh-CN" altLang="en-US" dirty="0" smtClean="0"/>
              <a:t>时表示无限次。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android:lines</a:t>
            </a:r>
            <a:r>
              <a:rPr kumimoji="1" lang="en-US" altLang="zh-CN" dirty="0" smtClean="0"/>
              <a:t>                      //</a:t>
            </a:r>
            <a:r>
              <a:rPr kumimoji="1" lang="zh-CN" altLang="en-US" dirty="0" smtClean="0"/>
              <a:t>设置文本的行数，设置两行就显示两行，即使第二行没有数据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android:shadowRadius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设置阴影的半径。设置为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就变成字体的颜色了，一般设置为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的效果比较好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android:shadowColor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指定文本阴影的颜色，需要与</a:t>
            </a:r>
            <a:r>
              <a:rPr kumimoji="1" lang="en-US" altLang="zh-CN" dirty="0" err="1" smtClean="0"/>
              <a:t>shadowRadius</a:t>
            </a:r>
            <a:r>
              <a:rPr kumimoji="1" lang="zh-CN" altLang="en-US" dirty="0" smtClean="0"/>
              <a:t>一起使用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android:singleLine</a:t>
            </a:r>
            <a:r>
              <a:rPr kumimoji="1" lang="en-US" altLang="zh-CN" dirty="0" smtClean="0"/>
              <a:t>               //</a:t>
            </a:r>
            <a:r>
              <a:rPr kumimoji="1" lang="zh-CN" altLang="en-US" dirty="0" smtClean="0"/>
              <a:t>设置单行显示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android:textColorLink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设置文字链接的颜色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android:textScaleX</a:t>
            </a:r>
            <a:r>
              <a:rPr kumimoji="1" lang="en-US" altLang="zh-CN" dirty="0" smtClean="0"/>
              <a:t>              //</a:t>
            </a:r>
            <a:r>
              <a:rPr kumimoji="1" lang="zh-CN" altLang="en-US" dirty="0" smtClean="0"/>
              <a:t>设置文字之间间隔，默认为</a:t>
            </a:r>
            <a:r>
              <a:rPr kumimoji="1" lang="en-US" altLang="zh-CN" dirty="0" smtClean="0"/>
              <a:t>1.0f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android:textStyle</a:t>
            </a:r>
            <a:r>
              <a:rPr kumimoji="1" lang="en-US" altLang="zh-CN" dirty="0" smtClean="0"/>
              <a:t>                //</a:t>
            </a:r>
            <a:r>
              <a:rPr kumimoji="1" lang="zh-CN" altLang="en-US" dirty="0" smtClean="0"/>
              <a:t>设置字形 </a:t>
            </a:r>
            <a:r>
              <a:rPr kumimoji="1" lang="en-US" altLang="zh-CN" dirty="0" smtClean="0"/>
              <a:t>bold(</a:t>
            </a:r>
            <a:r>
              <a:rPr kumimoji="1" lang="zh-CN" altLang="en-US" dirty="0" smtClean="0"/>
              <a:t>粗体</a:t>
            </a:r>
            <a:r>
              <a:rPr kumimoji="1" lang="en-US" altLang="zh-CN" dirty="0" smtClean="0"/>
              <a:t>) 0, italic(</a:t>
            </a:r>
            <a:r>
              <a:rPr kumimoji="1" lang="zh-CN" altLang="en-US" dirty="0" smtClean="0"/>
              <a:t>斜体</a:t>
            </a:r>
            <a:r>
              <a:rPr kumimoji="1" lang="en-US" altLang="zh-CN" dirty="0" smtClean="0"/>
              <a:t>) 1, </a:t>
            </a:r>
            <a:r>
              <a:rPr kumimoji="1" lang="en-US" altLang="zh-CN" dirty="0" err="1" smtClean="0"/>
              <a:t>bolditalic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又粗又斜</a:t>
            </a:r>
            <a:r>
              <a:rPr kumimoji="1" lang="en-US" altLang="zh-CN" dirty="0" smtClean="0"/>
              <a:t>) 2, </a:t>
            </a:r>
            <a:r>
              <a:rPr kumimoji="1" lang="zh-CN" altLang="en-US" dirty="0" smtClean="0"/>
              <a:t>可以设置一个或多个，用“</a:t>
            </a:r>
            <a:r>
              <a:rPr kumimoji="1" lang="en-US" altLang="zh-CN" dirty="0" smtClean="0"/>
              <a:t>|”</a:t>
            </a:r>
            <a:r>
              <a:rPr kumimoji="1" lang="zh-CN" altLang="en-US" dirty="0" smtClean="0"/>
              <a:t>隔开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android:typeface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设置文本字体，必须是以下常量值之一：</a:t>
            </a:r>
            <a:r>
              <a:rPr kumimoji="1" lang="en-US" altLang="zh-CN" dirty="0" smtClean="0"/>
              <a:t>normal 0, sans 1, serif 2, </a:t>
            </a:r>
            <a:r>
              <a:rPr kumimoji="1" lang="en-US" altLang="zh-CN" dirty="0" err="1" smtClean="0"/>
              <a:t>monospace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等宽字体</a:t>
            </a:r>
            <a:r>
              <a:rPr kumimoji="1" lang="en-US" altLang="zh-CN" dirty="0" smtClean="0"/>
              <a:t>) 3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dialog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schina.net" TargetMode="External"/><Relationship Id="rId12" Type="http://schemas.openxmlformats.org/officeDocument/2006/relationships/hyperlink" Target="http://www.iteye.com" TargetMode="External"/><Relationship Id="rId13" Type="http://schemas.openxmlformats.org/officeDocument/2006/relationships/hyperlink" Target="http://android.tgbu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android.com/index.html" TargetMode="External"/><Relationship Id="rId4" Type="http://schemas.openxmlformats.org/officeDocument/2006/relationships/hyperlink" Target="http://www.eoeandroid.com" TargetMode="External"/><Relationship Id="rId5" Type="http://schemas.openxmlformats.org/officeDocument/2006/relationships/hyperlink" Target="http://www.apkbus.com" TargetMode="External"/><Relationship Id="rId6" Type="http://schemas.openxmlformats.org/officeDocument/2006/relationships/hyperlink" Target="http://www.csdn.net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xitu.io" TargetMode="External"/><Relationship Id="rId9" Type="http://schemas.openxmlformats.org/officeDocument/2006/relationships/hyperlink" Target="http://www.23code.com" TargetMode="External"/><Relationship Id="rId10" Type="http://schemas.openxmlformats.org/officeDocument/2006/relationships/hyperlink" Target="http://www.cnblog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：主要存放超超高密度图片，背景图：</a:t>
            </a:r>
            <a:r>
              <a:rPr kumimoji="1" lang="en-US" altLang="zh-CN" sz="1800" dirty="0"/>
              <a:t>1080 x 1920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144 x 144</a:t>
            </a:r>
            <a:r>
              <a:rPr kumimoji="1" lang="zh-CN" altLang="en-US" sz="1800" dirty="0"/>
              <a:t>，适配机型：谷歌 </a:t>
            </a:r>
            <a:r>
              <a:rPr kumimoji="1" lang="en-US" altLang="zh-CN" sz="1800" dirty="0"/>
              <a:t>Nexus 4</a:t>
            </a:r>
          </a:p>
          <a:p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：主要存放超高密度图片，背景图：</a:t>
            </a:r>
            <a:r>
              <a:rPr kumimoji="1" lang="en-US" altLang="zh-CN" sz="1800" dirty="0"/>
              <a:t>720 x 1280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96 x 96</a:t>
            </a:r>
            <a:r>
              <a:rPr kumimoji="1" lang="zh-CN" altLang="en-US" sz="1800" dirty="0"/>
              <a:t>，适配机型：小米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等大屏手机</a:t>
            </a:r>
          </a:p>
          <a:p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：主要放高密度图片：背景图：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72 x 72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WVGA(480 x 800)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FWVGA(480 x 854)</a:t>
            </a:r>
          </a:p>
          <a:p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：主要放中密度图片：背景图 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48 x 48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HVGA(320 x 480)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中控件的使用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文本控件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EditText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按钮控件 </a:t>
            </a:r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ImageButton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/>
              <a:t>ImageView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选择控件 </a:t>
            </a:r>
            <a:r>
              <a:rPr kumimoji="1" lang="en-US" altLang="zh-CN" sz="2000" dirty="0" err="1" smtClean="0"/>
              <a:t>RadioButton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CheckBoxz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smtClean="0"/>
              <a:t>Switch</a:t>
            </a:r>
          </a:p>
          <a:p>
            <a:r>
              <a:rPr kumimoji="1" lang="zh-CN" altLang="en-US" sz="2000" dirty="0" smtClean="0"/>
              <a:t>进度条 </a:t>
            </a:r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SeekBar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时间选择 </a:t>
            </a:r>
            <a:r>
              <a:rPr kumimoji="1" lang="en-US" altLang="zh-CN" sz="2000" dirty="0" err="1" smtClean="0"/>
              <a:t>DatePicker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TimePicker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列表控件 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GridView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Spinner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ScrollView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TextView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用于向用户显示文本信息，还可以显示图片</a:t>
            </a:r>
            <a:endParaRPr kumimoji="1" lang="en-US" altLang="zh-CN" sz="2000" dirty="0"/>
          </a:p>
          <a:p>
            <a:r>
              <a:rPr kumimoji="1" lang="en-US" altLang="zh-CN" sz="2000" dirty="0" err="1"/>
              <a:t>TextView</a:t>
            </a:r>
            <a:r>
              <a:rPr kumimoji="1" lang="zh-CN" altLang="en-US" sz="2000" dirty="0"/>
              <a:t>的常用属性有以下一些：</a:t>
            </a:r>
          </a:p>
          <a:p>
            <a:r>
              <a:rPr kumimoji="1" lang="en-US" altLang="zh-CN" sz="2000" dirty="0" err="1" smtClean="0"/>
              <a:t>android:text</a:t>
            </a:r>
            <a:r>
              <a:rPr kumimoji="1" lang="en-US" altLang="zh-CN" sz="2000" dirty="0" smtClean="0"/>
              <a:t>             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</a:t>
            </a:r>
            <a:r>
              <a:rPr kumimoji="1" lang="zh-CN" altLang="en-US" sz="2000" dirty="0" smtClean="0"/>
              <a:t>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android:textSize</a:t>
            </a:r>
            <a:r>
              <a:rPr kumimoji="1" lang="zh-CN" altLang="zh-CN" sz="2000" dirty="0" smtClean="0"/>
              <a:t> </a:t>
            </a:r>
            <a:r>
              <a:rPr kumimoji="1" lang="en-US" altLang="zh-CN" sz="2000" dirty="0" smtClean="0"/>
              <a:t>			</a:t>
            </a:r>
            <a:r>
              <a:rPr kumimoji="1" lang="en-US" altLang="zh-CN" sz="2000" dirty="0" smtClean="0"/>
              <a:t>/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设置文本字体</a:t>
            </a:r>
            <a:r>
              <a:rPr kumimoji="1" lang="zh-CN" altLang="en-US" sz="2000" dirty="0" smtClean="0"/>
              <a:t>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android:textColor</a:t>
            </a:r>
            <a:r>
              <a:rPr kumimoji="1" lang="en-US" altLang="zh-CN" sz="2000" dirty="0" smtClean="0"/>
              <a:t>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android:background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设置背景颜色，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	</a:t>
            </a:r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:</a:t>
            </a:r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内部文字显示的位置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是否显示单行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如果内容单行显示不全会以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结尾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9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帧布局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线性布局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横向布局、纵向布局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相对布局，可以相对</a:t>
            </a:r>
            <a:r>
              <a:rPr kumimoji="1" lang="en-US" altLang="zh-CN" sz="2000" dirty="0" err="1"/>
              <a:t>RelativeLayout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或者其他控件进行布局，是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大布局当中最为灵活的布局方式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绝对布局，灵活性差，基本已经被弃用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表格布局，基本已经被弃用</a:t>
            </a:r>
            <a:endParaRPr kumimoji="1" lang="en-US" altLang="zh-CN" sz="2000" dirty="0"/>
          </a:p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之间的嵌套使用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0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layout_margin</a:t>
            </a:r>
            <a:r>
              <a:rPr kumimoji="1" lang="zh-CN" altLang="en-US" sz="2000" dirty="0" smtClean="0"/>
              <a:t> 用于设置控件边缘相对于父控件的边距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layout_padding</a:t>
            </a:r>
            <a:r>
              <a:rPr kumimoji="1" lang="zh-CN" altLang="en-US" sz="2000" dirty="0" smtClean="0"/>
              <a:t> 用于设置控件内容相对于控件边缘的边距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layout_width</a:t>
            </a:r>
            <a:r>
              <a:rPr kumimoji="1" lang="en-US" altLang="zh-CN" sz="2000" dirty="0" smtClean="0"/>
              <a:t>/height</a:t>
            </a:r>
            <a:r>
              <a:rPr kumimoji="1" lang="zh-CN" altLang="en-US" sz="2000" dirty="0" smtClean="0"/>
              <a:t> 用于设置控件的高度和宽度</a:t>
            </a:r>
            <a:endParaRPr kumimoji="1" lang="en-US" altLang="zh-CN" sz="2000" dirty="0" smtClean="0"/>
          </a:p>
          <a:p>
            <a:pPr lvl="1"/>
            <a:r>
              <a:rPr lang="en-US" altLang="zh-CN" sz="1600" i="1" dirty="0" err="1" smtClean="0"/>
              <a:t>wrap_content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 smtClean="0"/>
              <a:t>match_parent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/>
              <a:t>fill_parent</a:t>
            </a:r>
            <a:endParaRPr kumimoji="1" lang="en-US" altLang="zh-CN" sz="16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用于设置布局里面内容的对其方式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layout_gravity</a:t>
            </a:r>
            <a:r>
              <a:rPr kumimoji="1" lang="zh-CN" altLang="en-US" sz="2000" dirty="0" smtClean="0"/>
              <a:t> 用于设置组件的对齐方式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04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线性布局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=“vertical” </a:t>
            </a:r>
            <a:r>
              <a:rPr kumimoji="1" lang="zh-CN" altLang="en-US" sz="2000" dirty="0" smtClean="0"/>
              <a:t>  垂直布局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=“horizontal”</a:t>
            </a:r>
            <a:r>
              <a:rPr kumimoji="1" lang="zh-CN" altLang="en-US" sz="2000" dirty="0" smtClean="0"/>
              <a:t>   水平布局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android:layout_weight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 权重，</a:t>
            </a:r>
            <a:r>
              <a:rPr kumimoji="1" lang="zh-CN" altLang="en-US" sz="2000" dirty="0" smtClean="0"/>
              <a:t>表示</a:t>
            </a:r>
            <a:r>
              <a:rPr kumimoji="1" lang="zh-CN" altLang="en-US" sz="2000" dirty="0"/>
              <a:t>子元素占据</a:t>
            </a:r>
            <a:r>
              <a:rPr kumimoji="1" lang="zh-CN" altLang="en-US" sz="2000" dirty="0" smtClean="0"/>
              <a:t>的</a:t>
            </a:r>
            <a:r>
              <a:rPr kumimoji="1" lang="zh-CN" altLang="en-US" sz="2000" dirty="0" smtClean="0"/>
              <a:t>父级容器</a:t>
            </a:r>
            <a:r>
              <a:rPr kumimoji="1" lang="zh-CN" altLang="en-US" sz="2000" dirty="0" smtClean="0"/>
              <a:t>大小的比例</a:t>
            </a:r>
            <a:r>
              <a:rPr kumimoji="1" lang="zh-CN" altLang="en-US" sz="2000" dirty="0" smtClean="0"/>
              <a:t>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可以根据屏幕的大小自动的进行调整。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表格布局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TableRow</a:t>
            </a:r>
            <a:r>
              <a:rPr kumimoji="1" lang="zh-CN" altLang="en-US" sz="1800" dirty="0" smtClean="0"/>
              <a:t> 布局中的行，其中可以放置控件</a:t>
            </a:r>
            <a:endParaRPr kumimoji="1" lang="en-US" altLang="zh-CN" sz="18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zh-CN" altLang="en-US" sz="1800" dirty="0" smtClean="0"/>
              <a:t>中的列以列最大的行中的列为准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Shrinkable  </a:t>
            </a:r>
            <a:r>
              <a:rPr kumimoji="1" lang="zh-CN" altLang="en-US" sz="1800" dirty="0"/>
              <a:t>表示该列的宽度可以进行收缩，以使表格能够适应父容器的大小</a:t>
            </a:r>
          </a:p>
          <a:p>
            <a:r>
              <a:rPr kumimoji="1" lang="en-US" altLang="zh-CN" sz="1800" dirty="0"/>
              <a:t>Stretchable </a:t>
            </a:r>
            <a:r>
              <a:rPr kumimoji="1" lang="zh-CN" altLang="en-US" sz="1800" dirty="0"/>
              <a:t>表示该列的宽度可以进行拉伸，以使能够填满表格中的空闲空间</a:t>
            </a:r>
          </a:p>
          <a:p>
            <a:r>
              <a:rPr kumimoji="1" lang="en-US" altLang="zh-CN" sz="1800" dirty="0"/>
              <a:t>Collapsed  </a:t>
            </a:r>
            <a:r>
              <a:rPr kumimoji="1" lang="zh-CN" altLang="en-US" sz="1800" dirty="0" smtClean="0"/>
              <a:t>表示该列会被隐藏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AbsoluteLayou</a:t>
            </a:r>
            <a:r>
              <a:rPr kumimoji="1" lang="zh-CN" altLang="en-US" sz="1800" dirty="0" smtClean="0"/>
              <a:t> 绝对布局：</a:t>
            </a:r>
            <a:endParaRPr kumimoji="1" lang="en-US" altLang="zh-CN" sz="1800" dirty="0" smtClean="0"/>
          </a:p>
          <a:p>
            <a:r>
              <a:rPr kumimoji="1" lang="zh-CN" altLang="en-US" sz="1800" dirty="0"/>
              <a:t>中将所有的子元素通过设置</a:t>
            </a:r>
            <a:r>
              <a:rPr kumimoji="1" lang="en-US" altLang="zh-CN" sz="1800" dirty="0" err="1"/>
              <a:t>android:layout_x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和 </a:t>
            </a:r>
            <a:r>
              <a:rPr kumimoji="1" lang="en-US" altLang="zh-CN" sz="1800" dirty="0" err="1"/>
              <a:t>android:layout_y</a:t>
            </a:r>
            <a:r>
              <a:rPr kumimoji="1" lang="zh-CN" altLang="en-US" sz="1800" dirty="0"/>
              <a:t>属性，将子元素的坐标位置固定下</a:t>
            </a:r>
            <a:r>
              <a:rPr kumimoji="1" lang="zh-CN" altLang="en-US" sz="1800" dirty="0" smtClean="0"/>
              <a:t>来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px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  <a:p>
            <a:endParaRPr kumimoji="1" lang="en-US" altLang="zh-CN" sz="18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80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Relativelayout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err="1"/>
              <a:t>android:layout_toLeftOf</a:t>
            </a:r>
            <a:r>
              <a:rPr kumimoji="1" lang="en-US" altLang="zh-TW" dirty="0"/>
              <a:t> 	 	</a:t>
            </a:r>
            <a:r>
              <a:rPr kumimoji="1" lang="zh-TW" altLang="en-US" dirty="0"/>
              <a:t>该组件位于引用组件的左方</a:t>
            </a:r>
          </a:p>
          <a:p>
            <a:r>
              <a:rPr kumimoji="1" lang="en-US" altLang="zh-TW" dirty="0" err="1"/>
              <a:t>android:layout_toRightOf</a:t>
            </a:r>
            <a:r>
              <a:rPr kumimoji="1" lang="en-US" altLang="zh-TW" dirty="0"/>
              <a:t> 		</a:t>
            </a:r>
            <a:r>
              <a:rPr kumimoji="1" lang="zh-TW" altLang="en-US" dirty="0"/>
              <a:t>该组件位于引用组件的右方</a:t>
            </a:r>
          </a:p>
          <a:p>
            <a:r>
              <a:rPr kumimoji="1" lang="en-US" altLang="zh-TW" dirty="0" err="1"/>
              <a:t>android:layout_above</a:t>
            </a:r>
            <a:r>
              <a:rPr kumimoji="1" lang="en-US" altLang="zh-TW" dirty="0"/>
              <a:t> 			</a:t>
            </a:r>
            <a:r>
              <a:rPr kumimoji="1" lang="zh-TW" altLang="en-US" dirty="0"/>
              <a:t>该组件位于引用组件的上方</a:t>
            </a:r>
          </a:p>
          <a:p>
            <a:r>
              <a:rPr kumimoji="1" lang="en-US" altLang="zh-TW" dirty="0" err="1"/>
              <a:t>android:layout_below</a:t>
            </a:r>
            <a:r>
              <a:rPr kumimoji="1" lang="en-US" altLang="zh-TW" dirty="0"/>
              <a:t> 		    	</a:t>
            </a:r>
            <a:r>
              <a:rPr kumimoji="1" lang="zh-TW" altLang="en-US" dirty="0"/>
              <a:t>该组件位于引用组件的下方</a:t>
            </a:r>
          </a:p>
          <a:p>
            <a:r>
              <a:rPr kumimoji="1" lang="en-US" altLang="zh-TW" dirty="0" err="1"/>
              <a:t>android:layout_alignParentLeft</a:t>
            </a:r>
            <a:r>
              <a:rPr kumimoji="1" lang="en-US" altLang="zh-TW" dirty="0"/>
              <a:t>  	</a:t>
            </a:r>
            <a:r>
              <a:rPr kumimoji="1" lang="zh-TW" altLang="en-US" dirty="0"/>
              <a:t>该组件是否对齐父组件的左端</a:t>
            </a:r>
          </a:p>
          <a:p>
            <a:r>
              <a:rPr kumimoji="1" lang="en-US" altLang="zh-TW" dirty="0" err="1"/>
              <a:t>android:layout_alignParentRight</a:t>
            </a:r>
            <a:r>
              <a:rPr kumimoji="1" lang="en-US" altLang="zh-TW" dirty="0"/>
              <a:t> 	</a:t>
            </a:r>
            <a:r>
              <a:rPr kumimoji="1" lang="zh-TW" altLang="en-US" dirty="0" smtClean="0"/>
              <a:t>该组件是否</a:t>
            </a:r>
            <a:r>
              <a:rPr kumimoji="1" lang="zh-CN" altLang="en-US" dirty="0" smtClean="0"/>
              <a:t>对</a:t>
            </a:r>
            <a:r>
              <a:rPr kumimoji="1" lang="zh-TW" altLang="en-US" dirty="0" smtClean="0"/>
              <a:t>齐其父组</a:t>
            </a:r>
            <a:r>
              <a:rPr kumimoji="1" lang="zh-TW" altLang="en-US" dirty="0"/>
              <a:t>件的右端</a:t>
            </a:r>
          </a:p>
          <a:p>
            <a:r>
              <a:rPr kumimoji="1" lang="en-US" altLang="zh-TW" dirty="0" err="1"/>
              <a:t>android:layout_alignParentTop</a:t>
            </a:r>
            <a:r>
              <a:rPr kumimoji="1" lang="en-US" altLang="zh-TW" dirty="0"/>
              <a:t>   	</a:t>
            </a:r>
            <a:r>
              <a:rPr kumimoji="1" lang="zh-TW" altLang="en-US" dirty="0"/>
              <a:t>该组件是否对齐父组件的顶部</a:t>
            </a:r>
          </a:p>
          <a:p>
            <a:r>
              <a:rPr kumimoji="1" lang="en-US" altLang="zh-TW" dirty="0" err="1"/>
              <a:t>android:layout_alignParentBottom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该组件是否对齐父组</a:t>
            </a:r>
            <a:r>
              <a:rPr kumimoji="1" lang="zh-TW" altLang="en-US" dirty="0"/>
              <a:t>件的</a:t>
            </a:r>
            <a:r>
              <a:rPr kumimoji="1" lang="zh-TW" altLang="en-US" dirty="0" smtClean="0"/>
              <a:t>底部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android:layout_alignBottom</a:t>
            </a:r>
            <a:r>
              <a:rPr kumimoji="1" lang="zh-CN" altLang="en-US" dirty="0" smtClean="0"/>
              <a:t> 底部和指定组件对其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Top</a:t>
            </a:r>
            <a:r>
              <a:rPr kumimoji="1" lang="zh-CN" altLang="en-US" dirty="0" smtClean="0"/>
              <a:t>  顶部与指定组件对其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Left</a:t>
            </a:r>
            <a:r>
              <a:rPr kumimoji="1" lang="zh-CN" altLang="en-US" dirty="0" smtClean="0"/>
              <a:t> 左边与指定组件对其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Right</a:t>
            </a:r>
            <a:r>
              <a:rPr kumimoji="1" lang="zh-CN" altLang="en-US" dirty="0" smtClean="0"/>
              <a:t> 右边与指定组件对其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android:layout_centerInParent</a:t>
            </a:r>
            <a:r>
              <a:rPr kumimoji="1" lang="en-US" altLang="zh-TW" dirty="0" smtClean="0"/>
              <a:t> 	  </a:t>
            </a:r>
            <a:r>
              <a:rPr kumimoji="1" lang="zh-TW" altLang="en-US" dirty="0" smtClean="0"/>
              <a:t>该组件是否相对于父组件居中</a:t>
            </a:r>
          </a:p>
          <a:p>
            <a:r>
              <a:rPr kumimoji="1" lang="en-US" altLang="zh-TW" dirty="0" err="1" smtClean="0"/>
              <a:t>android:layout_centerHorizontal</a:t>
            </a:r>
            <a:r>
              <a:rPr kumimoji="1" lang="en-US" altLang="zh-TW" dirty="0" smtClean="0"/>
              <a:t>   </a:t>
            </a:r>
            <a:r>
              <a:rPr kumimoji="1" lang="en-US" altLang="zh-TW" dirty="0"/>
              <a:t>	</a:t>
            </a:r>
            <a:r>
              <a:rPr kumimoji="1" lang="zh-TW" altLang="en-US" dirty="0"/>
              <a:t>该组件是否横向居中</a:t>
            </a:r>
          </a:p>
          <a:p>
            <a:r>
              <a:rPr kumimoji="1" lang="en-US" altLang="zh-TW" dirty="0" err="1"/>
              <a:t>android:layout_centerVertical</a:t>
            </a:r>
            <a:r>
              <a:rPr kumimoji="1" lang="en-US" altLang="zh-TW" dirty="0"/>
              <a:t> 	  	</a:t>
            </a:r>
            <a:r>
              <a:rPr kumimoji="1" lang="zh-TW" altLang="en-US" dirty="0"/>
              <a:t>该组件是否垂直</a:t>
            </a:r>
            <a:r>
              <a:rPr kumimoji="1" lang="zh-TW" altLang="en-US" dirty="0" smtClean="0"/>
              <a:t>居中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帧布局，没有位置概念，所有的子控件默认都会以屏幕的左上角对其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无需调整位置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后添加的控件会遮盖先添加的控件。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foreground</a:t>
            </a:r>
            <a:r>
              <a:rPr kumimoji="1" lang="zh-CN" altLang="en-US" sz="2400" dirty="0" smtClean="0"/>
              <a:t>设置绘制在所有子控件之上的内容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Android:foregroundGravity</a:t>
            </a:r>
            <a:r>
              <a:rPr kumimoji="1" lang="zh-CN" altLang="en-US" sz="2400" dirty="0" smtClean="0"/>
              <a:t>设置绘制在所有子控件之上的</a:t>
            </a:r>
            <a:r>
              <a:rPr kumimoji="1" lang="en-US" altLang="zh-CN" sz="2400" dirty="0" smtClean="0"/>
              <a:t>gravity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8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0623"/>
            <a:ext cx="8229600" cy="895414"/>
          </a:xfrm>
        </p:spPr>
        <p:txBody>
          <a:bodyPr/>
          <a:lstStyle/>
          <a:p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784791"/>
            <a:ext cx="8515551" cy="60732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hlinkClick r:id="rId2"/>
              </a:rPr>
              <a:t>http://developer.android.com/guide/topics/ui/</a:t>
            </a:r>
            <a:r>
              <a:rPr kumimoji="1" lang="en-US" altLang="zh-CN" sz="2000" dirty="0" smtClean="0">
                <a:hlinkClick r:id="rId2"/>
              </a:rPr>
              <a:t>dialogs.html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lang="en-US" altLang="zh-CN" sz="2000" dirty="0" err="1"/>
              <a:t>AlertDialog.Builder</a:t>
            </a:r>
            <a:r>
              <a:rPr lang="en-US" altLang="zh-CN" sz="2000" dirty="0"/>
              <a:t> builder = new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AlertDialog.Builder</a:t>
            </a:r>
            <a:r>
              <a:rPr lang="en-US" altLang="zh-CN" sz="2000" b="1" dirty="0"/>
              <a:t>(</a:t>
            </a:r>
            <a:r>
              <a:rPr lang="en-US" altLang="zh-CN" sz="2000" dirty="0"/>
              <a:t>this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builder.create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err="1" smtClean="0"/>
              <a:t>alertDialog.show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显示</a:t>
            </a:r>
            <a:r>
              <a:rPr lang="en-US" altLang="zh-CN" sz="2000" b="1" dirty="0" smtClean="0"/>
              <a:t>dialog</a:t>
            </a:r>
          </a:p>
          <a:p>
            <a:r>
              <a:rPr lang="en-US" altLang="zh-CN" sz="2000" b="1" dirty="0" err="1" smtClean="0"/>
              <a:t>alertDialog.cancel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；取消</a:t>
            </a:r>
            <a:r>
              <a:rPr lang="en-US" altLang="zh-CN" sz="2000" b="1" dirty="0" smtClean="0"/>
              <a:t>dialog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r>
              <a:rPr kumimoji="1" lang="en-US" altLang="zh-CN" sz="2000" b="1" dirty="0" err="1" smtClean="0"/>
              <a:t>builder</a:t>
            </a:r>
            <a:r>
              <a:rPr kumimoji="1" lang="en-US" altLang="zh-CN" sz="2000" b="1" dirty="0" err="1" smtClean="0"/>
              <a:t>.setTitle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title</a:t>
            </a:r>
          </a:p>
          <a:p>
            <a:r>
              <a:rPr kumimoji="1" lang="en-US" altLang="zh-CN" sz="2000" b="1" dirty="0" err="1" smtClean="0"/>
              <a:t>builder.setMessage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设置内容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builder.setPositiveButton</a:t>
            </a:r>
            <a:r>
              <a:rPr kumimoji="1" lang="en-US" altLang="zh-CN" sz="2000" b="1" dirty="0" smtClean="0"/>
              <a:t>(p1,p2);</a:t>
            </a:r>
            <a:r>
              <a:rPr kumimoji="1" lang="zh-CN" altLang="en-US" sz="2000" b="1" dirty="0" smtClean="0"/>
              <a:t>设置右边按钮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builder.setNegativeButton</a:t>
            </a:r>
            <a:r>
              <a:rPr kumimoji="1" lang="en-US" altLang="zh-CN" sz="2000" b="1" dirty="0" smtClean="0"/>
              <a:t>(p1,p2)</a:t>
            </a:r>
            <a:r>
              <a:rPr kumimoji="1" lang="zh-CN" altLang="zh-CN" sz="2000" b="1" dirty="0" smtClean="0"/>
              <a:t>;</a:t>
            </a:r>
            <a:r>
              <a:rPr kumimoji="1" lang="zh-CN" altLang="en-US" sz="2000" b="1" dirty="0" smtClean="0"/>
              <a:t>设置左边按钮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builder.setNeutralButton</a:t>
            </a:r>
            <a:r>
              <a:rPr kumimoji="1" lang="zh-CN" altLang="en-US" sz="2000" b="1" dirty="0" smtClean="0"/>
              <a:t>(</a:t>
            </a:r>
            <a:r>
              <a:rPr kumimoji="1" lang="en-US" altLang="zh-CN" sz="2000" b="1" dirty="0" smtClean="0"/>
              <a:t>p1,p2);</a:t>
            </a:r>
            <a:r>
              <a:rPr kumimoji="1" lang="zh-CN" altLang="en-US" sz="2000" b="1" dirty="0" smtClean="0"/>
              <a:t>设置中间按钮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builder.setCancelable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touch</a:t>
            </a:r>
            <a:r>
              <a:rPr kumimoji="1" lang="zh-CN" altLang="en-US" sz="2000" b="1" dirty="0" smtClean="0"/>
              <a:t>屏幕是否消失</a:t>
            </a:r>
            <a:endParaRPr kumimoji="1" lang="en-US" altLang="zh-CN" sz="2000" b="1" dirty="0" smtClean="0"/>
          </a:p>
          <a:p>
            <a:r>
              <a:rPr kumimoji="1" lang="en-US" altLang="zh-CN" sz="2000" dirty="0" err="1" smtClean="0"/>
              <a:t>builder.setItems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设置列表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setMultiChoiceItems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设置多选列表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builder.setSingleChoiceItems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设置单选列表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builder.setIcon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图标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setView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显示自定义的</a:t>
            </a:r>
            <a:r>
              <a:rPr kumimoji="1" lang="en-US" altLang="zh-CN" sz="2000" dirty="0" smtClean="0"/>
              <a:t>view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81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开发者常用网站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hlinkClick r:id="rId3"/>
              </a:rPr>
              <a:t>http://developer.android.com/</a:t>
            </a:r>
            <a:r>
              <a:rPr kumimoji="1" lang="en-US" altLang="zh-CN" sz="2000" dirty="0" smtClean="0">
                <a:hlinkClick r:id="rId3"/>
              </a:rPr>
              <a:t>index.html</a:t>
            </a:r>
            <a:endParaRPr kumimoji="1" lang="en-US" altLang="zh-CN" sz="2000" dirty="0" smtClean="0">
              <a:hlinkClick r:id="rId4"/>
            </a:endParaRPr>
          </a:p>
          <a:p>
            <a:r>
              <a:rPr kumimoji="1" lang="en-US" altLang="zh-CN" sz="2000" dirty="0" smtClean="0">
                <a:hlinkClick r:id="rId4"/>
              </a:rPr>
              <a:t>www.eoeandroid.com</a:t>
            </a:r>
            <a:r>
              <a:rPr kumimoji="1" lang="en-US" altLang="zh-CN" sz="2000" dirty="0" smtClean="0"/>
              <a:t> </a:t>
            </a:r>
          </a:p>
          <a:p>
            <a:r>
              <a:rPr kumimoji="1" lang="en-US" altLang="zh-CN" sz="2000" dirty="0" smtClean="0">
                <a:hlinkClick r:id="rId5"/>
              </a:rPr>
              <a:t>www.apkbus.com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6"/>
              </a:rPr>
              <a:t>www</a:t>
            </a:r>
            <a:r>
              <a:rPr kumimoji="1" lang="en-US" altLang="zh-CN" sz="2000" dirty="0" smtClean="0">
                <a:hlinkClick r:id="rId6"/>
              </a:rPr>
              <a:t>.csdn.net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7"/>
              </a:rPr>
              <a:t>https://github.com</a:t>
            </a:r>
            <a:r>
              <a:rPr kumimoji="1" lang="en-US" altLang="zh-CN" sz="2000" dirty="0" smtClean="0">
                <a:hlinkClick r:id="rId7"/>
              </a:rPr>
              <a:t>/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8"/>
              </a:rPr>
              <a:t>https</a:t>
            </a:r>
            <a:r>
              <a:rPr kumimoji="1" lang="en-US" altLang="zh-CN" sz="2000" dirty="0">
                <a:hlinkClick r:id="rId8"/>
              </a:rPr>
              <a:t>://</a:t>
            </a:r>
            <a:r>
              <a:rPr kumimoji="1" lang="en-US" altLang="zh-CN" sz="2000" dirty="0" smtClean="0">
                <a:hlinkClick r:id="rId8"/>
              </a:rPr>
              <a:t>xitu.io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稀土，大神级别开发者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>
                <a:hlinkClick r:id="rId9"/>
              </a:rPr>
              <a:t>http://www.</a:t>
            </a:r>
            <a:r>
              <a:rPr kumimoji="1" lang="en-US" altLang="zh-CN" sz="2000" dirty="0" smtClean="0">
                <a:hlinkClick r:id="rId9"/>
              </a:rPr>
              <a:t>23code.com</a:t>
            </a:r>
            <a:r>
              <a:rPr kumimoji="1" lang="zh-CN" altLang="en-US" sz="2000" dirty="0" smtClean="0"/>
              <a:t> 源码分享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0"/>
              </a:rPr>
              <a:t>http://</a:t>
            </a:r>
            <a:r>
              <a:rPr kumimoji="1" lang="en-US" altLang="zh-CN" sz="2000" dirty="0" smtClean="0">
                <a:hlinkClick r:id="rId10"/>
              </a:rPr>
              <a:t>www.cnblogs.com</a:t>
            </a:r>
            <a:r>
              <a:rPr kumimoji="1" lang="zh-CN" altLang="en-US" sz="2000" dirty="0" smtClean="0"/>
              <a:t> 博客园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1"/>
              </a:rPr>
              <a:t>http://</a:t>
            </a:r>
            <a:r>
              <a:rPr kumimoji="1" lang="en-US" altLang="zh-CN" sz="2000" dirty="0" smtClean="0">
                <a:hlinkClick r:id="rId11"/>
              </a:rPr>
              <a:t>www.oschina.net</a:t>
            </a:r>
            <a:r>
              <a:rPr kumimoji="1" lang="zh-CN" altLang="en-US" sz="2000" dirty="0" smtClean="0"/>
              <a:t> 开源中国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2"/>
              </a:rPr>
              <a:t>http://</a:t>
            </a:r>
            <a:r>
              <a:rPr kumimoji="1" lang="en-US" altLang="zh-CN" sz="2000" dirty="0" smtClean="0">
                <a:hlinkClick r:id="rId12"/>
              </a:rPr>
              <a:t>www.iteye.com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3"/>
              </a:rPr>
              <a:t>http://</a:t>
            </a:r>
            <a:r>
              <a:rPr kumimoji="1" lang="en-US" altLang="zh-CN" sz="2000" dirty="0" smtClean="0">
                <a:hlinkClick r:id="rId13"/>
              </a:rPr>
              <a:t>android.tgbus.com</a:t>
            </a:r>
            <a:r>
              <a:rPr kumimoji="1" lang="zh-CN" altLang="en-US" sz="2000" dirty="0" smtClean="0"/>
              <a:t> 安卓中文网，关于</a:t>
            </a:r>
            <a:r>
              <a:rPr kumimoji="1" lang="en-US" altLang="zh-CN" sz="2000" dirty="0" smtClean="0"/>
              <a:t>ROM</a:t>
            </a:r>
            <a:r>
              <a:rPr kumimoji="1" lang="zh-CN" altLang="en-US" sz="2000" dirty="0" smtClean="0"/>
              <a:t>，评测，手机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3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3"/>
              </a:rPr>
              <a:t>http://developer.android.com/sdk/</a:t>
            </a:r>
            <a:r>
              <a:rPr kumimoji="1" lang="en-US" altLang="zh-CN" sz="1800" dirty="0" smtClean="0">
                <a:hlinkClick r:id="rId3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2386</Words>
  <Application>Microsoft Macintosh PowerPoint</Application>
  <PresentationFormat>全屏显示(4:3)</PresentationFormat>
  <Paragraphs>558</Paragraphs>
  <Slides>32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开发者常用网站</vt:lpstr>
      <vt:lpstr>Android开发环境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Android中控件的使用</vt:lpstr>
      <vt:lpstr>TextView</vt:lpstr>
      <vt:lpstr>Layout</vt:lpstr>
      <vt:lpstr>通用概念</vt:lpstr>
      <vt:lpstr>LinearLayout线性布局</vt:lpstr>
      <vt:lpstr>Relativelayout</vt:lpstr>
      <vt:lpstr>FramLayout</vt:lpstr>
      <vt:lpstr>Dialog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301</cp:revision>
  <dcterms:created xsi:type="dcterms:W3CDTF">2015-03-10T10:22:17Z</dcterms:created>
  <dcterms:modified xsi:type="dcterms:W3CDTF">2015-03-18T10:39:35Z</dcterms:modified>
</cp:coreProperties>
</file>