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77" r:id="rId23"/>
    <p:sldId id="275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72621" autoAdjust="0"/>
  </p:normalViewPr>
  <p:slideViewPr>
    <p:cSldViewPr snapToGrid="0" snapToObjects="1">
      <p:cViewPr varScale="1">
        <p:scale>
          <a:sx n="103" d="100"/>
          <a:sy n="103" d="100"/>
        </p:scale>
        <p:origin x="-9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就像我们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上的窗口，可以放置其他的控件（按钮，图片等）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oncreate</a:t>
            </a:r>
            <a:r>
              <a:rPr kumimoji="1" lang="en-US" altLang="zh-CN" dirty="0" err="1" smtClean="0">
                <a:sym typeface="Wingdings"/>
              </a:rPr>
              <a:t>onstart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onResume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onPause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onStop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onDestroy</a:t>
            </a:r>
            <a:r>
              <a:rPr kumimoji="1" lang="en-US" altLang="zh-CN" dirty="0" smtClean="0">
                <a:sym typeface="Wingdings"/>
              </a:rPr>
              <a:t>()</a:t>
            </a:r>
            <a:r>
              <a:rPr kumimoji="1" lang="zh-CN" altLang="en-US" dirty="0" smtClean="0">
                <a:sym typeface="Wingdings"/>
              </a:rPr>
              <a:t>   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onRestart</a:t>
            </a:r>
            <a:r>
              <a:rPr kumimoji="1" lang="en-US" altLang="zh-CN" dirty="0" smtClean="0">
                <a:sym typeface="Wingdings"/>
              </a:rPr>
              <a:t>();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5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启动其他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com.alan.androiddeme.MainActivity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Intent intent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1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一些常用的</a:t>
            </a:r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endParaRPr lang="en-US" altLang="zh-CN" sz="3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打电话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叫出拨号程序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Intent(Intent.ACTION_DIAL,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直接打电话出去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Intent(Intent.ACTION_CALL,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//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用這個，要在 </a:t>
            </a:r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AndroidManifest.xml 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中，加上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//&lt;uses-permission id="</a:t>
            </a:r>
            <a:r>
              <a:rPr lang="fr-FR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android.permission.CALL_PHONE</a:t>
            </a:r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 </a:t>
            </a:r>
          </a:p>
          <a:p>
            <a:r>
              <a:rPr lang="zh-CN" alt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</a:t>
            </a:r>
            <a:r>
              <a:rPr lang="fr-F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SMS/MMS</a:t>
            </a:r>
            <a:endParaRPr lang="fr-FR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调用短信程序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sms_body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"The SMS text");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vnd.android-dir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/mms-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传送消息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Uri.parse("smsto://0800000123");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Intent(Intent.ACTION_SENDTO,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"The SMS text");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startActivity(it);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MMS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Uri.parse("content://media/external/images/media/23");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"some text");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it.putExtra(Intent.EXTRA_STREAM,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mailto:xxx@abc.com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Intent.ACTION_SENDTO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("text/plain");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it=new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={"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String[] ccs={"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Intent.EXTRA_CC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ccs);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8. it.setType("message/rfc822");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9.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startActivity(Intent.createChooser(it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Client"));</a:t>
            </a:r>
          </a:p>
          <a:p>
            <a:endParaRPr lang="fi-FI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传送附件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Intent.EXTRA_STREAM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"file:///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/mysong.mp3");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sendIntent.setType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播放多媒体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uri = Uri.parse("file:///sdcard/song.mp3");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Intent(Intent.ACTION_VIEW,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Uri.withAppendedPath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MediaStore.Audio.Media.INTERNAL_CONTENT_URI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"1");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</a:t>
            </a: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寻找某个应用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search?q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pname:pkg_name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full package path for an application 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显示某个应用的相关信息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details?id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application ID, find the ID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//by clicking on your application on Market home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//page, and notice the ID from the address bar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Uninstall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应用程序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Uri.fromParts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("package",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strPackageName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Intent.ACTION_DELETE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</a:t>
            </a:r>
          </a:p>
          <a:p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打开一张图片</a:t>
            </a:r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File(“/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/1.jpg”);</a:t>
            </a: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intent.setDataAndType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Uri.fromFile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(f),”image/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打开浏览器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Intent(</a:t>
            </a:r>
            <a:r>
              <a:rPr kumimoji="1" lang="en-US" altLang="zh-CN" dirty="0" err="1" smtClean="0"/>
              <a:t>Intent.ACTION_VIEW,Uri.parse</a:t>
            </a:r>
            <a:r>
              <a:rPr kumimoji="1" lang="en-US" altLang="zh-CN" dirty="0" smtClean="0"/>
              <a:t>(“http://</a:t>
            </a:r>
            <a:r>
              <a:rPr kumimoji="1" lang="en-US" altLang="zh-CN" dirty="0" err="1" smtClean="0"/>
              <a:t>www.baidu.com</a:t>
            </a:r>
            <a:r>
              <a:rPr kumimoji="1" lang="en-US" altLang="zh-CN" dirty="0" smtClean="0"/>
              <a:t>”));</a:t>
            </a:r>
          </a:p>
          <a:p>
            <a:r>
              <a:rPr kumimoji="1" lang="en-US" altLang="zh-CN" dirty="0" err="1" smtClean="0"/>
              <a:t>startActivity</a:t>
            </a:r>
            <a:r>
              <a:rPr kumimoji="1" lang="en-US" altLang="zh-CN" dirty="0" smtClean="0"/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46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builder.setAutoCancel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 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是否自动消失，默认为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builder.setLights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(0xff00ff00, 1000, 500);//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灯的颜色，灯的呼吸频率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builder.setOnlyAlertOnce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builder.setWhen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getTimeInMillis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builder.setTicker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雾霾预警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提示时但未下来时的显示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今天是严重雾霾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MainActivity.this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ServiceActiviy.class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getActivity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的点击事件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70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6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自定义类继承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String TAG =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@Override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(Context context, Intent intent)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String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intent.getStringExtra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(TAG,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onReceiver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中可以获取随广播而来的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这非常重要，就像无线电一样，包含很多有用的信息。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在创建完我们的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之后，还不能够使它进入工作状态，我们需要为它注册一个指定的广播地址。没有注册广播地址的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就像一个缺少选台按钮的收音机，虽然功能俱备，但也无法收到电台的信号。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静态注册广播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&lt;category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&lt;/receiver&gt;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配置了以上信息之后，只要是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这个地址的广播，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都能够接收的到。注意，这种方式的注册是常驻型的，也就是说当应用关闭后，如果有广播信息传来，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也会被系统调用而自动运行。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动态注册广播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注册了广播，就必须需要注销注册，否则会报错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receiver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 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filter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filter.addAction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(receiver, filter);  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在实际应用中，我们在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中注册了一个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，当这个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被销毁时如果没有解除注册，系统会报一个异常，提示我们是否忘记解除注册了。所以，记得在特定的地方执行解除注册操作：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unregisterReceiver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pl-PL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隐式意图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intent.putExtra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 "hello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 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Intent(this,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显示意图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广播优先级：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="998"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属性，并且依次减小。这个属性的范围在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，数值越大，优先级越高。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veloper.android.com/guide/topics/ui/notifiers/notification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：主要存放超超高密度图片，背景图：</a:t>
            </a:r>
            <a:r>
              <a:rPr kumimoji="1" lang="en-US" altLang="zh-CN" sz="1800" dirty="0"/>
              <a:t>1080 x 1920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144 x 144</a:t>
            </a:r>
            <a:r>
              <a:rPr kumimoji="1" lang="zh-CN" altLang="en-US" sz="1800" dirty="0"/>
              <a:t>，适配机型：谷歌 </a:t>
            </a:r>
            <a:r>
              <a:rPr kumimoji="1" lang="en-US" altLang="zh-CN" sz="1800" dirty="0"/>
              <a:t>Nexus 4</a:t>
            </a:r>
          </a:p>
          <a:p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：主要存放超高密度图片，背景图：</a:t>
            </a:r>
            <a:r>
              <a:rPr kumimoji="1" lang="en-US" altLang="zh-CN" sz="1800" dirty="0"/>
              <a:t>720 x 1280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96 x 96</a:t>
            </a:r>
            <a:r>
              <a:rPr kumimoji="1" lang="zh-CN" altLang="en-US" sz="1800" dirty="0"/>
              <a:t>，适配机型：小米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等大屏手机</a:t>
            </a:r>
          </a:p>
          <a:p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：主要放高密度图片：背景图：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72 x 72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WVGA(480 x 800)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FWVGA(480 x 854)</a:t>
            </a:r>
          </a:p>
          <a:p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：主要放中密度图片：背景图 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48 x 48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HVGA(320 x 480)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创建第一个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什么是</a:t>
            </a:r>
            <a:r>
              <a:rPr kumimoji="1" lang="en-US" altLang="zh-CN" sz="2000" dirty="0" smtClean="0"/>
              <a:t>Activity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组件中</a:t>
            </a:r>
            <a:r>
              <a:rPr kumimoji="1" lang="zh-CN" altLang="en-US" sz="2000" dirty="0">
                <a:solidFill>
                  <a:srgbClr val="FF0000"/>
                </a:solidFill>
              </a:rPr>
              <a:t>最基本也是最为常见用</a:t>
            </a:r>
            <a:r>
              <a:rPr kumimoji="1" lang="zh-CN" altLang="en-US" sz="2000" dirty="0"/>
              <a:t>的四大组件（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Service</a:t>
            </a:r>
            <a:r>
              <a:rPr kumimoji="1" lang="zh-CN" altLang="en-US" sz="2000" dirty="0"/>
              <a:t>服务，</a:t>
            </a:r>
            <a:r>
              <a:rPr kumimoji="1" lang="en-US" altLang="zh-CN" sz="2000" dirty="0"/>
              <a:t>Content Provider</a:t>
            </a:r>
            <a:r>
              <a:rPr kumimoji="1" lang="zh-CN" altLang="en-US" sz="2000" dirty="0"/>
              <a:t>内容提供者，</a:t>
            </a:r>
            <a:r>
              <a:rPr kumimoji="1" lang="en-US" altLang="zh-CN" sz="2000" dirty="0" err="1"/>
              <a:t>BroadcastReceiver</a:t>
            </a:r>
            <a:r>
              <a:rPr kumimoji="1" lang="zh-CN" altLang="en-US" sz="2000" dirty="0"/>
              <a:t>广播接收器）</a:t>
            </a:r>
            <a:r>
              <a:rPr kumimoji="1" lang="zh-CN" altLang="en-US" sz="2000" dirty="0" smtClean="0"/>
              <a:t>之一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中所有操作都与用户密切相关，是一个负责与用户交互的组</a:t>
            </a:r>
            <a:r>
              <a:rPr kumimoji="1" lang="zh-CN" altLang="en-US" sz="2000" dirty="0" smtClean="0"/>
              <a:t>件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是与用户交互最基本的单元。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7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三种状态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运行状态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停止状态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暂停状态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99" r="-67499"/>
          <a:stretch>
            <a:fillRect/>
          </a:stretch>
        </p:blipFill>
        <p:spPr>
          <a:xfrm>
            <a:off x="-1850051" y="1160086"/>
            <a:ext cx="13410367" cy="56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83"/>
            <a:ext cx="8229600" cy="49124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Activty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57" y="503230"/>
            <a:ext cx="8229600" cy="5982383"/>
          </a:xfrm>
        </p:spPr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之间的跳转</a:t>
            </a:r>
            <a:endParaRPr kumimoji="1" lang="en-US" altLang="zh-CN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</a:t>
            </a:r>
            <a:r>
              <a:rPr kumimoji="1" lang="en-US" altLang="zh-CN" sz="2000" dirty="0" err="1" smtClean="0"/>
              <a:t>this,xxx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class)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startActivity</a:t>
            </a:r>
            <a:r>
              <a:rPr kumimoji="1" lang="en-US" altLang="zh-CN" sz="2000" dirty="0" smtClean="0"/>
              <a:t>(intent);</a:t>
            </a:r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之间数据传递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数据传递的两种方式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err="1" smtClean="0"/>
              <a:t>intent.putExtra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activity”);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getIntent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getStringExtra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smtClean="0"/>
              <a:t>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Bundle();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data.putString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”,”activity”);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intent.putExtras</a:t>
            </a:r>
            <a:r>
              <a:rPr kumimoji="1" lang="en-US" altLang="zh-CN" sz="2000" dirty="0" smtClean="0"/>
              <a:t>(data);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getIntent.getExtras</a:t>
            </a:r>
            <a:r>
              <a:rPr kumimoji="1" lang="en-US" altLang="zh-CN" sz="20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String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param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data.getString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监听打开的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返回值：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startActivityForResult</a:t>
            </a:r>
            <a:r>
              <a:rPr kumimoji="1" lang="zh-CN" altLang="en-US" sz="2000" dirty="0" smtClean="0"/>
              <a:t>（）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50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IntentFilter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和隐式</a:t>
            </a:r>
            <a:r>
              <a:rPr kumimoji="1" lang="en-US" altLang="zh-CN" dirty="0" smtClean="0"/>
              <a:t>Intent</a:t>
            </a:r>
          </a:p>
          <a:p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Intent(</a:t>
            </a:r>
            <a:r>
              <a:rPr kumimoji="1" lang="en-US" altLang="zh-CN" sz="2000" dirty="0" err="1"/>
              <a:t>this,xxx</a:t>
            </a:r>
            <a:r>
              <a:rPr kumimoji="1" lang="zh-CN" altLang="en-US" sz="2000" dirty="0"/>
              <a:t>.</a:t>
            </a:r>
            <a:r>
              <a:rPr kumimoji="1" lang="en-US" altLang="zh-CN" sz="2000" dirty="0"/>
              <a:t>class)</a:t>
            </a:r>
            <a:r>
              <a:rPr kumimoji="1" lang="zh-CN" altLang="en-US" sz="2000" dirty="0" smtClean="0"/>
              <a:t>；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显示意图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Intent(“</a:t>
            </a:r>
            <a:r>
              <a:rPr kumimoji="1" lang="en-US" altLang="zh-CN" sz="2000" dirty="0" err="1" smtClean="0"/>
              <a:t>com.alan.demo.intent.filter</a:t>
            </a:r>
            <a:r>
              <a:rPr kumimoji="1" lang="en-US" altLang="zh-CN" sz="2000" dirty="0" smtClean="0"/>
              <a:t>”)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隐式意图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如果多个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IntentFilter</a:t>
            </a:r>
            <a:r>
              <a:rPr kumimoji="1" lang="zh-CN" altLang="en-US" sz="2000" dirty="0" smtClean="0"/>
              <a:t>一致的话就会弹出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选择页面。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Toast</a:t>
            </a:r>
            <a:r>
              <a:rPr lang="zh-CN" altLang="en-US" sz="2000" dirty="0"/>
              <a:t>英文含义是吐司，在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中，它就像烘烤机里做好的吐司弹出来，并持续一小段时间后慢慢消失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使用场景：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、需要提示用户，但又不需要用户点击“确定”或者“取消”按钮。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、不影响现有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运行的简单提示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Toast.</a:t>
            </a:r>
            <a:r>
              <a:rPr lang="en-US" altLang="zh-CN" sz="2000" i="1" dirty="0" err="1"/>
              <a:t>makeText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MainActivity.</a:t>
            </a:r>
            <a:r>
              <a:rPr lang="en-US" altLang="zh-CN" sz="2000" b="1" i="1" dirty="0" err="1"/>
              <a:t>this</a:t>
            </a:r>
            <a:r>
              <a:rPr lang="en-US" altLang="zh-CN" sz="2000" b="1" i="1" dirty="0"/>
              <a:t>, "toast", </a:t>
            </a:r>
            <a:r>
              <a:rPr lang="en-US" altLang="zh-CN" sz="2000" b="1" i="1" dirty="0" err="1"/>
              <a:t>Toast.LENGTH_SHORT</a:t>
            </a:r>
            <a:r>
              <a:rPr lang="en-US" altLang="zh-CN" sz="2000" b="1" i="1" dirty="0" smtClean="0"/>
              <a:t>)</a:t>
            </a:r>
            <a:r>
              <a:rPr lang="en-US" altLang="zh-CN" sz="2000" b="1" i="1" dirty="0" smtClean="0"/>
              <a:t>;</a:t>
            </a:r>
          </a:p>
          <a:p>
            <a:pPr marL="0" indent="0">
              <a:buNone/>
            </a:pPr>
            <a:r>
              <a:rPr lang="en-US" altLang="zh-CN" sz="2000" b="1" i="1" dirty="0" err="1" smtClean="0"/>
              <a:t>Toast.LENGTH_LONG</a:t>
            </a:r>
            <a:r>
              <a:rPr lang="zh-CN" altLang="en-US" sz="2000" b="1" i="1" dirty="0" smtClean="0"/>
              <a:t> 显示时间稍长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b="1" i="1" dirty="0" err="1" smtClean="0"/>
              <a:t>Toast.LENGTH_SHORT</a:t>
            </a:r>
            <a:r>
              <a:rPr lang="zh-CN" altLang="en-US" sz="2000" b="1" i="1" dirty="0" smtClean="0"/>
              <a:t> 显示时间稍短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dirty="0" err="1"/>
              <a:t>mToast.setGravity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Gravity.</a:t>
            </a:r>
            <a:r>
              <a:rPr lang="en-US" altLang="zh-CN" sz="2000" i="1" dirty="0" err="1"/>
              <a:t>CENTER</a:t>
            </a:r>
            <a:r>
              <a:rPr lang="en-US" altLang="zh-CN" sz="2000" i="1" dirty="0"/>
              <a:t>, 0, 0)</a:t>
            </a:r>
            <a:r>
              <a:rPr lang="en-US" altLang="zh-CN" sz="2000" i="1" dirty="0" smtClean="0"/>
              <a:t>;</a:t>
            </a:r>
            <a:r>
              <a:rPr lang="zh-CN" altLang="en-US" sz="2000" i="1" dirty="0" smtClean="0"/>
              <a:t> 设置显示位置</a:t>
            </a:r>
            <a:endParaRPr lang="en-US" altLang="zh-CN" sz="2000" dirty="0" smtClean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5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2973"/>
            <a:ext cx="8958053" cy="4525963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Notification</a:t>
            </a:r>
          </a:p>
          <a:p>
            <a:r>
              <a:rPr kumimoji="1" lang="en-US" altLang="zh-CN" sz="1400" dirty="0">
                <a:hlinkClick r:id="rId3"/>
              </a:rPr>
              <a:t>http://developer.android.com/guide/topics/ui/notifiers/</a:t>
            </a:r>
            <a:r>
              <a:rPr kumimoji="1" lang="en-US" altLang="zh-CN" sz="1400" dirty="0" smtClean="0">
                <a:hlinkClick r:id="rId3"/>
              </a:rPr>
              <a:t>notifications.html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Notification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在下拉状态栏中显示的用于提醒的控件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是属于系统的。</a:t>
            </a:r>
            <a:endParaRPr kumimoji="1" lang="en-US" altLang="zh-CN" sz="1400" dirty="0"/>
          </a:p>
          <a:p>
            <a:r>
              <a:rPr lang="en-US" altLang="zh-CN" sz="1400" dirty="0" err="1" smtClean="0"/>
              <a:t>NotificationManager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mNotificationManager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(</a:t>
            </a:r>
            <a:r>
              <a:rPr lang="en-US" altLang="zh-CN" sz="1400" dirty="0" err="1"/>
              <a:t>NotificationManager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getSystemService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Context.</a:t>
            </a:r>
            <a:r>
              <a:rPr lang="en-US" altLang="zh-CN" sz="1400" i="1" dirty="0" err="1"/>
              <a:t>NOTIFICATION_SERVICE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</a:p>
          <a:p>
            <a:r>
              <a:rPr lang="en-US" altLang="zh-CN" sz="1400" dirty="0"/>
              <a:t>android.support.v4.app.NotificationCompat.Builder builder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NotificationCompat.Builder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MainActivity.this</a:t>
            </a:r>
            <a:r>
              <a:rPr lang="en-US" altLang="zh-CN" sz="1400" b="1" dirty="0"/>
              <a:t>)</a:t>
            </a:r>
            <a:r>
              <a:rPr lang="en-US" altLang="zh-CN" sz="1400" b="1" dirty="0" smtClean="0"/>
              <a:t>;</a:t>
            </a:r>
          </a:p>
          <a:p>
            <a:r>
              <a:rPr lang="en-US" altLang="zh-TW" sz="1400" dirty="0" err="1"/>
              <a:t>builder.setTicker</a:t>
            </a:r>
            <a:r>
              <a:rPr lang="en-US" altLang="zh-TW" sz="1400" dirty="0" smtClean="0"/>
              <a:t>(“</a:t>
            </a:r>
            <a:r>
              <a:rPr lang="zh-TW" altLang="en-US" sz="1400" dirty="0" smtClean="0"/>
              <a:t>雾霾</a:t>
            </a:r>
            <a:r>
              <a:rPr lang="zh-TW" altLang="en-US" sz="1400" dirty="0"/>
              <a:t>来</a:t>
            </a:r>
            <a:r>
              <a:rPr lang="zh-TW" altLang="en-US" sz="1400" dirty="0" smtClean="0"/>
              <a:t>了</a:t>
            </a:r>
            <a:r>
              <a:rPr lang="en-US" altLang="zh-TW" sz="1400" dirty="0" smtClean="0"/>
              <a:t>”)</a:t>
            </a:r>
            <a:r>
              <a:rPr lang="en-US" altLang="zh-TW" sz="1400" dirty="0"/>
              <a:t>;  /</a:t>
            </a:r>
            <a:r>
              <a:rPr lang="en-US" altLang="zh-TW" sz="1400" dirty="0" smtClean="0"/>
              <a:t>/</a:t>
            </a:r>
            <a:r>
              <a:rPr lang="en-US" altLang="zh-CN" sz="1400" dirty="0" smtClean="0"/>
              <a:t>Notification</a:t>
            </a:r>
            <a:r>
              <a:rPr lang="zh-CN" altLang="en-US" sz="1400" dirty="0" smtClean="0"/>
              <a:t>显示那一刻显示的内容</a:t>
            </a:r>
            <a:endParaRPr lang="zh-TW" altLang="en-US" sz="1400" dirty="0"/>
          </a:p>
          <a:p>
            <a:r>
              <a:rPr lang="en-US" altLang="zh-CN" sz="1400" dirty="0" err="1" smtClean="0"/>
              <a:t>builder.setContentTitle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注意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/>
          </a:p>
          <a:p>
            <a:r>
              <a:rPr lang="en-US" altLang="zh-CN" sz="1400" dirty="0" err="1" smtClean="0"/>
              <a:t>builder.setContentText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今天是严重雾霾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r>
              <a:rPr lang="en-US" altLang="zh-CN" sz="1400" dirty="0" err="1"/>
              <a:t>builder.setSmallIcon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R.drawable.</a:t>
            </a:r>
            <a:r>
              <a:rPr lang="en-US" altLang="zh-CN" sz="1400" i="1" dirty="0" err="1"/>
              <a:t>ic_launcher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//</a:t>
            </a:r>
            <a:r>
              <a:rPr lang="zh-CN" altLang="en-US" sz="1400" i="1" dirty="0" smtClean="0"/>
              <a:t>图标</a:t>
            </a:r>
            <a:endParaRPr lang="en-US" altLang="zh-CN" sz="1400" i="1" dirty="0" smtClean="0"/>
          </a:p>
          <a:p>
            <a:endParaRPr kumimoji="1" lang="en-US" altLang="zh-CN" sz="1400" i="1" dirty="0"/>
          </a:p>
          <a:p>
            <a:r>
              <a:rPr lang="en-US" altLang="zh-CN" sz="1400" dirty="0"/>
              <a:t>Notification notification = </a:t>
            </a:r>
            <a:r>
              <a:rPr lang="en-US" altLang="zh-CN" sz="1400" dirty="0" err="1"/>
              <a:t>builder.build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mNotificationManager.notify</a:t>
            </a:r>
            <a:r>
              <a:rPr lang="en-US" altLang="zh-CN" sz="1400" dirty="0"/>
              <a:t>(1001, notification);  //</a:t>
            </a:r>
            <a:r>
              <a:rPr lang="zh-CN" altLang="en-US" sz="1400" dirty="0"/>
              <a:t>如果</a:t>
            </a:r>
            <a:r>
              <a:rPr lang="en-US" altLang="zh-CN" sz="1400" dirty="0"/>
              <a:t>id</a:t>
            </a:r>
            <a:r>
              <a:rPr lang="zh-CN" altLang="en-US" sz="1400" dirty="0"/>
              <a:t>一致就</a:t>
            </a:r>
            <a:r>
              <a:rPr lang="zh-CN" altLang="en-US" sz="1400" dirty="0" smtClean="0"/>
              <a:t>不会重复去显示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只会更新内容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00"/>
                </a:solidFill>
                <a:latin typeface="Monaco"/>
              </a:rPr>
              <a:t>Notification 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notification =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builder.build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altLang="zh-CN" sz="1400" dirty="0" err="1">
                <a:solidFill>
                  <a:srgbClr val="0000C0"/>
                </a:solidFill>
                <a:latin typeface="Monaco"/>
              </a:rPr>
              <a:t>mNotificationManager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.notify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(1001, notification);  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9760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pic>
        <p:nvPicPr>
          <p:cNvPr id="4" name="内容占位符 3" descr="notific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" b="2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30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Broadcast</a:t>
            </a:r>
            <a:r>
              <a:rPr kumimoji="1" lang="en-US" altLang="zh-CN" dirty="0" err="1" smtClean="0"/>
              <a:t>Receiver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84" y="1164376"/>
            <a:ext cx="8229600" cy="5693624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Broadcast</a:t>
            </a:r>
            <a:r>
              <a:rPr kumimoji="1" lang="en-US" altLang="zh-CN" sz="2400" dirty="0" err="1" smtClean="0"/>
              <a:t>Receiver</a:t>
            </a:r>
            <a:r>
              <a:rPr kumimoji="1" lang="zh-CN" altLang="en-US" sz="2400" dirty="0" smtClean="0"/>
              <a:t>概述</a:t>
            </a:r>
            <a:endParaRPr kumimoji="1" lang="en-US" altLang="zh-CN" sz="2400" dirty="0" smtClean="0"/>
          </a:p>
          <a:p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系统提供给组件和组件之间进行通信的一种机制，</a:t>
            </a:r>
            <a:r>
              <a:rPr lang="en-US" altLang="zh-CN" sz="1600" dirty="0" err="1"/>
              <a:t>BroadcastReceiver</a:t>
            </a:r>
            <a:r>
              <a:rPr lang="zh-CN" altLang="en-US" sz="1600" dirty="0"/>
              <a:t>也就是“广播接收者”的意思，顾名思义，它就是用来接收来自系统和应用中的广</a:t>
            </a:r>
            <a:r>
              <a:rPr lang="zh-CN" altLang="en-US" sz="1600" dirty="0" smtClean="0"/>
              <a:t>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中，广播体现在很多方面，例如：手机开机完成后系统会产生一条广播，当网络状态发生改变时系统会产生一条广播通知网络状态变化。当电池电量发生改变时也会发出一条广播，用户可以在低电量时告知用户及时保存应用数据，等等。</a:t>
            </a:r>
            <a:endParaRPr kumimoji="1" lang="en-US" altLang="zh-CN" sz="1600" dirty="0" smtClean="0"/>
          </a:p>
          <a:p>
            <a:r>
              <a:rPr lang="en-US" altLang="zh-CN" sz="1600" dirty="0"/>
              <a:t>Android</a:t>
            </a:r>
            <a:r>
              <a:rPr lang="zh-CN" altLang="en-US" sz="1600" dirty="0"/>
              <a:t>中的广播机制设计的非常出色，很多事情原本需要开发者亲自操作的，现在只需等待广播告知自己就可以了，大大减少了开发的工作量和开发周期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的声明和使用</a:t>
            </a:r>
            <a:endParaRPr kumimoji="1" lang="en-US" altLang="zh-CN" sz="2400" dirty="0" smtClean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自定义类继承</a:t>
            </a:r>
            <a:r>
              <a:rPr lang="en-US" altLang="zh-CN" sz="1600" dirty="0" err="1" smtClean="0"/>
              <a:t>BroadcastReceiver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注册广播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.1</a:t>
            </a:r>
            <a:r>
              <a:rPr lang="zh-CN" altLang="en-US" sz="1200" dirty="0" smtClean="0"/>
              <a:t>静态注册广播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.2</a:t>
            </a:r>
            <a:r>
              <a:rPr lang="zh-CN" altLang="en-US" sz="1200" dirty="0" smtClean="0"/>
              <a:t>动态注册广播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600" dirty="0" smtClean="0"/>
              <a:t>3</a:t>
            </a:r>
            <a:r>
              <a:rPr lang="zh-CN" altLang="en-US" sz="1600" dirty="0" smtClean="0"/>
              <a:t>.发送广播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zh-CN" altLang="en-US" sz="1400" dirty="0" smtClean="0"/>
              <a:t>发送广播 ：显示意图，隐式意图 符合条件的接收者都可以收到广播 </a:t>
            </a:r>
            <a:r>
              <a:rPr lang="en-US" altLang="zh-CN" sz="1400" dirty="0" err="1" smtClean="0"/>
              <a:t>sendBroadcast</a:t>
            </a:r>
            <a:r>
              <a:rPr lang="zh-CN" altLang="en-US" sz="1400" dirty="0" smtClean="0"/>
              <a:t>（）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6236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开放性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丰富的软硬件选择，由于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开发工具，包含开发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程序所需要的类库、源码、文档、案例等资源。</a:t>
            </a:r>
            <a:r>
              <a:rPr kumimoji="1" lang="en-US" altLang="zh-CN" sz="1800" dirty="0" smtClean="0"/>
              <a:t>http://</a:t>
            </a:r>
            <a:r>
              <a:rPr kumimoji="1" lang="en-US" altLang="zh-CN" sz="1800" dirty="0" err="1" smtClean="0"/>
              <a:t>www.android.com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插件，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平台下用来开发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应用程序的插件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zh-CN" altLang="en-US" sz="1800" dirty="0" smtClean="0"/>
              <a:t>下载地址</a:t>
            </a:r>
            <a:r>
              <a:rPr kumimoji="1" lang="en-US" altLang="zh-CN" sz="1800" dirty="0" smtClean="0">
                <a:hlinkClick r:id="rId2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sdk</a:t>
            </a:r>
            <a:r>
              <a:rPr kumimoji="1" lang="zh-CN" altLang="en-US" sz="1800" dirty="0" smtClean="0"/>
              <a:t>插件），是以插件的形式使用。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2"/>
              </a:rPr>
              <a:t>http://developer.android.com/sdk/</a:t>
            </a:r>
            <a:r>
              <a:rPr kumimoji="1" lang="en-US" altLang="zh-CN" sz="1800" dirty="0" smtClean="0">
                <a:hlinkClick r:id="rId2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457200" y="114617"/>
            <a:ext cx="8229600" cy="29595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0182"/>
            <a:ext cx="8229600" cy="5495981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启动</a:t>
            </a:r>
            <a:r>
              <a:rPr lang="en-US" altLang="zh-TW" dirty="0"/>
              <a:t>Terminal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进入当前用户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  <a:endParaRPr lang="zh-CN" altLang="en-US" dirty="0"/>
          </a:p>
          <a:p>
            <a:r>
              <a:rPr lang="en-US" altLang="zh-TW" dirty="0"/>
              <a:t>4.</a:t>
            </a:r>
            <a:r>
              <a:rPr lang="zh-TW" altLang="en-US" dirty="0"/>
              <a:t>输入</a:t>
            </a:r>
            <a:r>
              <a:rPr lang="en-US" altLang="zh-TW" dirty="0"/>
              <a:t>export PATH=${PATH}:&lt;1&gt;:&lt;2&gt; </a:t>
            </a:r>
            <a:r>
              <a:rPr lang="zh-TW" altLang="en-US" dirty="0"/>
              <a:t>（其中</a:t>
            </a:r>
            <a:r>
              <a:rPr lang="en-US" altLang="zh-TW" dirty="0"/>
              <a:t>&lt;1&gt;&lt;2&gt;</a:t>
            </a:r>
            <a:r>
              <a:rPr lang="zh-TW" altLang="en-US" dirty="0"/>
              <a:t>之间用分号相隔，我们这里放的是</a:t>
            </a:r>
            <a:r>
              <a:rPr lang="en-US" altLang="zh-TW" dirty="0"/>
              <a:t>Android SDK</a:t>
            </a:r>
            <a:r>
              <a:rPr lang="zh-TW" altLang="en-US" dirty="0"/>
              <a:t>下的</a:t>
            </a:r>
            <a:r>
              <a:rPr lang="en-US" altLang="zh-TW" dirty="0"/>
              <a:t>platform-tools</a:t>
            </a:r>
            <a:r>
              <a:rPr lang="zh-TW" altLang="en-US" dirty="0"/>
              <a:t>目录的路径）。</a:t>
            </a:r>
          </a:p>
          <a:p>
            <a:r>
              <a:rPr lang="en-US" altLang="zh-TW" dirty="0"/>
              <a:t>5.source .</a:t>
            </a:r>
            <a:r>
              <a:rPr lang="en-US" altLang="zh-TW" dirty="0" err="1"/>
              <a:t>bash_profile</a:t>
            </a:r>
            <a:r>
              <a:rPr lang="en-US" altLang="zh-TW" dirty="0"/>
              <a:t> </a:t>
            </a:r>
            <a:r>
              <a:rPr lang="zh-TW" altLang="en-US" dirty="0"/>
              <a:t>更新刚配置的环境变量。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/>
              <a:t> </a:t>
            </a:r>
            <a:r>
              <a:rPr lang="en-US" altLang="zh-CN" dirty="0" smtClean="0"/>
              <a:t>shell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17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1618</Words>
  <Application>Microsoft Macintosh PowerPoint</Application>
  <PresentationFormat>全屏显示(4:3)</PresentationFormat>
  <Paragraphs>369</Paragraphs>
  <Slides>23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Android开发环境</vt:lpstr>
      <vt:lpstr>  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  <vt:lpstr>Activity</vt:lpstr>
      <vt:lpstr>Activity三种状态</vt:lpstr>
      <vt:lpstr>Activity的生命周期</vt:lpstr>
      <vt:lpstr>Activty</vt:lpstr>
      <vt:lpstr>Intent介绍</vt:lpstr>
      <vt:lpstr>Toast</vt:lpstr>
      <vt:lpstr>Notification</vt:lpstr>
      <vt:lpstr>Notification</vt:lpstr>
      <vt:lpstr>BroadcastReceiver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191</cp:revision>
  <dcterms:created xsi:type="dcterms:W3CDTF">2015-03-10T10:22:17Z</dcterms:created>
  <dcterms:modified xsi:type="dcterms:W3CDTF">2015-03-17T10:23:24Z</dcterms:modified>
</cp:coreProperties>
</file>