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74286" autoAdjust="0"/>
  </p:normalViewPr>
  <p:slideViewPr>
    <p:cSldViewPr snapToGrid="0" snapToObjects="1">
      <p:cViewPr varScale="1">
        <p:scale>
          <a:sx n="106" d="100"/>
          <a:sy n="106" d="100"/>
        </p:scale>
        <p:origin x="-2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：主要存放超超高密度图片，背景图：</a:t>
            </a:r>
            <a:r>
              <a:rPr kumimoji="1" lang="en-US" altLang="zh-CN" sz="1800" dirty="0"/>
              <a:t>1080 x 1920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144 x 144</a:t>
            </a:r>
            <a:r>
              <a:rPr kumimoji="1" lang="zh-CN" altLang="en-US" sz="1800" dirty="0"/>
              <a:t>，适配机型：谷歌 </a:t>
            </a:r>
            <a:r>
              <a:rPr kumimoji="1" lang="en-US" altLang="zh-CN" sz="1800" dirty="0"/>
              <a:t>Nexus 4</a:t>
            </a:r>
          </a:p>
          <a:p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：主要存放超高密度图片，背景图：</a:t>
            </a:r>
            <a:r>
              <a:rPr kumimoji="1" lang="en-US" altLang="zh-CN" sz="1800" dirty="0"/>
              <a:t>720 x 1280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96 x 96</a:t>
            </a:r>
            <a:r>
              <a:rPr kumimoji="1" lang="zh-CN" altLang="en-US" sz="1800" dirty="0"/>
              <a:t>，适配机型：小米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等大屏手机</a:t>
            </a:r>
          </a:p>
          <a:p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：主要放高密度图片：背景图：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72 x 72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WVGA(480 x 800)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FWVGA(480 x 854)</a:t>
            </a:r>
          </a:p>
          <a:p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：主要放中密度图片：背景图 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48 x 48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HVGA(320 x 480)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运行状态、停止状态、暂停状态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</a:t>
            </a:r>
            <a:r>
              <a:rPr kumimoji="1" lang="zh-CN" altLang="en-US" sz="1800" dirty="0" smtClean="0"/>
              <a:t>址</a:t>
            </a:r>
            <a:r>
              <a:rPr kumimoji="1" lang="en-US" altLang="zh-CN" sz="1800" dirty="0" smtClean="0">
                <a:hlinkClick r:id="rId2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</a:t>
            </a:r>
            <a:r>
              <a:rPr kumimoji="1" lang="zh-CN" altLang="en-US" sz="1800" dirty="0" smtClean="0"/>
              <a:t>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 smtClean="0"/>
              <a:t>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2"/>
              </a:rPr>
              <a:t>http://developer.android.com/sdk/</a:t>
            </a:r>
            <a:r>
              <a:rPr kumimoji="1" lang="en-US" altLang="zh-CN" sz="1800" dirty="0" smtClean="0">
                <a:hlinkClick r:id="rId2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114617"/>
            <a:ext cx="8229600" cy="2959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0182"/>
            <a:ext cx="8229600" cy="549598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启动</a:t>
            </a:r>
            <a:r>
              <a:rPr lang="en-US" altLang="zh-TW" dirty="0"/>
              <a:t>Terminal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进入当前用户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  <a:endParaRPr lang="zh-CN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输入</a:t>
            </a:r>
            <a:r>
              <a:rPr lang="en-US" altLang="zh-TW" dirty="0"/>
              <a:t>export PATH=${PATH}:&lt;1&gt;:&lt;2&gt; </a:t>
            </a:r>
            <a:r>
              <a:rPr lang="zh-TW" altLang="en-US" dirty="0"/>
              <a:t>（其中</a:t>
            </a:r>
            <a:r>
              <a:rPr lang="en-US" altLang="zh-TW" dirty="0"/>
              <a:t>&lt;1&gt;&lt;2&gt;</a:t>
            </a:r>
            <a:r>
              <a:rPr lang="zh-TW" altLang="en-US" dirty="0"/>
              <a:t>之间用分号相隔，我们这里放的是</a:t>
            </a:r>
            <a:r>
              <a:rPr lang="en-US" altLang="zh-TW" dirty="0"/>
              <a:t>Android SDK</a:t>
            </a:r>
            <a:r>
              <a:rPr lang="zh-TW" altLang="en-US" dirty="0"/>
              <a:t>下的</a:t>
            </a:r>
            <a:r>
              <a:rPr lang="en-US" altLang="zh-TW" dirty="0"/>
              <a:t>platform-tools</a:t>
            </a:r>
            <a:r>
              <a:rPr lang="zh-TW" altLang="en-US" dirty="0"/>
              <a:t>目录的路径）。</a:t>
            </a:r>
          </a:p>
          <a:p>
            <a:r>
              <a:rPr lang="en-US" altLang="zh-TW" dirty="0"/>
              <a:t>5.source .</a:t>
            </a:r>
            <a:r>
              <a:rPr lang="en-US" altLang="zh-TW" dirty="0" err="1"/>
              <a:t>bash_profile</a:t>
            </a:r>
            <a:r>
              <a:rPr lang="en-US" altLang="zh-TW" dirty="0"/>
              <a:t> </a:t>
            </a:r>
            <a:r>
              <a:rPr lang="zh-TW" altLang="en-US" dirty="0"/>
              <a:t>更新刚配置的环境变量。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/>
              <a:t> </a:t>
            </a:r>
            <a:r>
              <a:rPr lang="en-US" altLang="zh-CN" dirty="0" smtClean="0"/>
              <a:t>shell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7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1188</Words>
  <Application>Microsoft Macintosh PowerPoint</Application>
  <PresentationFormat>全屏显示(4:3)</PresentationFormat>
  <Paragraphs>148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Android开发环境</vt:lpstr>
      <vt:lpstr>  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99</cp:revision>
  <dcterms:created xsi:type="dcterms:W3CDTF">2015-03-10T10:22:17Z</dcterms:created>
  <dcterms:modified xsi:type="dcterms:W3CDTF">2015-03-16T09:56:59Z</dcterms:modified>
</cp:coreProperties>
</file>