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23" autoAdjust="0"/>
  </p:normalViewPr>
  <p:slideViewPr>
    <p:cSldViewPr snapToGrid="0" snapToObjects="1">
      <p:cViewPr varScale="1">
        <p:scale>
          <a:sx n="95" d="100"/>
          <a:sy n="95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7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开始，只能升级，不能降级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BasicHttpParams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HttpProtocolParams.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setContentCharset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HTTP.UTF_8); // 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设置编码格式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setConnectionTimeout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setSoTimeout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HttpClient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mHttpClient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DefaultHttpClient</a:t>
            </a:r>
            <a:r>
              <a:rPr lang="en-US" altLang="zh-CN" sz="1200" b="1" dirty="0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b="1" smtClean="0"/>
              <a:t>)</a:t>
            </a:r>
            <a:r>
              <a:rPr lang="en-US" altLang="zh-CN" sz="1200" b="1" dirty="0" smtClean="0"/>
              <a:t>;</a:t>
            </a:r>
          </a:p>
          <a:p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List&lt;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list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keyfrom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testHttpGet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("key", "850021564"));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("type", "data"));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("version", "1.1"));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("q", "bad"));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post.setEntity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UrlEncodedFormEntity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(list));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HttpResponse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mHttpClient.execute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String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EntityUtils.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response.getEntity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("android", 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httpClient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" + value);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UnsupportedEncodingException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ClientProtocolException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lang="en-US" altLang="zh-CN" sz="2000" i="1" dirty="0" smtClean="0"/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封装了类</a:t>
            </a:r>
            <a:r>
              <a:rPr kumimoji="1" lang="en-US" altLang="zh-CN" sz="2000" dirty="0" err="1" smtClean="0"/>
              <a:t>HttpClient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HttpGet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err="1" smtClean="0"/>
              <a:t>HttpPost</a:t>
            </a:r>
            <a:r>
              <a:rPr kumimoji="1" lang="zh-CN" altLang="en-US" sz="2000" dirty="0" smtClean="0"/>
              <a:t>使我们网络更加的方便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 smtClean="0"/>
              <a:t>HttpClient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mHttpClient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DefaultHttpClient</a:t>
            </a:r>
            <a:r>
              <a:rPr lang="en-US" altLang="zh-CN" sz="2000" b="1" dirty="0"/>
              <a:t>()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HttpPost</a:t>
            </a:r>
            <a:r>
              <a:rPr lang="en-US" altLang="zh-CN" sz="2000" dirty="0"/>
              <a:t> post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HttpPost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uriPost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(post)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/>
              <a:t>HttpGet</a:t>
            </a:r>
            <a:r>
              <a:rPr lang="en-US" altLang="zh-CN" sz="2000" dirty="0"/>
              <a:t> get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HttpGet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uriGet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(get);</a:t>
            </a:r>
            <a:endParaRPr lang="en-US" altLang="zh-CN" sz="2000" b="1" dirty="0" smtClean="0"/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24" r="-71424"/>
          <a:stretch>
            <a:fillRect/>
          </a:stretch>
        </p:blipFill>
        <p:spPr>
          <a:xfrm>
            <a:off x="-985289" y="92608"/>
            <a:ext cx="10364090" cy="6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981</Words>
  <Application>Microsoft Macintosh PowerPoint</Application>
  <PresentationFormat>全屏显示(4:3)</PresentationFormat>
  <Paragraphs>358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Android知识讲解</vt:lpstr>
      <vt:lpstr> 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230</cp:revision>
  <dcterms:created xsi:type="dcterms:W3CDTF">2015-03-10T10:22:17Z</dcterms:created>
  <dcterms:modified xsi:type="dcterms:W3CDTF">2015-03-17T10:33:57Z</dcterms:modified>
</cp:coreProperties>
</file>