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7" r:id="rId23"/>
    <p:sldId id="275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99438" autoAdjust="0"/>
  </p:normalViewPr>
  <p:slideViewPr>
    <p:cSldViewPr snapToGrid="0" snapToObjects="1">
      <p:cViewPr varScale="1">
        <p:scale>
          <a:sx n="91" d="100"/>
          <a:sy n="91" d="100"/>
        </p:scale>
        <p:origin x="-10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开机广播：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&lt;!--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注册开机广播地址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注册开机广播，需要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注册网络状态变化的广播：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android.net.conn.CONNECTIVITY_CHANGE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android.permission.ACCESS_NETWORK_STATE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注册电量变化的广播：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android.intent.action.BATTERY_CHANGED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当前电量 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BatteryManager.EXTRA_SCALE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1);    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总电量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注册短信的广播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intent-filter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"1000" &gt;          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 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android.provider.Telephony.SMS_RECEIVED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 intent-filter &gt;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android.permission.SEND_SMS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：主要存放超超高密度图片，背景图：</a:t>
            </a:r>
            <a:r>
              <a:rPr kumimoji="1" lang="en-US" altLang="zh-CN" sz="1800" dirty="0"/>
              <a:t>1080 x 1920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144 x 144</a:t>
            </a:r>
            <a:r>
              <a:rPr kumimoji="1" lang="zh-CN" altLang="en-US" sz="1800" dirty="0"/>
              <a:t>，适配机型：谷歌 </a:t>
            </a:r>
            <a:r>
              <a:rPr kumimoji="1" lang="en-US" altLang="zh-CN" sz="1800" dirty="0"/>
              <a:t>Nexus 4</a:t>
            </a:r>
          </a:p>
          <a:p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：主要存放超高密度图片，背景图：</a:t>
            </a:r>
            <a:r>
              <a:rPr kumimoji="1" lang="en-US" altLang="zh-CN" sz="1800" dirty="0"/>
              <a:t>720 x 1280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96 x 96</a:t>
            </a:r>
            <a:r>
              <a:rPr kumimoji="1" lang="zh-CN" altLang="en-US" sz="1800" dirty="0"/>
              <a:t>，适配机型：小米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等大屏手机</a:t>
            </a:r>
          </a:p>
          <a:p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：主要放高密度图片：背景图：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72 x 72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WVGA(480 x 800)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FWVGA(480 x 854)</a:t>
            </a:r>
          </a:p>
          <a:p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：主要放中密度图片：背景图 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48 x 48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HVGA(320 x 480)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TW" altLang="en-US" dirty="0"/>
              <a:t>一：什么是</a:t>
            </a:r>
            <a:r>
              <a:rPr kumimoji="1" lang="en-US" altLang="zh-TW" dirty="0"/>
              <a:t>ANR</a:t>
            </a:r>
          </a:p>
          <a:p>
            <a:r>
              <a:rPr kumimoji="1" lang="en-US" altLang="zh-TW" dirty="0" err="1"/>
              <a:t>ANR:Application</a:t>
            </a:r>
            <a:r>
              <a:rPr kumimoji="1" lang="en-US" altLang="zh-TW" dirty="0"/>
              <a:t> Not Responding</a:t>
            </a:r>
            <a:r>
              <a:rPr kumimoji="1" lang="zh-TW" altLang="en-US" dirty="0"/>
              <a:t>，即应用无响应</a:t>
            </a:r>
          </a:p>
          <a:p>
            <a:endParaRPr kumimoji="1" lang="zh-TW" altLang="en-US" dirty="0"/>
          </a:p>
          <a:p>
            <a:r>
              <a:rPr kumimoji="1" lang="zh-TW" altLang="en-US" dirty="0"/>
              <a:t>二：</a:t>
            </a:r>
            <a:r>
              <a:rPr kumimoji="1" lang="en-US" altLang="zh-TW" dirty="0"/>
              <a:t>ANR</a:t>
            </a:r>
            <a:r>
              <a:rPr kumimoji="1" lang="zh-TW" altLang="en-US" dirty="0"/>
              <a:t>的类型</a:t>
            </a:r>
          </a:p>
          <a:p>
            <a:r>
              <a:rPr kumimoji="1" lang="en-US" altLang="zh-TW" dirty="0"/>
              <a:t>ANR</a:t>
            </a:r>
            <a:r>
              <a:rPr kumimoji="1" lang="zh-TW" altLang="en-US" dirty="0"/>
              <a:t>一般有三种类型：</a:t>
            </a:r>
          </a:p>
          <a:p>
            <a:r>
              <a:rPr kumimoji="1" lang="en-US" altLang="zh-TW" dirty="0"/>
              <a:t>1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KeyDispatchTimeout</a:t>
            </a:r>
            <a:r>
              <a:rPr kumimoji="1" lang="en-US" altLang="zh-TW" dirty="0"/>
              <a:t>(5 seconds) --</a:t>
            </a:r>
            <a:r>
              <a:rPr kumimoji="1" lang="zh-TW" altLang="en-US" dirty="0"/>
              <a:t>主要类型</a:t>
            </a:r>
          </a:p>
          <a:p>
            <a:r>
              <a:rPr kumimoji="1" lang="zh-TW" altLang="en-US" dirty="0"/>
              <a:t>按键或触摸事件在特定时间内无响应</a:t>
            </a:r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BroadcastTimeout</a:t>
            </a:r>
            <a:r>
              <a:rPr kumimoji="1" lang="en-US" altLang="zh-TW" dirty="0"/>
              <a:t>(10 seconds)</a:t>
            </a:r>
          </a:p>
          <a:p>
            <a:r>
              <a:rPr kumimoji="1" lang="en-US" altLang="zh-TW" dirty="0" err="1"/>
              <a:t>BroadcastReceiver</a:t>
            </a:r>
            <a:r>
              <a:rPr kumimoji="1" lang="zh-TW" altLang="en-US" dirty="0"/>
              <a:t>在特定时间内无法处理完成</a:t>
            </a:r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ServiceTimeout</a:t>
            </a:r>
            <a:r>
              <a:rPr kumimoji="1" lang="en-US" altLang="zh-TW" dirty="0"/>
              <a:t>(20 seconds) --</a:t>
            </a:r>
            <a:r>
              <a:rPr kumimoji="1" lang="zh-TW" altLang="en-US" dirty="0"/>
              <a:t>小概率类型</a:t>
            </a:r>
          </a:p>
          <a:p>
            <a:r>
              <a:rPr kumimoji="1" lang="en-US" altLang="zh-TW" dirty="0"/>
              <a:t>Service</a:t>
            </a:r>
            <a:r>
              <a:rPr kumimoji="1" lang="zh-TW" altLang="en-US" dirty="0"/>
              <a:t>在特定的时间内无法处理</a:t>
            </a:r>
            <a:r>
              <a:rPr kumimoji="1" lang="zh-TW" altLang="en-US" dirty="0" smtClean="0"/>
              <a:t>完成</a:t>
            </a:r>
            <a:endParaRPr kumimoji="1" lang="en-US" altLang="zh-TW" dirty="0" smtClean="0"/>
          </a:p>
          <a:p>
            <a:r>
              <a:rPr kumimoji="1" lang="zh-CN" altLang="en-US" smtClean="0"/>
              <a:t>三</a:t>
            </a:r>
            <a:r>
              <a:rPr kumimoji="1" lang="zh-CN" altLang="en-US" smtClean="0"/>
              <a:t>：</a:t>
            </a:r>
            <a:r>
              <a:rPr kumimoji="1" lang="zh-CN" altLang="en-US" dirty="0"/>
              <a:t>如何避免</a:t>
            </a:r>
            <a:r>
              <a:rPr kumimoji="1" lang="en-US" altLang="zh-CN" dirty="0" err="1"/>
              <a:t>KeyDispatchTimeout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线程尽量只做跟</a:t>
            </a:r>
            <a:r>
              <a:rPr kumimoji="1" lang="en-US" altLang="zh-CN" dirty="0"/>
              <a:t>UI</a:t>
            </a:r>
            <a:r>
              <a:rPr kumimoji="1" lang="zh-CN" altLang="en-US" dirty="0"/>
              <a:t>相关的工作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：耗时的工作（比如数据库操作，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，连接网络或者别的有可能阻碍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线程的操作）把它放入单独的线程处理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：尽量用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来处理</a:t>
            </a:r>
            <a:r>
              <a:rPr kumimoji="1" lang="en-US" altLang="zh-CN" dirty="0" err="1"/>
              <a:t>UIthread</a:t>
            </a:r>
            <a:r>
              <a:rPr kumimoji="1" lang="zh-CN" altLang="en-US" dirty="0"/>
              <a:t>和别的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之间的交互</a:t>
            </a:r>
          </a:p>
        </p:txBody>
      </p:sp>
    </p:spTree>
    <p:extLst>
      <p:ext uri="{BB962C8B-B14F-4D97-AF65-F5344CB8AC3E}">
        <p14:creationId xmlns:p14="http://schemas.microsoft.com/office/powerpoint/2010/main" val="35790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2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2"/>
              </a:rPr>
              <a:t>http://developer.android.com/sdk/</a:t>
            </a:r>
            <a:r>
              <a:rPr kumimoji="1" lang="en-US" altLang="zh-CN" sz="1800" dirty="0" smtClean="0">
                <a:hlinkClick r:id="rId2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114617"/>
            <a:ext cx="8229600" cy="2959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0182"/>
            <a:ext cx="8229600" cy="5495981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启动</a:t>
            </a:r>
            <a:r>
              <a:rPr lang="en-US" altLang="zh-TW" dirty="0"/>
              <a:t>Terminal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进入当前用户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  <a:endParaRPr lang="zh-CN" altLang="en-US" dirty="0"/>
          </a:p>
          <a:p>
            <a:r>
              <a:rPr lang="en-US" altLang="zh-TW" dirty="0"/>
              <a:t>4.</a:t>
            </a:r>
            <a:r>
              <a:rPr lang="zh-TW" altLang="en-US" dirty="0"/>
              <a:t>输入</a:t>
            </a:r>
            <a:r>
              <a:rPr lang="en-US" altLang="zh-TW" dirty="0"/>
              <a:t>export PATH=${PATH}:&lt;1&gt;:&lt;2&gt; </a:t>
            </a:r>
            <a:r>
              <a:rPr lang="zh-TW" altLang="en-US" dirty="0"/>
              <a:t>（其中</a:t>
            </a:r>
            <a:r>
              <a:rPr lang="en-US" altLang="zh-TW" dirty="0"/>
              <a:t>&lt;1&gt;&lt;2&gt;</a:t>
            </a:r>
            <a:r>
              <a:rPr lang="zh-TW" altLang="en-US" dirty="0"/>
              <a:t>之间用分号相隔，我们这里放的是</a:t>
            </a:r>
            <a:r>
              <a:rPr lang="en-US" altLang="zh-TW" dirty="0"/>
              <a:t>Android SDK</a:t>
            </a:r>
            <a:r>
              <a:rPr lang="zh-TW" altLang="en-US" dirty="0"/>
              <a:t>下的</a:t>
            </a:r>
            <a:r>
              <a:rPr lang="en-US" altLang="zh-TW" dirty="0"/>
              <a:t>platform-tools</a:t>
            </a:r>
            <a:r>
              <a:rPr lang="zh-TW" altLang="en-US" dirty="0"/>
              <a:t>目录的路径）。</a:t>
            </a:r>
          </a:p>
          <a:p>
            <a:r>
              <a:rPr lang="en-US" altLang="zh-TW" dirty="0"/>
              <a:t>5.source .</a:t>
            </a:r>
            <a:r>
              <a:rPr lang="en-US" altLang="zh-TW" dirty="0" err="1"/>
              <a:t>bash_profile</a:t>
            </a:r>
            <a:r>
              <a:rPr lang="en-US" altLang="zh-TW" dirty="0"/>
              <a:t> </a:t>
            </a:r>
            <a:r>
              <a:rPr lang="zh-TW" altLang="en-US" dirty="0"/>
              <a:t>更新刚配置的环境变量。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/>
              <a:t> </a:t>
            </a:r>
            <a:r>
              <a:rPr lang="en-US" altLang="zh-CN" dirty="0" smtClean="0"/>
              <a:t>shell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7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1727</Words>
  <Application>Microsoft Macintosh PowerPoint</Application>
  <PresentationFormat>全屏显示(4:3)</PresentationFormat>
  <Paragraphs>420</Paragraphs>
  <Slides>24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Android开发环境</vt:lpstr>
      <vt:lpstr>  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Toast</vt:lpstr>
      <vt:lpstr>Notification</vt:lpstr>
      <vt:lpstr>Notification</vt:lpstr>
      <vt:lpstr>BroadcastReceiver</vt:lpstr>
      <vt:lpstr>ANR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mac alan</cp:lastModifiedBy>
  <cp:revision>197</cp:revision>
  <dcterms:created xsi:type="dcterms:W3CDTF">2015-03-10T10:22:17Z</dcterms:created>
  <dcterms:modified xsi:type="dcterms:W3CDTF">2015-03-17T14:31:41Z</dcterms:modified>
</cp:coreProperties>
</file>