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8.png" ContentType="image/png"/>
  <Override PartName="/ppt/media/image2.jpeg" ContentType="image/jpeg"/>
  <Override PartName="/ppt/media/image7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9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24384000" cy="13716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19D90F-BA47-41DB-9ACB-9AC8F79142D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7AB2E7D-5B73-4143-87E5-DC9E5F0AECD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FFCF0AE-728E-42A7-950B-70B2DA1634C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1153E9-4C59-4FD4-92EA-A2B8A68787A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F604653-758B-485B-B32F-53C34494DC5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C01F8D-09AE-4424-BA0F-71732CD7825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BFC3F28-97C5-4DD9-B85A-D811FA05D66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DB1013-6156-4C7F-8376-BD62CD85B9E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9ADD669-CFF3-4FB3-8B31-787114A3AF0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0D4D739-2A4A-4D64-9D2D-43810C405DB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D7C8B52-98A6-41F3-A4D6-19337AF4702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0D11B61-BF6A-4A16-A543-7FF15B86DBC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FAI_Faitec_2024_Imagem_PowerPoint-Conteudo.jpg" descr="A white rectangular object with many logos&#10;&#10;Descrição gerada automaticamente"/>
          <p:cNvPicPr/>
          <p:nvPr/>
        </p:nvPicPr>
        <p:blipFill>
          <a:blip r:embed="rId2"/>
          <a:stretch/>
        </p:blipFill>
        <p:spPr>
          <a:xfrm>
            <a:off x="-12600" y="-136080"/>
            <a:ext cx="24864480" cy="13984920"/>
          </a:xfrm>
          <a:prstGeom prst="rect">
            <a:avLst/>
          </a:prstGeom>
          <a:ln w="3175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56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56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1"/>
          </p:nvPr>
        </p:nvSpPr>
        <p:spPr>
          <a:xfrm>
            <a:off x="12029760" y="11507040"/>
            <a:ext cx="312120" cy="2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2438280">
              <a:lnSpc>
                <a:spcPct val="90000"/>
              </a:lnSpc>
              <a:spcBef>
                <a:spcPts val="4501"/>
              </a:spcBef>
              <a:buNone/>
              <a:tabLst>
                <a:tab algn="l" pos="0"/>
              </a:tabLst>
              <a:defRPr b="0" lang="pt-BR" sz="4600" spc="-1" strike="noStrike">
                <a:solidFill>
                  <a:srgbClr val="000000"/>
                </a:solidFill>
                <a:latin typeface="Helvetica Neue"/>
                <a:ea typeface="Helvetica Neue"/>
              </a:defRPr>
            </a:lvl1pPr>
          </a:lstStyle>
          <a:p>
            <a:pPr indent="0" defTabSz="2438280">
              <a:lnSpc>
                <a:spcPct val="90000"/>
              </a:lnSpc>
              <a:spcBef>
                <a:spcPts val="4501"/>
              </a:spcBef>
              <a:buNone/>
              <a:tabLst>
                <a:tab algn="l" pos="0"/>
              </a:tabLst>
            </a:pPr>
            <a:fld id="{2AC39B9A-7B21-4C16-B1BD-144DB18C1163}" type="slidenum">
              <a:rPr b="0" lang="pt-BR" sz="4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&lt;número&gt;</a:t>
            </a:fld>
            <a:endParaRPr b="0" lang="pt-BR" sz="4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FAI_Faitec_2024_Imagem_PowerPoint-Capa.jpg" descr="A person pointing at something"/>
          <p:cNvPicPr/>
          <p:nvPr/>
        </p:nvPicPr>
        <p:blipFill>
          <a:blip r:embed="rId1"/>
          <a:stretch/>
        </p:blipFill>
        <p:spPr>
          <a:xfrm>
            <a:off x="0" y="0"/>
            <a:ext cx="24381000" cy="13713120"/>
          </a:xfrm>
          <a:prstGeom prst="rect">
            <a:avLst/>
          </a:prstGeom>
          <a:ln w="3175">
            <a:noFill/>
          </a:ln>
        </p:spPr>
      </p:pic>
      <p:sp>
        <p:nvSpPr>
          <p:cNvPr id="43" name="PlaceHolder 1"/>
          <p:cNvSpPr>
            <a:spLocks noGrp="1"/>
          </p:cNvSpPr>
          <p:nvPr>
            <p:ph/>
          </p:nvPr>
        </p:nvSpPr>
        <p:spPr>
          <a:xfrm>
            <a:off x="1637640" y="10440000"/>
            <a:ext cx="8802000" cy="233964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34200" bIns="342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000000"/>
                </a:solidFill>
                <a:latin typeface="Arial"/>
                <a:ea typeface="Helvetica Neue"/>
              </a:rPr>
              <a:t>Grupo: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Helvetica Neue"/>
              </a:rPr>
              <a:t>Alan Francisco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Helvetica Neue"/>
              </a:rPr>
              <a:t>Carlos Eduardo de Almeida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Helvetica Neue"/>
              </a:rPr>
              <a:t>Leandro Augusto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Tecnologias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1. Angular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2. Typescript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3. Postgres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4. Java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5. Spring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6. Docker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Diagrama de classe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sp>
        <p:nvSpPr>
          <p:cNvPr id="62" name="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6480" y="0"/>
            <a:ext cx="24375600" cy="1371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Diagrama de componente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sp>
        <p:nvSpPr>
          <p:cNvPr id="67" name="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0" y="-23040"/>
            <a:ext cx="24382080" cy="1375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Diagrama de implantação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sp>
        <p:nvSpPr>
          <p:cNvPr id="72" name="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0" y="45000"/>
            <a:ext cx="24382080" cy="1366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Diagrama de pacote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sp>
        <p:nvSpPr>
          <p:cNvPr id="77" name="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4391800" cy="1371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Diagrama de sequência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720000" y="3960000"/>
            <a:ext cx="21777480" cy="41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8800" spc="-1" strike="noStrike">
                <a:solidFill>
                  <a:srgbClr val="000000"/>
                </a:solidFill>
                <a:latin typeface="Arial"/>
                <a:ea typeface="Helvetica Neue"/>
              </a:rPr>
              <a:t>Eventify - Gestão de Eventos Colaborativos</a:t>
            </a:r>
            <a:endParaRPr b="0" lang="pt-BR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1513440" y="7740000"/>
            <a:ext cx="21807000" cy="41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Diagrama de sequência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sp>
        <p:nvSpPr>
          <p:cNvPr id="84" name="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0" y="71280"/>
            <a:ext cx="24383520" cy="1364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Caso de uso criar evento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graphicFrame>
        <p:nvGraphicFramePr>
          <p:cNvPr id="90" name=""/>
          <p:cNvGraphicFramePr/>
          <p:nvPr/>
        </p:nvGraphicFramePr>
        <p:xfrm>
          <a:off x="7380000" y="2520000"/>
          <a:ext cx="9720000" cy="10080000"/>
        </p:xfrm>
        <a:graphic>
          <a:graphicData uri="http://schemas.openxmlformats.org/drawingml/2006/table">
            <a:tbl>
              <a:tblPr/>
              <a:tblGrid>
                <a:gridCol w="5352840"/>
                <a:gridCol w="4367160"/>
              </a:tblGrid>
              <a:tr h="12499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Nome do Caso de Uso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i="1" lang="pt-BR" sz="2400" spc="-1" strike="noStrike">
                          <a:solidFill>
                            <a:srgbClr val="5b9bd5"/>
                          </a:solidFill>
                          <a:latin typeface="Arial"/>
                        </a:rPr>
                        <a:t>Criar evento</a:t>
                      </a:r>
                      <a:endParaRPr b="0" i="1" lang="pt-BR" sz="24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1034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Nome do Cenário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i="1" lang="pt-BR" sz="2400" spc="-1" strike="noStrike">
                          <a:solidFill>
                            <a:srgbClr val="5b9bd5"/>
                          </a:solidFill>
                          <a:latin typeface="Arial"/>
                        </a:rPr>
                        <a:t>Evento criado com sucesso</a:t>
                      </a:r>
                      <a:endParaRPr b="0" i="1" lang="pt-BR" sz="24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1034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Atores Envolvidos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i="1" lang="pt-BR" sz="2400" spc="-1" strike="noStrike">
                          <a:solidFill>
                            <a:srgbClr val="5b9bd5"/>
                          </a:solidFill>
                          <a:latin typeface="Arial"/>
                        </a:rPr>
                        <a:t>Usuário</a:t>
                      </a:r>
                      <a:endParaRPr b="0" i="1" lang="pt-BR" sz="24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1034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Pré-condição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i="1" lang="pt-BR" sz="2400" spc="-1" strike="noStrike">
                          <a:solidFill>
                            <a:srgbClr val="5b9bd5"/>
                          </a:solidFill>
                          <a:latin typeface="Arial"/>
                        </a:rPr>
                        <a:t>Usuário estar logado no sistema</a:t>
                      </a:r>
                      <a:endParaRPr b="0" i="1" lang="pt-BR" sz="24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1034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Pós-condição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i="1" lang="pt-BR" sz="2400" spc="-1" strike="noStrike">
                          <a:solidFill>
                            <a:srgbClr val="5b9bd5"/>
                          </a:solidFill>
                          <a:latin typeface="Arial"/>
                        </a:rPr>
                        <a:t>Ter o evento criado em sua conta</a:t>
                      </a:r>
                      <a:endParaRPr b="0" i="1" lang="pt-BR" sz="24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1034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Ator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Sistema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1034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i="1" lang="pt-BR" sz="2400" spc="-1" strike="noStrike">
                          <a:solidFill>
                            <a:srgbClr val="5b9bd5"/>
                          </a:solidFill>
                          <a:latin typeface="Arial"/>
                        </a:rPr>
                        <a:t>1. Informa nome do evento.</a:t>
                      </a:r>
                      <a:endParaRPr b="0" i="1" lang="pt-BR" sz="24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endParaRPr b="0" lang="pt-BR" sz="24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1034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i="1" lang="pt-BR" sz="2400" spc="-1" strike="noStrike">
                          <a:solidFill>
                            <a:srgbClr val="5b9bd5"/>
                          </a:solidFill>
                          <a:latin typeface="Arial"/>
                        </a:rPr>
                        <a:t>2. Informa descrição do evento.</a:t>
                      </a:r>
                      <a:endParaRPr b="0" i="1" lang="pt-BR" sz="24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endParaRPr b="0" lang="pt-BR" sz="24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1062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i="1" lang="pt-BR" sz="2400" spc="-1" strike="noStrike">
                          <a:solidFill>
                            <a:srgbClr val="5b9bd5"/>
                          </a:solidFill>
                          <a:latin typeface="Arial"/>
                        </a:rPr>
                        <a:t>3. Informa data de início.</a:t>
                      </a:r>
                      <a:endParaRPr b="0" i="1" lang="pt-BR" sz="24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endParaRPr b="0" lang="pt-BR" sz="24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graphicFrame>
        <p:nvGraphicFramePr>
          <p:cNvPr id="93" name=""/>
          <p:cNvGraphicFramePr/>
          <p:nvPr/>
        </p:nvGraphicFramePr>
        <p:xfrm>
          <a:off x="7543800" y="2776680"/>
          <a:ext cx="9540000" cy="9540000"/>
        </p:xfrm>
        <a:graphic>
          <a:graphicData uri="http://schemas.openxmlformats.org/drawingml/2006/table">
            <a:tbl>
              <a:tblPr/>
              <a:tblGrid>
                <a:gridCol w="5253840"/>
                <a:gridCol w="4286160"/>
              </a:tblGrid>
              <a:tr h="13683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i="1" lang="pt-BR" sz="2200" spc="-1" strike="noStrike">
                          <a:solidFill>
                            <a:srgbClr val="5b9bd5"/>
                          </a:solidFill>
                          <a:latin typeface="Arial"/>
                        </a:rPr>
                        <a:t>4. Informa data de finalização.</a:t>
                      </a:r>
                      <a:endParaRPr b="0" i="1" lang="pt-BR" sz="22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endParaRPr b="0" lang="pt-BR" sz="22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2078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i="1" lang="pt-BR" sz="2200" spc="-1" strike="noStrike">
                          <a:solidFill>
                            <a:srgbClr val="5b9bd5"/>
                          </a:solidFill>
                          <a:latin typeface="Arial"/>
                        </a:rPr>
                        <a:t>5. Insere imagem (opcional).</a:t>
                      </a:r>
                      <a:endParaRPr b="0" i="1" lang="pt-BR" sz="22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endParaRPr b="0" lang="pt-BR" sz="22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2078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i="1" lang="pt-BR" sz="2200" spc="-1" strike="noStrike">
                          <a:solidFill>
                            <a:srgbClr val="5b9bd5"/>
                          </a:solidFill>
                          <a:latin typeface="Arial"/>
                        </a:rPr>
                        <a:t>6. Insere endereço (opcional).</a:t>
                      </a:r>
                      <a:endParaRPr b="0" i="1" lang="pt-BR" sz="22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endParaRPr b="0" lang="pt-BR" sz="22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2078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endParaRPr b="0" i="1" lang="pt-BR" sz="22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i="1" lang="pt-BR" sz="2200" spc="-1" strike="noStrike">
                          <a:solidFill>
                            <a:srgbClr val="5b9bd5"/>
                          </a:solidFill>
                          <a:latin typeface="Arial"/>
                        </a:rPr>
                        <a:t>7. Sistema valida os campos preenchidos.</a:t>
                      </a:r>
                      <a:endParaRPr b="0" i="1" lang="pt-BR" sz="22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1301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endParaRPr b="0" i="1" lang="pt-BR" sz="22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i="1" lang="pt-BR" sz="2200" spc="-1" strike="noStrike">
                          <a:solidFill>
                            <a:srgbClr val="5b9bd5"/>
                          </a:solidFill>
                          <a:latin typeface="Arial"/>
                        </a:rPr>
                        <a:t>8. Sistema salva o horário de criação do evento e status planejando.</a:t>
                      </a:r>
                      <a:endParaRPr b="0" i="1" lang="pt-BR" sz="22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2078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endParaRPr b="0" i="1" lang="pt-BR" sz="22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i="1" lang="pt-BR" sz="2200" spc="-1" strike="noStrike">
                          <a:solidFill>
                            <a:srgbClr val="5b9bd5"/>
                          </a:solidFill>
                          <a:latin typeface="Arial"/>
                        </a:rPr>
                        <a:t>9. Sistema registra o evento.</a:t>
                      </a:r>
                      <a:endParaRPr b="0" i="1" lang="pt-BR" sz="22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210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endParaRPr b="0" i="1" lang="pt-BR" sz="22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b="0" i="1" lang="pt-BR" sz="2200" spc="-1" strike="noStrike">
                          <a:solidFill>
                            <a:srgbClr val="5b9bd5"/>
                          </a:solidFill>
                          <a:latin typeface="Arial"/>
                        </a:rPr>
                        <a:t>10. Sistema exibe lista atualizada dos eventos.</a:t>
                      </a:r>
                      <a:endParaRPr b="0" i="1" lang="pt-BR" sz="2200" spc="-1" strike="noStrike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Conclusão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900000" y="3420000"/>
            <a:ext cx="22137480" cy="71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9600" spc="-1" strike="noStrike">
                <a:solidFill>
                  <a:srgbClr val="000000"/>
                </a:solidFill>
                <a:latin typeface="Arial"/>
                <a:ea typeface="Helvetica Neue"/>
              </a:rPr>
              <a:t>FIM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Objetivo geral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900000" y="5940000"/>
            <a:ext cx="22137480" cy="68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Facilitar a divisão de despesas e coordenação em eventos colaborativos, promovendo transparência e organização.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Objetivos Específicos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00000" y="5940000"/>
            <a:ext cx="22137480" cy="68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1. Facilitar a tomada de decisões em grupo.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2. Prover transparência nos custos.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3. Centralizar informações do evento.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4. Reduzir conflitos financeiros entre participantes.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Desafios Resolvidos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900000" y="5940000"/>
            <a:ext cx="22137480" cy="68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1. Comunicação e esclarecimento de despesas.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2. Diminuição de atritos e melhoria na coordenação.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Módulos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900000" y="5940000"/>
            <a:ext cx="22137480" cy="187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1. Administrador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2. Participante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09960" y="3240000"/>
            <a:ext cx="23629680" cy="102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900000" y="3240000"/>
            <a:ext cx="22799880" cy="100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60000" y="3240000"/>
            <a:ext cx="23331960" cy="1012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 pitchFamily="0" charset="1"/>
        <a:ea typeface="Helvetica Neue" pitchFamily="0" charset="1"/>
        <a:cs typeface="Helvetica Neue" pitchFamily="0" charset="1"/>
      </a:majorFont>
      <a:minorFont>
        <a:latin typeface="Helvetica Neue" pitchFamily="0" charset="1"/>
        <a:ea typeface="Helvetica Neue" pitchFamily="0" charset="1"/>
        <a:cs typeface="Helvetica Neue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Application>LibreOffice/7.6.4.1$Windows_X86_64 LibreOffice_project/e19e193f88cd6c0525a17fb7a176ed8e6a3e2aa1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2024-09-17T19:53:17Z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2</vt:i4>
  </property>
</Properties>
</file>