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8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9BACE1-FC79-4F5C-9786-E83AC01FA08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CB6DE8-D937-458D-9AF4-A7E765466A1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38F33A-0134-42E7-BE4E-105D1E2ECD5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EDFCFB-701B-4CCD-8CE9-E2648793E0D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F95AAE-99DE-4119-8CA5-B5C533210AD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F0F60A-4A5B-499F-925D-EB9B41C6729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605DDF-C1FD-435F-B8A9-F0812BA4D14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634B4B-B3B1-4173-A905-B920FE452E5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9D3B1A-71E2-438B-8E4A-7981632E33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3B1751-B738-4805-9D08-7D0581F7A0A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FE5C47-7D5B-43A2-90E4-496174582FB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E818D1-0982-4486-9D7A-38BB137C2E3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FAI_Faitec_2024_Imagem_PowerPoint-Conteudo.jpg" descr="A white rectangular object with many logos&#10;&#10;Descrição gerada automaticamente"/>
          <p:cNvPicPr/>
          <p:nvPr/>
        </p:nvPicPr>
        <p:blipFill>
          <a:blip r:embed="rId2"/>
          <a:stretch/>
        </p:blipFill>
        <p:spPr>
          <a:xfrm>
            <a:off x="-12600" y="-136080"/>
            <a:ext cx="24864840" cy="13985280"/>
          </a:xfrm>
          <a:prstGeom prst="rect">
            <a:avLst/>
          </a:prstGeom>
          <a:ln w="317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1"/>
          </p:nvPr>
        </p:nvSpPr>
        <p:spPr>
          <a:xfrm>
            <a:off x="12029760" y="11507040"/>
            <a:ext cx="31248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  <a:def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</a:pPr>
            <a:fld id="{1C63CE34-E7AC-4FBD-9B5A-6A9F45CB566F}" type="slidenum">
              <a: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pt-BR" sz="4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FAI_Faitec_2024_Imagem_PowerPoint-Capa.jpg" descr="A person pointing at something"/>
          <p:cNvPicPr/>
          <p:nvPr/>
        </p:nvPicPr>
        <p:blipFill>
          <a:blip r:embed="rId1"/>
          <a:stretch/>
        </p:blipFill>
        <p:spPr>
          <a:xfrm>
            <a:off x="0" y="0"/>
            <a:ext cx="24381360" cy="13713480"/>
          </a:xfrm>
          <a:prstGeom prst="rect">
            <a:avLst/>
          </a:prstGeom>
          <a:ln w="3175">
            <a:noFill/>
          </a:ln>
        </p:spPr>
      </p:pic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1637640" y="10440000"/>
            <a:ext cx="8802360" cy="234000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34200" bIns="342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Grupo: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Alan Francisco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Carlos Eduardo de Almeida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Leandro Augusto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Tecnologias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Angular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Typescript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Postgres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Java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5. Spring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6. Docker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classe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2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480" y="0"/>
            <a:ext cx="24375960" cy="137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componente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7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-23040"/>
            <a:ext cx="24382440" cy="1375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implantação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2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45000"/>
            <a:ext cx="24382440" cy="1366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pacote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7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92160" cy="1371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sequência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720000" y="3960000"/>
            <a:ext cx="21777840" cy="41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800" spc="-1" strike="noStrike">
                <a:solidFill>
                  <a:srgbClr val="000000"/>
                </a:solidFill>
                <a:latin typeface="Arial"/>
                <a:ea typeface="Helvetica Neue"/>
              </a:rPr>
              <a:t>Eventify - Gestão de Eventos Colaborativos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513440" y="7740000"/>
            <a:ext cx="21807360" cy="41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82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71280"/>
            <a:ext cx="24383880" cy="1364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Conclusão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900000" y="5940000"/>
            <a:ext cx="22137840" cy="56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900000" y="3420000"/>
            <a:ext cx="22137840" cy="71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latin typeface="Arial"/>
                <a:ea typeface="Helvetica Neue"/>
              </a:rPr>
              <a:t>FIM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 geral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00000" y="5940000"/>
            <a:ext cx="22137840" cy="68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Facilitar a divisão de despesas e coordenação em eventos colaborativos, promovendo transparência e organização.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Objetivos Específicos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" y="5940000"/>
            <a:ext cx="22137840" cy="68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Facilitar a tomada de decisões em grupo.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Prover transparência nos custos.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Centralizar informações do evento.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Reduzir conflitos financeiros entre participantes.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Desafios Resolvidos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00000" y="5940000"/>
            <a:ext cx="22137840" cy="68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Comunicação e esclarecimento de despesas.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Diminuição de atritos e melhoria na coordenação.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720000" y="3960000"/>
            <a:ext cx="21777840" cy="145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Módulos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900000" y="5940000"/>
            <a:ext cx="22137840" cy="187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Administrador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Participante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09960" y="3240000"/>
            <a:ext cx="23630040" cy="10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22800240" cy="10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000" y="3240000"/>
            <a:ext cx="23332320" cy="1012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 pitchFamily="0" charset="1"/>
        <a:ea typeface="Helvetica Neue" pitchFamily="0" charset="1"/>
        <a:cs typeface="Helvetica Neue" pitchFamily="0" charset="1"/>
      </a:majorFont>
      <a:minorFont>
        <a:latin typeface="Helvetica Neue" pitchFamily="0" charset="1"/>
        <a:ea typeface="Helvetica Neue" pitchFamily="0" charset="1"/>
        <a:cs typeface="Helvetica Neue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2024-09-12T20:35:28Z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</vt:i4>
  </property>
</Properties>
</file>