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8.png" ContentType="image/png"/>
  <Override PartName="/ppt/media/image2.jpeg" ContentType="image/jpeg"/>
  <Override PartName="/ppt/media/image7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24384000" cy="13716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AC0FE7-4EDD-471A-81D1-EF01E99BD5D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315D59-4E87-4D9B-ACC4-45FB46B77C0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766025-6692-42F9-A19C-4256637095B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DD721A-F8A7-4C97-B3DC-0782C371E6D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5B093D-7A1C-4D1D-A86B-2AFA6FB3513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63F7C21-F496-465E-9332-602943C328F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92A1544-8AA3-48A4-8F00-B9C638D327F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E9A8F4-B9EC-4BFF-98CD-C14A07D8D6D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5BDD3E-A034-4B22-AA9C-F586DA5E260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DCF4D4C-BFCA-459A-9C2D-F726F13B9B4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5B536A-0724-405D-9996-AD8269DE0F6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30A0589-F85D-4CD9-ADA1-614754F7CE21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FAI_Faitec_2024_Imagem_PowerPoint-Conteudo.jpg" descr="A white rectangular object with many logos&#10;&#10;Descrição gerada automaticamente"/>
          <p:cNvPicPr/>
          <p:nvPr/>
        </p:nvPicPr>
        <p:blipFill>
          <a:blip r:embed="rId2"/>
          <a:stretch/>
        </p:blipFill>
        <p:spPr>
          <a:xfrm>
            <a:off x="-12600" y="-136080"/>
            <a:ext cx="24865560" cy="13986000"/>
          </a:xfrm>
          <a:prstGeom prst="rect">
            <a:avLst/>
          </a:prstGeom>
          <a:ln w="3175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1"/>
          </p:nvPr>
        </p:nvSpPr>
        <p:spPr>
          <a:xfrm>
            <a:off x="12029760" y="11507040"/>
            <a:ext cx="313200" cy="29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2438280">
              <a:lnSpc>
                <a:spcPct val="90000"/>
              </a:lnSpc>
              <a:spcBef>
                <a:spcPts val="4501"/>
              </a:spcBef>
              <a:buNone/>
              <a:tabLst>
                <a:tab algn="l" pos="0"/>
              </a:tabLst>
              <a:defRPr b="0" lang="pt-BR" sz="4600" spc="-1" strike="noStrike">
                <a:solidFill>
                  <a:srgbClr val="000000"/>
                </a:solidFill>
                <a:latin typeface="Helvetica Neue"/>
                <a:ea typeface="Helvetica Neue"/>
              </a:defRPr>
            </a:lvl1pPr>
          </a:lstStyle>
          <a:p>
            <a:pPr indent="0" defTabSz="2438280">
              <a:lnSpc>
                <a:spcPct val="90000"/>
              </a:lnSpc>
              <a:spcBef>
                <a:spcPts val="4501"/>
              </a:spcBef>
              <a:buNone/>
              <a:tabLst>
                <a:tab algn="l" pos="0"/>
              </a:tabLst>
            </a:pPr>
            <a:fld id="{9C80E204-611C-485C-8697-FC9748CBD2F3}" type="slidenum">
              <a:rPr b="0" lang="pt-BR" sz="46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&lt;número&gt;</a:t>
            </a:fld>
            <a:endParaRPr b="0" lang="pt-BR" sz="4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FAI_Faitec_2024_Imagem_PowerPoint-Capa.jpg" descr="A person pointing at something"/>
          <p:cNvPicPr/>
          <p:nvPr/>
        </p:nvPicPr>
        <p:blipFill>
          <a:blip r:embed="rId1"/>
          <a:stretch/>
        </p:blipFill>
        <p:spPr>
          <a:xfrm>
            <a:off x="0" y="0"/>
            <a:ext cx="24382080" cy="13714200"/>
          </a:xfrm>
          <a:prstGeom prst="rect">
            <a:avLst/>
          </a:prstGeom>
          <a:ln w="3175">
            <a:noFill/>
          </a:ln>
        </p:spPr>
      </p:pic>
      <p:sp>
        <p:nvSpPr>
          <p:cNvPr id="43" name="PlaceHolder 1"/>
          <p:cNvSpPr>
            <a:spLocks noGrp="1"/>
          </p:cNvSpPr>
          <p:nvPr>
            <p:ph/>
          </p:nvPr>
        </p:nvSpPr>
        <p:spPr>
          <a:xfrm>
            <a:off x="1637640" y="10838160"/>
            <a:ext cx="8803080" cy="1528920"/>
          </a:xfrm>
          <a:prstGeom prst="rect">
            <a:avLst/>
          </a:prstGeom>
          <a:noFill/>
          <a:ln w="0">
            <a:noFill/>
          </a:ln>
        </p:spPr>
        <p:txBody>
          <a:bodyPr lIns="34200" rIns="34200" tIns="34200" bIns="342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720000" y="3960000"/>
            <a:ext cx="21778560" cy="14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Tecnologias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900000" y="5940000"/>
            <a:ext cx="22138560" cy="56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1. Angular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2. Typescript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3. Postgres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4. Java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5. Spring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6. Docker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720000" y="3960000"/>
            <a:ext cx="21778560" cy="14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Diagrama de classe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900000" y="5940000"/>
            <a:ext cx="22138560" cy="56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720000" y="3960000"/>
            <a:ext cx="21778560" cy="14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61" name=""/>
          <p:cNvSpPr/>
          <p:nvPr/>
        </p:nvSpPr>
        <p:spPr>
          <a:xfrm>
            <a:off x="900000" y="5940000"/>
            <a:ext cx="22138560" cy="56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6480" y="0"/>
            <a:ext cx="24376680" cy="1371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/>
          <p:nvPr/>
        </p:nvSpPr>
        <p:spPr>
          <a:xfrm>
            <a:off x="720000" y="3960000"/>
            <a:ext cx="21778560" cy="14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Diagrama de componente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00000" y="5940000"/>
            <a:ext cx="22138560" cy="56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720000" y="3960000"/>
            <a:ext cx="21778560" cy="14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66" name=""/>
          <p:cNvSpPr/>
          <p:nvPr/>
        </p:nvSpPr>
        <p:spPr>
          <a:xfrm>
            <a:off x="900000" y="5940000"/>
            <a:ext cx="22138560" cy="56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0" y="-23040"/>
            <a:ext cx="24383160" cy="1376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/>
          <p:nvPr/>
        </p:nvSpPr>
        <p:spPr>
          <a:xfrm>
            <a:off x="720000" y="3960000"/>
            <a:ext cx="21778560" cy="14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Diagrama de implantação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900000" y="5940000"/>
            <a:ext cx="22138560" cy="56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/>
          <p:nvPr/>
        </p:nvSpPr>
        <p:spPr>
          <a:xfrm>
            <a:off x="720000" y="3960000"/>
            <a:ext cx="21778560" cy="14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71" name=""/>
          <p:cNvSpPr/>
          <p:nvPr/>
        </p:nvSpPr>
        <p:spPr>
          <a:xfrm>
            <a:off x="900000" y="5940000"/>
            <a:ext cx="22138560" cy="56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0" y="45000"/>
            <a:ext cx="24383160" cy="1367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720000" y="3960000"/>
            <a:ext cx="21778560" cy="14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Diagrama de pacote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900000" y="5940000"/>
            <a:ext cx="22138560" cy="56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720000" y="3960000"/>
            <a:ext cx="21778560" cy="14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76" name=""/>
          <p:cNvSpPr/>
          <p:nvPr/>
        </p:nvSpPr>
        <p:spPr>
          <a:xfrm>
            <a:off x="900000" y="5940000"/>
            <a:ext cx="22138560" cy="56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4392880" cy="1371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720000" y="3960000"/>
            <a:ext cx="21778560" cy="14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Diagrama de sequencia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00000" y="5940000"/>
            <a:ext cx="22138560" cy="56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720000" y="3960000"/>
            <a:ext cx="21778560" cy="41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8800" spc="-1" strike="noStrike">
                <a:solidFill>
                  <a:srgbClr val="000000"/>
                </a:solidFill>
                <a:latin typeface="Arial"/>
                <a:ea typeface="Helvetica Neue"/>
              </a:rPr>
              <a:t>Eventify - Gestão de Eventos Colaborativos</a:t>
            </a:r>
            <a:endParaRPr b="0" lang="pt-BR" sz="8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720000" y="3960000"/>
            <a:ext cx="21778560" cy="14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81" name=""/>
          <p:cNvSpPr/>
          <p:nvPr/>
        </p:nvSpPr>
        <p:spPr>
          <a:xfrm>
            <a:off x="900000" y="5940000"/>
            <a:ext cx="22138560" cy="56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24383880" cy="1371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"/>
          <p:cNvSpPr/>
          <p:nvPr/>
        </p:nvSpPr>
        <p:spPr>
          <a:xfrm>
            <a:off x="900000" y="3420000"/>
            <a:ext cx="22138560" cy="71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9600" spc="-1" strike="noStrike">
                <a:solidFill>
                  <a:srgbClr val="000000"/>
                </a:solidFill>
                <a:latin typeface="Arial"/>
                <a:ea typeface="Helvetica Neue"/>
              </a:rPr>
              <a:t>FIM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720000" y="3960000"/>
            <a:ext cx="21778560" cy="14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Objetivo geral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00000" y="5940000"/>
            <a:ext cx="22138560" cy="68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Facilitar a divisão de despesas e coordenação em eventos colaborativos, promovendo transparência e organização.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720000" y="3960000"/>
            <a:ext cx="21778560" cy="14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Objetivos Específicos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900000" y="5940000"/>
            <a:ext cx="22138560" cy="68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1. Facilitar a tomada de decisões em grupo.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2. Prover transparência nos custos.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3. Centralizar informações do evento.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4. Reduzir conflitos financeiros entre participantes.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720000" y="3960000"/>
            <a:ext cx="21778560" cy="14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Desafios Resolvidos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900000" y="5940000"/>
            <a:ext cx="22138560" cy="68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1. Comunicação e esclarecimento de despesas.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2. Diminuição de atritos e melhoria na coordenação.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720000" y="3960000"/>
            <a:ext cx="21778560" cy="14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• </a:t>
            </a:r>
            <a:r>
              <a:rPr b="1" lang="pt-BR" sz="9600" spc="-1" strike="noStrike" baseline="33000">
                <a:solidFill>
                  <a:srgbClr val="000000"/>
                </a:solidFill>
                <a:latin typeface="Arial"/>
                <a:ea typeface="Helvetica Neue"/>
              </a:rPr>
              <a:t>Módulos</a:t>
            </a:r>
            <a:endParaRPr b="0" lang="pt-BR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900000" y="5940000"/>
            <a:ext cx="22138560" cy="18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1. Administrador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6600" spc="-1" strike="noStrike">
                <a:solidFill>
                  <a:srgbClr val="000000"/>
                </a:solidFill>
                <a:latin typeface="Arial"/>
                <a:ea typeface="Helvetica Neue"/>
              </a:rPr>
              <a:t>2. Participante</a:t>
            </a:r>
            <a:endParaRPr b="0" lang="pt-BR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80000" y="3240000"/>
            <a:ext cx="22678560" cy="924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540000" y="3402720"/>
            <a:ext cx="22498560" cy="955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40000" y="3420000"/>
            <a:ext cx="22498560" cy="91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 pitchFamily="0" charset="1"/>
        <a:ea typeface="Helvetica Neue" pitchFamily="0" charset="1"/>
        <a:cs typeface="Helvetica Neue" pitchFamily="0" charset="1"/>
      </a:majorFont>
      <a:minorFont>
        <a:latin typeface="Helvetica Neue" pitchFamily="0" charset="1"/>
        <a:ea typeface="Helvetica Neue" pitchFamily="0" charset="1"/>
        <a:cs typeface="Helvetica Neue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LibreOffice/7.6.4.1$Windows_X86_64 LibreOffice_project/e19e193f88cd6c0525a17fb7a176ed8e6a3e2aa1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2024-09-07T12:25:36Z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2</vt:i4>
  </property>
</Properties>
</file>