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6" r:id="rId18"/>
    <p:sldId id="277" r:id="rId19"/>
    <p:sldId id="278" r:id="rId20"/>
    <p:sldId id="279" r:id="rId21"/>
    <p:sldId id="280" r:id="rId22"/>
    <p:sldId id="281" r:id="rId23"/>
  </p:sldIdLst>
  <p:sldSz cx="24384000" cy="13716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119D90F-BA47-41DB-9ACB-9AC8F79142D6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7AB2E7D-5B73-4143-87E5-DC9E5F0AECD5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FFCF0AE-728E-42A7-950B-70B2DA1634C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863856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16058520" y="320940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12189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863856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16058520" y="7364520"/>
            <a:ext cx="70660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E1153E9-4C59-4FD4-92EA-A2B8A68787A8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F604653-758B-485B-B32F-53C34494DC5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7C01F8D-09AE-4424-BA0F-71732CD78250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BFC3F28-97C5-4DD9-B85A-D811FA05D663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2DB1013-6156-4C7F-8376-BD62CD85B9EF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9ADD669-CFF3-4FB3-8B31-787114A3AF07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70D4D739-2A4A-4D64-9D2D-43810C405DB4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D7C8B52-98A6-41F3-A4D6-19337AF4702A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0D11B61-BF6A-4A16-A543-7FF15B86DBC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FAI_Faitec_2024_Imagem_PowerPoint-Conteudo.jpg" descr="A white rectangular object with many logos&#10;&#10;Descrição gerada automaticamente"/>
          <p:cNvPicPr/>
          <p:nvPr/>
        </p:nvPicPr>
        <p:blipFill>
          <a:blip r:embed="rId14"/>
          <a:stretch/>
        </p:blipFill>
        <p:spPr>
          <a:xfrm>
            <a:off x="-12600" y="-136080"/>
            <a:ext cx="24864480" cy="13984920"/>
          </a:xfrm>
          <a:prstGeom prst="rect">
            <a:avLst/>
          </a:prstGeom>
          <a:ln w="3175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520" cy="2289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560" cy="7954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560" cy="3794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1"/>
          </p:nvPr>
        </p:nvSpPr>
        <p:spPr>
          <a:xfrm>
            <a:off x="12029760" y="11507040"/>
            <a:ext cx="312120" cy="296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2438280">
              <a:lnSpc>
                <a:spcPct val="90000"/>
              </a:lnSpc>
              <a:spcBef>
                <a:spcPts val="4501"/>
              </a:spcBef>
              <a:buNone/>
              <a:tabLst>
                <a:tab pos="0" algn="l"/>
              </a:tabLst>
              <a:defRPr lang="pt-BR" sz="4600" b="0" strike="noStrike" spc="-1">
                <a:solidFill>
                  <a:srgbClr val="000000"/>
                </a:solidFill>
                <a:latin typeface="Helvetica Neue"/>
                <a:ea typeface="Helvetica Neue"/>
              </a:defRPr>
            </a:lvl1pPr>
          </a:lstStyle>
          <a:p>
            <a:pPr indent="0" defTabSz="2438280">
              <a:lnSpc>
                <a:spcPct val="90000"/>
              </a:lnSpc>
              <a:spcBef>
                <a:spcPts val="4501"/>
              </a:spcBef>
              <a:buNone/>
              <a:tabLst>
                <a:tab pos="0" algn="l"/>
              </a:tabLst>
            </a:pPr>
            <a:fld id="{2AC39B9A-7B21-4C16-B1BD-144DB18C1163}" type="slidenum">
              <a:rPr lang="pt-BR" sz="4600" b="0" strike="noStrike" spc="-1">
                <a:solidFill>
                  <a:srgbClr val="000000"/>
                </a:solidFill>
                <a:latin typeface="Helvetica Neue"/>
                <a:ea typeface="Helvetica Neue"/>
              </a:rPr>
              <a:t>‹nº›</a:t>
            </a:fld>
            <a:endParaRPr lang="pt-BR" sz="46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FAI_Faitec_2024_Imagem_PowerPoint-Capa.jpg" descr="A person pointing at something"/>
          <p:cNvPicPr/>
          <p:nvPr/>
        </p:nvPicPr>
        <p:blipFill>
          <a:blip r:embed="rId2"/>
          <a:stretch/>
        </p:blipFill>
        <p:spPr>
          <a:xfrm>
            <a:off x="0" y="0"/>
            <a:ext cx="24381000" cy="13713120"/>
          </a:xfrm>
          <a:prstGeom prst="rect">
            <a:avLst/>
          </a:prstGeom>
          <a:ln w="3175">
            <a:noFill/>
          </a:ln>
        </p:spPr>
      </p:pic>
      <p:sp>
        <p:nvSpPr>
          <p:cNvPr id="43" name="PlaceHolder 1"/>
          <p:cNvSpPr>
            <a:spLocks noGrp="1"/>
          </p:cNvSpPr>
          <p:nvPr>
            <p:ph/>
          </p:nvPr>
        </p:nvSpPr>
        <p:spPr>
          <a:xfrm>
            <a:off x="1637640" y="10440000"/>
            <a:ext cx="8802000" cy="2339640"/>
          </a:xfrm>
          <a:prstGeom prst="rect">
            <a:avLst/>
          </a:prstGeom>
          <a:noFill/>
          <a:ln w="0">
            <a:noFill/>
          </a:ln>
        </p:spPr>
        <p:txBody>
          <a:bodyPr lIns="34200" tIns="34200" rIns="34200" bIns="3420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  <a:ea typeface="Helvetica Neue"/>
              </a:rPr>
              <a:t>Grupo: 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Helvetica Neue"/>
              </a:rPr>
              <a:t>Alan Francisco 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Helvetica Neue"/>
              </a:rPr>
              <a:t>Carlos Eduardo de Almeida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  <a:ea typeface="Helvetica Neue"/>
              </a:rPr>
              <a:t>Leandro Augusto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63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Diagrama de componente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tângulo 65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67" name="Retângulo 66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68" name="Imagem 67"/>
          <p:cNvPicPr/>
          <p:nvPr/>
        </p:nvPicPr>
        <p:blipFill>
          <a:blip r:embed="rId2"/>
          <a:stretch/>
        </p:blipFill>
        <p:spPr>
          <a:xfrm>
            <a:off x="158262" y="0"/>
            <a:ext cx="24477784" cy="13716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tângulo 68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Diagrama de implantação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Retângulo 69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tângulo 70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72" name="Retângulo 71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495371" cy="133291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ângulo 73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Diagrama de pacote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Retângulo 74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77" name="Retângulo 76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140677"/>
            <a:ext cx="24837442" cy="135577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tângulo 78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Diagrama de sequência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tângulo 79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84" name="Retângulo 83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85" name="Imagem 84"/>
          <p:cNvPicPr/>
          <p:nvPr/>
        </p:nvPicPr>
        <p:blipFill>
          <a:blip r:embed="rId2"/>
          <a:stretch/>
        </p:blipFill>
        <p:spPr>
          <a:xfrm>
            <a:off x="0" y="71280"/>
            <a:ext cx="24383520" cy="13644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tângulo 85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Caso de uso criar evento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tângulo 86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tângulo 87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tângulo 88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graphicFrame>
        <p:nvGraphicFramePr>
          <p:cNvPr id="90" name="Tabela 89"/>
          <p:cNvGraphicFramePr/>
          <p:nvPr/>
        </p:nvGraphicFramePr>
        <p:xfrm>
          <a:off x="7380000" y="2520000"/>
          <a:ext cx="9720000" cy="10250640"/>
        </p:xfrm>
        <a:graphic>
          <a:graphicData uri="http://schemas.openxmlformats.org/drawingml/2006/table">
            <a:tbl>
              <a:tblPr/>
              <a:tblGrid>
                <a:gridCol w="5352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99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Nome do Caso de Uso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Criar evento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3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Nome do Cenário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Evento criado com sucesso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3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Atores Envolvidos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Usuário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Pré-condição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Usuário estar logado no sistema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Pós-condição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Ter o evento criado em sua conta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3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Ator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strike="noStrike" spc="-1">
                          <a:solidFill>
                            <a:srgbClr val="000000"/>
                          </a:solidFill>
                          <a:latin typeface="Arial"/>
                        </a:rPr>
                        <a:t>Sistema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3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1. Informa nome do evento.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400" b="0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034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2. Informa descrição do evento.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400" b="0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0628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4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3. Informa data de início.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400" b="0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tângulo 43"/>
          <p:cNvSpPr/>
          <p:nvPr/>
        </p:nvSpPr>
        <p:spPr>
          <a:xfrm>
            <a:off x="720000" y="3960000"/>
            <a:ext cx="21777480" cy="413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8800" b="0" strike="noStrike" spc="-1">
                <a:solidFill>
                  <a:srgbClr val="000000"/>
                </a:solidFill>
                <a:latin typeface="Arial"/>
                <a:ea typeface="Helvetica Neue"/>
              </a:rPr>
              <a:t>Eventify - Gestão de Eventos Colaborativos</a:t>
            </a:r>
            <a:endParaRPr lang="pt-BR" sz="8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Retângulo 44"/>
          <p:cNvSpPr/>
          <p:nvPr/>
        </p:nvSpPr>
        <p:spPr>
          <a:xfrm>
            <a:off x="1513440" y="7740000"/>
            <a:ext cx="21807000" cy="4139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tângulo 90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tângulo 91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graphicFrame>
        <p:nvGraphicFramePr>
          <p:cNvPr id="93" name="Tabela 92"/>
          <p:cNvGraphicFramePr/>
          <p:nvPr/>
        </p:nvGraphicFramePr>
        <p:xfrm>
          <a:off x="7543800" y="2776680"/>
          <a:ext cx="9540000" cy="9540000"/>
        </p:xfrm>
        <a:graphic>
          <a:graphicData uri="http://schemas.openxmlformats.org/drawingml/2006/table">
            <a:tbl>
              <a:tblPr/>
              <a:tblGrid>
                <a:gridCol w="5253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836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2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4. Informa data de finalização.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200" b="0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7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2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5. Insere imagem (opcional).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200" b="0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7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2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6. Insere endereço (opcional).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200" b="0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7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200" b="0" i="1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2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7. Sistema valida os campos preenchidos.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01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200" b="0" i="1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2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8. Sistema salva o horário de criação do evento e status planejando.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0780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200" b="0" i="1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2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9. Sistema registra o evento.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032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endParaRPr lang="pt-BR" sz="2200" b="0" i="1" strike="noStrike" spc="-1">
                        <a:solidFill>
                          <a:srgbClr val="5B9BD5"/>
                        </a:solidFill>
                        <a:latin typeface="Arial"/>
                      </a:endParaRP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pt-BR" sz="2200" b="0" i="1" strike="noStrike" spc="-1">
                          <a:solidFill>
                            <a:srgbClr val="5B9BD5"/>
                          </a:solidFill>
                          <a:latin typeface="Arial"/>
                        </a:rPr>
                        <a:t>10. Sistema exibe lista atualizada dos eventos.</a:t>
                      </a:r>
                    </a:p>
                  </a:txBody>
                  <a:tcPr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tângulo 93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Conclusão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tângulo 94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tângulo 95"/>
          <p:cNvSpPr/>
          <p:nvPr/>
        </p:nvSpPr>
        <p:spPr>
          <a:xfrm>
            <a:off x="900000" y="3420000"/>
            <a:ext cx="22137480" cy="719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pt-BR" sz="9600" b="1" strike="noStrike" spc="-1">
                <a:solidFill>
                  <a:srgbClr val="000000"/>
                </a:solidFill>
                <a:latin typeface="Arial"/>
                <a:ea typeface="Helvetica Neue"/>
              </a:rPr>
              <a:t>FIM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tângulo 45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Objetivo geral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Retângulo 46"/>
          <p:cNvSpPr/>
          <p:nvPr/>
        </p:nvSpPr>
        <p:spPr>
          <a:xfrm>
            <a:off x="900000" y="5940000"/>
            <a:ext cx="22137480" cy="683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Facilitar a divisão de despesas e coordenação em eventos colaborativos, promovendo transparência e organização.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Objetivos Específicos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Retângulo 48"/>
          <p:cNvSpPr/>
          <p:nvPr/>
        </p:nvSpPr>
        <p:spPr>
          <a:xfrm>
            <a:off x="900000" y="5940000"/>
            <a:ext cx="22137480" cy="683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1. Facilitar a tomada de decisões em grupo.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2. Prover transparência nos custos.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3. Centralizar informações do evento.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4. Reduzir conflitos financeiros entre participantes.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Desafios Resolvidos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Retângulo 50"/>
          <p:cNvSpPr/>
          <p:nvPr/>
        </p:nvSpPr>
        <p:spPr>
          <a:xfrm>
            <a:off x="900000" y="5940000"/>
            <a:ext cx="22137480" cy="6837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1. Comunicação e esclarecimento de despesas.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2. Diminuição de atritos e melhoria na coordenação.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tângulo 51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Módulos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Retângulo 52"/>
          <p:cNvSpPr/>
          <p:nvPr/>
        </p:nvSpPr>
        <p:spPr>
          <a:xfrm>
            <a:off x="900000" y="5940000"/>
            <a:ext cx="22137480" cy="1872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1. Administrador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2. Participante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tângulo 56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Tecnologias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Retângulo 57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1. Angular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2. Typescript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3. Postgres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4. Java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5. Spring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6600" b="0" strike="noStrike" spc="-1">
                <a:solidFill>
                  <a:srgbClr val="000000"/>
                </a:solidFill>
                <a:latin typeface="Arial"/>
                <a:ea typeface="Helvetica Neue"/>
              </a:rPr>
              <a:t>6. Docker</a:t>
            </a:r>
            <a:endParaRPr lang="pt-BR" sz="6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9600" b="1" strike="noStrike" spc="-1" baseline="33000">
                <a:solidFill>
                  <a:srgbClr val="000000"/>
                </a:solidFill>
                <a:latin typeface="Arial"/>
                <a:ea typeface="Helvetica Neue"/>
              </a:rPr>
              <a:t>• Diagrama de classe</a:t>
            </a:r>
            <a:endParaRPr lang="pt-BR" sz="9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Retângulo 59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tângulo 60"/>
          <p:cNvSpPr/>
          <p:nvPr/>
        </p:nvSpPr>
        <p:spPr>
          <a:xfrm>
            <a:off x="720000" y="3960000"/>
            <a:ext cx="21777480" cy="145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sp>
        <p:nvSpPr>
          <p:cNvPr id="62" name="Retângulo 61"/>
          <p:cNvSpPr/>
          <p:nvPr/>
        </p:nvSpPr>
        <p:spPr>
          <a:xfrm>
            <a:off x="900000" y="5940000"/>
            <a:ext cx="22137480" cy="5622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  <a:ea typeface="Helvetica Neue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845"/>
            <a:ext cx="24829477" cy="133994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261</Words>
  <Application>Microsoft Office PowerPoint</Application>
  <PresentationFormat>Personalizar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Helvetica Neue</vt:lpstr>
      <vt:lpstr>Symbol</vt:lpstr>
      <vt:lpstr>Times New Roman</vt:lpstr>
      <vt:lpstr>Wingdings</vt:lpstr>
      <vt:lpstr>21_BasicWhite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ALUNOS</cp:lastModifiedBy>
  <cp:revision>35</cp:revision>
  <dcterms:modified xsi:type="dcterms:W3CDTF">2024-10-02T01:31:52Z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2</vt:i4>
  </property>
</Properties>
</file>