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0"/>
    <p:restoredTop sz="8647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F29DE-FEFE-E843-A0F7-EB84C8B1B0FE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4E38-B8CF-D14B-AFD1-14DC91F3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4E38-B8CF-D14B-AFD1-14DC91F3B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4.png"/><Relationship Id="rId4" Type="http://schemas.openxmlformats.org/officeDocument/2006/relationships/hyperlink" Target="http://www.misalignedtech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C78-F957-AB48-8B8E-348AA73D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971" y="838199"/>
            <a:ext cx="9960429" cy="1577217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Discovering Unaligned Expectations in Universities and Industry for New Graduates in Computer Science and Software Engineering and Finding Possible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6A5C-4B1E-164B-BA59-2B6046A0E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571" y="3057676"/>
            <a:ext cx="9307286" cy="200418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Alan </a:t>
            </a:r>
            <a:r>
              <a:rPr lang="en-US" sz="2800" dirty="0" err="1">
                <a:solidFill>
                  <a:srgbClr val="FFC000"/>
                </a:solidFill>
              </a:rPr>
              <a:t>Franzoni</a:t>
            </a:r>
            <a:r>
              <a:rPr lang="en-US" sz="2800" dirty="0">
                <a:solidFill>
                  <a:srgbClr val="FFC000"/>
                </a:solidFill>
              </a:rPr>
              <a:t> &amp; Hasti ghabel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Georgia Institute of technology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Educational Technology – OMSCS 6460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Summer 2018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FF440EF9-C2A3-D641-B2C4-3753249D9F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7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5"/>
    </mc:Choice>
    <mc:Fallback>
      <p:transition spd="slow" advTm="6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31B-274F-F747-981C-8137BEB9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08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A260-3345-6842-9F19-D1950D79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0452"/>
            <a:ext cx="10131425" cy="460465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New graduates from computer science and software engineering do not always possess required skills, abilities or knowledge when joining the tech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lot of entry-level jobs actually require three years of experience, which explain the gaps between Engineering Education, and Practice (what an engineer does in real life) do exist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universities and programs even took steps to try and fix this problem in some specific classes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acknowledgment of this skill gap and the efforts to train new graduates for the industry go back as far as 1992 </a:t>
            </a:r>
            <a:endParaRPr lang="en-US" sz="2000" dirty="0"/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85B82D8C-71AB-5345-8393-2B38866997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7"/>
    </mc:Choice>
    <mc:Fallback>
      <p:transition spd="slow" advTm="6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35FB-B5C8-934A-9D13-751067A7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76943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DCA2-537A-9D47-A515-30DDD328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86543"/>
            <a:ext cx="10131425" cy="50400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Does the perceived skill gap in fresh graduates exist because:</a:t>
            </a:r>
          </a:p>
          <a:p>
            <a:pPr lvl="1"/>
            <a:r>
              <a:rPr lang="en-US" sz="2400" dirty="0"/>
              <a:t>The academy is unable to provide a good training, </a:t>
            </a:r>
          </a:p>
          <a:p>
            <a:pPr lvl="1"/>
            <a:r>
              <a:rPr lang="en-US" sz="2400" dirty="0"/>
              <a:t>The academy is not even trying to do that kind of job,</a:t>
            </a:r>
          </a:p>
          <a:p>
            <a:pPr lvl="1"/>
            <a:r>
              <a:rPr lang="en-US" sz="2400" dirty="0"/>
              <a:t>The industry is taking that kind of job for granted,</a:t>
            </a:r>
          </a:p>
          <a:p>
            <a:pPr lvl="1"/>
            <a:r>
              <a:rPr lang="en-US" sz="2400" dirty="0"/>
              <a:t>The students think they should be getting something that the university has no intention to provide them with?</a:t>
            </a:r>
          </a:p>
          <a:p>
            <a:r>
              <a:rPr lang="en-US" sz="2400" dirty="0"/>
              <a:t>How the students’ degree can improve the chance of getting hired? Do the graduate-level studies help the students to gain adaptive skills in industry more quickly? </a:t>
            </a:r>
          </a:p>
          <a:p>
            <a:r>
              <a:rPr lang="en-US" sz="2400" dirty="0"/>
              <a:t>Solutions?</a:t>
            </a:r>
          </a:p>
          <a:p>
            <a:pPr lvl="1"/>
            <a:r>
              <a:rPr lang="en-US" sz="2400" dirty="0"/>
              <a:t>what would be the best solutions that bring the university and industry’s objectives closer to each other? 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197E51DB-64D0-E340-8A1E-ABC8EEEC4B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15"/>
    </mc:Choice>
    <mc:Fallback>
      <p:transition spd="slow" advTm="4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41A6-9410-C647-8752-1DE43128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18457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B408-7228-2F40-94CA-7C5D48CC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1717"/>
            <a:ext cx="10131425" cy="44631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One of the reasons for the perceived skill gap is the misaligned expectations between industry and university. The expectations differ among four groups: Undergraduate-level students, graduate-level students, teachers and professors, and industry professionals.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Graduate-level studies can reduce the skill gap and students can improve their expertise by joining high quality online graduate-level programs such as GT OMSCS, which their goals are quite aligned with industry expectations.</a:t>
            </a: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A3873AE-9640-974D-8693-AD522A64AE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3"/>
    </mc:Choice>
    <mc:Fallback>
      <p:transition spd="slow" advTm="4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97C9-D990-F541-8172-17585C9F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16429"/>
          </a:xfrm>
        </p:spPr>
        <p:txBody>
          <a:bodyPr/>
          <a:lstStyle/>
          <a:p>
            <a:r>
              <a:rPr lang="en-US" dirty="0"/>
              <a:t>Our 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7D23-EC6D-C743-B96C-BFC3F9D9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6029"/>
            <a:ext cx="10131425" cy="4365171"/>
          </a:xfrm>
        </p:spPr>
        <p:txBody>
          <a:bodyPr/>
          <a:lstStyle/>
          <a:p>
            <a:r>
              <a:rPr lang="en-US" dirty="0"/>
              <a:t>Created a website (</a:t>
            </a:r>
            <a:r>
              <a:rPr lang="en-US" dirty="0">
                <a:hlinkClick r:id="rId4"/>
              </a:rPr>
              <a:t>http://www.misalignedtech.com/</a:t>
            </a:r>
            <a:r>
              <a:rPr lang="en-US" dirty="0"/>
              <a:t>), where we described our research goals and descriptions.</a:t>
            </a:r>
          </a:p>
          <a:p>
            <a:r>
              <a:rPr lang="en-US" dirty="0"/>
              <a:t> Created a survey  and shared it with many different groups.</a:t>
            </a:r>
          </a:p>
          <a:p>
            <a:r>
              <a:rPr lang="en-US" dirty="0"/>
              <a:t>Created dependent and independent variables to analyze the data and create the graphs.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CAEBC41-2553-9742-8651-4ACE8CB8C9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57"/>
    </mc:Choice>
    <mc:Fallback>
      <p:transition spd="slow" advTm="5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0F80-F76C-8A42-9251-9967E914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5" y="2427514"/>
            <a:ext cx="10131425" cy="189169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RESULTS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AF2FDC3B-7CAC-8B4F-B395-513AA2CED3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73"/>
    </mc:Choice>
    <mc:Fallback>
      <p:transition spd="slow" advTm="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1790-A3D7-8B43-B03F-98E8637D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4400"/>
          </a:xfrm>
        </p:spPr>
        <p:txBody>
          <a:bodyPr/>
          <a:lstStyle/>
          <a:p>
            <a:r>
              <a:rPr lang="en-US" dirty="0"/>
              <a:t>How GPA affects the chances of getting hired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A237-F9F6-F046-8F9D-AFD28554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F9D98F5-BB43-B646-9783-77B77A79F3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8"/>
    </mc:Choice>
    <mc:Fallback>
      <p:transition spd="slow" advTm="21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45-D42B-4645-8100-FBE38B71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1743"/>
          </a:xfrm>
        </p:spPr>
        <p:txBody>
          <a:bodyPr/>
          <a:lstStyle/>
          <a:p>
            <a:r>
              <a:rPr lang="en-US" dirty="0"/>
              <a:t>Time-period to get hired after graduation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D725-0D6E-6544-AEE8-50B536FF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5143"/>
            <a:ext cx="10131425" cy="45066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1"/>
    </mc:Choice>
    <mc:Fallback xmlns="">
      <p:transition spd="slow" advTm="986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142</TotalTime>
  <Words>389</Words>
  <Application>Microsoft Macintosh PowerPoint</Application>
  <PresentationFormat>Widescreen</PresentationFormat>
  <Paragraphs>32</Paragraphs>
  <Slides>8</Slides>
  <Notes>1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Discovering Unaligned Expectations in Universities and Industry for New Graduates in Computer Science and Software Engineering and Finding Possible Solutions</vt:lpstr>
      <vt:lpstr>Introduction</vt:lpstr>
      <vt:lpstr>Research Questions</vt:lpstr>
      <vt:lpstr>Hypothesis</vt:lpstr>
      <vt:lpstr>Our Research Methodology</vt:lpstr>
      <vt:lpstr>RESULTS</vt:lpstr>
      <vt:lpstr>How GPA affects the chances of getting hired</vt:lpstr>
      <vt:lpstr>Time-period to get hired after graduation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Unaligned Expectations in Universities and Industry for New Graduates in Computer Science and Software Engineering and Finding Possible Solutions</dc:title>
  <dc:creator>Ghabel, Hasti</dc:creator>
  <cp:lastModifiedBy>Ghabel, Hasti</cp:lastModifiedBy>
  <cp:revision>14</cp:revision>
  <dcterms:created xsi:type="dcterms:W3CDTF">2018-07-22T19:38:43Z</dcterms:created>
  <dcterms:modified xsi:type="dcterms:W3CDTF">2018-07-26T00:29:58Z</dcterms:modified>
</cp:coreProperties>
</file>