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bel, Hasti" initials="GH" lastIdx="0" clrIdx="0">
    <p:extLst>
      <p:ext uri="{19B8F6BF-5375-455C-9EA6-DF929625EA0E}">
        <p15:presenceInfo xmlns:p15="http://schemas.microsoft.com/office/powerpoint/2012/main" userId="9427d12f-acba-40e5-bd42-86177080c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0B71-428E-6C4A-A720-F19CDE64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18B86-85BD-7049-8002-063027E1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E67D-FA5F-654F-94FE-368DD05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8BDE-65F9-3644-A70A-BEE53D0F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CB0E-5529-EB43-A181-6EA2856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16A1-C6DC-F146-8E3C-DFBD067F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01D9-251A-7944-81D1-D7C770FC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ADDA-0FC1-D245-8E21-34805A1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0BA6-3C02-2B41-A2B5-09904A82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4927-CC21-134F-BA2F-8D75073E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F6287-4CDB-484B-B0E1-272ABB5DD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451C7-73E4-1147-BF39-B89BE6F44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1201-1DB3-DE42-B3A0-92B5EF3C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1BD4-08C6-BC45-8AAA-1CCD83E4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A3D4-E5A5-F544-8CC5-04966EC8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CAEC-65B2-4549-92F1-890C804D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0BE0-43C5-194F-98FA-DBB017FD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E9CB-9C28-2547-84CA-AC86EEB1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7F48-D7C3-E741-927D-27D63790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E9CD-281E-8541-9C66-5F1ED6B9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29DD-4AFC-3F4D-9EC7-7D733B91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CF98-8B78-8A4E-91B1-AE91B3AA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0EB9-71FC-C340-8B6D-10E064B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B48C-F203-F94D-A7DF-937B3317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EE47-78DE-9C4F-B4E4-474A1EA7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93D4-70E7-9E43-BDCB-C9B0D05C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9777-C3CB-8B48-9C20-B0A17C3DA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83FF-1C5A-414A-B07F-7DED898F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FED2E-CB23-7D42-B90E-E352C63F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5169A-F44B-2649-8C42-A2D08FF4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E8C2-DAA4-DB42-811A-5DA6C40A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C066-CB14-4C46-8A66-9BE04465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A1AF-579B-E347-8840-2B878E7A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0E0F-CA24-DB47-9A22-06C26513C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87E1A-D28D-9149-B292-B3011202A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B566-186C-BB45-8616-6A1026FE4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4673-3126-2243-9EDB-58EBCC5A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EAE7D-D758-4840-AF52-EC6EACCF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74D07-B0CB-5043-8227-DFCCEB8E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4C60-B93D-8C47-A51D-3485605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4975C-873B-AE4E-83CC-C60F8DF6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2CAF-42ED-B74F-8F14-FCA315DF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6938-3259-8F4D-B0CD-01DC46F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B7248-DCE1-9046-8EF9-1DD5BB5A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B9A4F-5492-6A45-AEFF-34096DF2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F8FF-EB04-5843-BE6E-3F334C61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22E2-F31A-D043-9B85-65C0B7A7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1CAC-930A-D146-8219-E20F82C1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FAE7-3759-5E44-83D8-09EEE6B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F8A32-217F-BF4A-B6E4-77679CED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655AD-E632-9146-A39D-0F409B21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2CC9-EF61-6A41-BA55-0E7B97C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1E16-7094-8A4E-8E35-B3EFF9E4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3FE08-A778-0E4E-80B4-69EDD4C1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2AD74-7033-AB41-86E8-A64B419C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6813D-A730-BF4A-A369-B6BFC859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C8EAB-6847-254B-A046-BC6D932D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C136-BB9F-8540-9743-A6299666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9BCAB-0501-C546-BEA5-03544060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DA61-4115-6C40-8967-27CDEFE8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8A68-9633-314A-B5D9-4F75533E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3FDE-A915-2B4C-B236-4BC65A2A4ED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C50C-705E-034C-9978-47B9DBFE1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F7B6-80A9-7D44-836D-7C0215B3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5748-6045-8B49-A682-556B69D7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24509-085F-1C44-9BCC-F998005E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50371"/>
            <a:ext cx="9896472" cy="6789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A915336-3E33-A945-B727-D670EE293971}"/>
              </a:ext>
            </a:extLst>
          </p:cNvPr>
          <p:cNvSpPr/>
          <p:nvPr/>
        </p:nvSpPr>
        <p:spPr>
          <a:xfrm>
            <a:off x="5595257" y="511631"/>
            <a:ext cx="718457" cy="8273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7F77578-F869-F749-8988-CB992FAC3442}"/>
              </a:ext>
            </a:extLst>
          </p:cNvPr>
          <p:cNvSpPr/>
          <p:nvPr/>
        </p:nvSpPr>
        <p:spPr>
          <a:xfrm>
            <a:off x="4931229" y="729343"/>
            <a:ext cx="555171" cy="32657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34C73-D974-FB4B-961C-31687E944C38}"/>
              </a:ext>
            </a:extLst>
          </p:cNvPr>
          <p:cNvSpPr txBox="1"/>
          <p:nvPr/>
        </p:nvSpPr>
        <p:spPr>
          <a:xfrm>
            <a:off x="2971800" y="5399314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Go to Slide Show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the slide you want to save narration recording.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Record Slide Show.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F8935E6-4374-2545-B1CE-FE9FF9DFE886}"/>
              </a:ext>
            </a:extLst>
          </p:cNvPr>
          <p:cNvSpPr/>
          <p:nvPr/>
        </p:nvSpPr>
        <p:spPr>
          <a:xfrm>
            <a:off x="1828800" y="5399314"/>
            <a:ext cx="1001485" cy="76947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5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4C45F-AF6C-1D42-BECE-C5C37A27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4" y="0"/>
            <a:ext cx="115145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3D315-F299-5846-8A38-1647982DC256}"/>
              </a:ext>
            </a:extLst>
          </p:cNvPr>
          <p:cNvSpPr txBox="1"/>
          <p:nvPr/>
        </p:nvSpPr>
        <p:spPr>
          <a:xfrm>
            <a:off x="5595257" y="1230085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 recording your voice.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Then click pause.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Click End Show to Save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BE7A693-F5E8-0E48-89B2-3DDB80BA4A84}"/>
              </a:ext>
            </a:extLst>
          </p:cNvPr>
          <p:cNvSpPr/>
          <p:nvPr/>
        </p:nvSpPr>
        <p:spPr>
          <a:xfrm>
            <a:off x="4528457" y="1376455"/>
            <a:ext cx="827314" cy="4684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9538FBF-B67D-AF4C-8E9B-AD16D491A31C}"/>
              </a:ext>
            </a:extLst>
          </p:cNvPr>
          <p:cNvSpPr/>
          <p:nvPr/>
        </p:nvSpPr>
        <p:spPr>
          <a:xfrm rot="17101964">
            <a:off x="823107" y="1183475"/>
            <a:ext cx="620153" cy="33161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060562A-61EE-5245-AB63-4BF49F0830E9}"/>
              </a:ext>
            </a:extLst>
          </p:cNvPr>
          <p:cNvSpPr/>
          <p:nvPr/>
        </p:nvSpPr>
        <p:spPr>
          <a:xfrm rot="14167665">
            <a:off x="837868" y="398328"/>
            <a:ext cx="435604" cy="28506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C607C-6B5B-4F47-A612-7E0ECAA2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43"/>
            <a:ext cx="12192000" cy="6689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DA7B4-75DC-3A41-9F3F-16642966BD73}"/>
              </a:ext>
            </a:extLst>
          </p:cNvPr>
          <p:cNvSpPr txBox="1"/>
          <p:nvPr/>
        </p:nvSpPr>
        <p:spPr>
          <a:xfrm>
            <a:off x="5377543" y="136071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Click Save to complete slide recording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32E087-7214-BE46-AF0D-307673571EE6}"/>
              </a:ext>
            </a:extLst>
          </p:cNvPr>
          <p:cNvSpPr/>
          <p:nvPr/>
        </p:nvSpPr>
        <p:spPr>
          <a:xfrm>
            <a:off x="8697687" y="2667000"/>
            <a:ext cx="979713" cy="936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7FA380-2DAF-B94F-A2CC-28D7DC13E5C1}"/>
              </a:ext>
            </a:extLst>
          </p:cNvPr>
          <p:cNvSpPr/>
          <p:nvPr/>
        </p:nvSpPr>
        <p:spPr>
          <a:xfrm>
            <a:off x="4550229" y="1311141"/>
            <a:ext cx="827314" cy="4684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7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Ghabel, Hasti</dc:creator>
  <cp:lastModifiedBy>Ghabel, Hasti</cp:lastModifiedBy>
  <cp:revision>6</cp:revision>
  <dcterms:created xsi:type="dcterms:W3CDTF">2018-07-26T00:15:37Z</dcterms:created>
  <dcterms:modified xsi:type="dcterms:W3CDTF">2018-07-26T00:28:36Z</dcterms:modified>
</cp:coreProperties>
</file>