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C78-F957-AB48-8B8E-348AA73D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6" y="729342"/>
            <a:ext cx="9960429" cy="157721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Discovering Unaligned Expectations in Universities and Industry for New Graduates in Computer Science and Software Engineering and Finding Possible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6A5C-4B1E-164B-BA59-2B6046A0E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571" y="3057676"/>
            <a:ext cx="9307286" cy="200418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Alan Franzoni &amp; Hasti ghabel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Georgia Institute of technology</a:t>
            </a:r>
          </a:p>
          <a:p>
            <a:pPr algn="ctr"/>
            <a:r>
              <a:rPr lang="en-US" dirty="0"/>
              <a:t>Educational Technology – MSCS 6460</a:t>
            </a:r>
          </a:p>
          <a:p>
            <a:pPr algn="ctr"/>
            <a:r>
              <a:rPr lang="en-US" dirty="0"/>
              <a:t>Summer 2018</a:t>
            </a:r>
          </a:p>
        </p:txBody>
      </p:sp>
    </p:spTree>
    <p:extLst>
      <p:ext uri="{BB962C8B-B14F-4D97-AF65-F5344CB8AC3E}">
        <p14:creationId xmlns:p14="http://schemas.microsoft.com/office/powerpoint/2010/main" val="180097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31B-274F-F747-981C-8137BEB9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08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A260-3345-6842-9F19-D1950D79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8171"/>
            <a:ext cx="10131425" cy="460465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New graduates from computer science and software engineering do not always possess required skills, abilities or knowledge when joining the tech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lot of entry-level jobs actually require three years of experience, which explain the gaps between Engineering Education, and Practice (what an engineer does in real life) do exist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Some universities and programs even took steps to try and fix this problem in some specific classes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acknowledgment of this skill gap and the efforts to train new graduates for the industry go back as far as 1992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35FB-B5C8-934A-9D13-751067A7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DCA2-537A-9D47-A515-30DDD328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6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</TotalTime>
  <Words>133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Discovering Unaligned Expectations in Universities and Industry for New Graduates in Computer Science and Software Engineering and Finding Possible Solutions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Unaligned Expectations in Universities and Industry for New Graduates in Computer Science and Software Engineering and Finding Possible Solutions</dc:title>
  <dc:creator>Ghabel, Hasti</dc:creator>
  <cp:lastModifiedBy>Ghabel, Hasti</cp:lastModifiedBy>
  <cp:revision>3</cp:revision>
  <dcterms:created xsi:type="dcterms:W3CDTF">2018-07-22T19:38:43Z</dcterms:created>
  <dcterms:modified xsi:type="dcterms:W3CDTF">2018-07-22T20:35:04Z</dcterms:modified>
</cp:coreProperties>
</file>