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1656" y="96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E167B5A9-46E6-40DC-AB9D-3D5F2EE13A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" y="0"/>
            <a:ext cx="6856214" cy="6858000"/>
          </a:xfrm>
          <a:prstGeom prst="rect">
            <a:avLst/>
          </a:prstGeom>
        </p:spPr>
      </p:pic>
      <p:sp>
        <p:nvSpPr>
          <p:cNvPr id="18" name="Picture Placeholder 1">
            <a:extLst>
              <a:ext uri="{FF2B5EF4-FFF2-40B4-BE49-F238E27FC236}">
                <a16:creationId xmlns:a16="http://schemas.microsoft.com/office/drawing/2014/main" xmlns="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xmlns="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6F7FD5-65D0-48B7-84EF-3A987DD88B86}"/>
              </a:ext>
            </a:extLst>
          </p:cNvPr>
          <p:cNvSpPr/>
          <p:nvPr/>
        </p:nvSpPr>
        <p:spPr>
          <a:xfrm>
            <a:off x="0" y="-19050"/>
            <a:ext cx="6858000" cy="6238875"/>
          </a:xfrm>
          <a:prstGeom prst="rect">
            <a:avLst/>
          </a:prstGeom>
          <a:solidFill>
            <a:srgbClr val="DA8A40"/>
          </a:solidFill>
          <a:ln>
            <a:solidFill>
              <a:srgbClr val="DA8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9A76E6-B59C-4632-922F-141AEC3F61A2}"/>
              </a:ext>
            </a:extLst>
          </p:cNvPr>
          <p:cNvSpPr txBox="1"/>
          <p:nvPr/>
        </p:nvSpPr>
        <p:spPr>
          <a:xfrm>
            <a:off x="633412" y="5696605"/>
            <a:ext cx="559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tirar um print da tela e postar em suas redes sociais usando: </a:t>
            </a:r>
            <a:r>
              <a:rPr lang="pt-B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#HelloONET5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371FE685-B3E1-41F7-A7AA-E5CE3D2F16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" y="456282"/>
            <a:ext cx="3352800" cy="707987"/>
          </a:xfrm>
          <a:prstGeom prst="rect">
            <a:avLst/>
          </a:prstGeom>
        </p:spPr>
      </p:pic>
      <p:pic>
        <p:nvPicPr>
          <p:cNvPr id="5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xmlns="" id="{D47EE10F-7B04-4476-BF31-B009434200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195" t="22099" r="22917" b="9506"/>
          <a:stretch/>
        </p:blipFill>
        <p:spPr>
          <a:xfrm>
            <a:off x="1421606" y="1467935"/>
            <a:ext cx="4010025" cy="396706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EE37D68-20FE-4F94-8FA6-E3CEFF5D8DD9}"/>
              </a:ext>
            </a:extLst>
          </p:cNvPr>
          <p:cNvGrpSpPr/>
          <p:nvPr/>
        </p:nvGrpSpPr>
        <p:grpSpPr>
          <a:xfrm>
            <a:off x="4000500" y="3762375"/>
            <a:ext cx="2224087" cy="2195840"/>
            <a:chOff x="4000500" y="3762375"/>
            <a:chExt cx="2224087" cy="21958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xmlns="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5" y="4014788"/>
              <a:ext cx="1585912" cy="1943427"/>
            </a:xfrm>
            <a:prstGeom prst="bentConnector3">
              <a:avLst>
                <a:gd name="adj1" fmla="val 114414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3702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 descr="profile-pic 6.png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t="67" b="67"/>
          <a:stretch>
            <a:fillRect/>
          </a:stretch>
        </p:blipFill>
        <p:spPr>
          <a:xfrm>
            <a:off x="3943350" y="3124200"/>
            <a:ext cx="2355850" cy="235267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1F2E1E-A3A9-4138-A4A3-51B6600A87F9}"/>
              </a:ext>
            </a:extLst>
          </p:cNvPr>
          <p:cNvSpPr txBox="1"/>
          <p:nvPr/>
        </p:nvSpPr>
        <p:spPr>
          <a:xfrm>
            <a:off x="448773" y="5930781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#HelloONET5</a:t>
            </a:r>
          </a:p>
        </p:txBody>
      </p:sp>
    </p:spTree>
    <p:extLst>
      <p:ext uri="{BB962C8B-B14F-4D97-AF65-F5344CB8AC3E}">
        <p14:creationId xmlns:p14="http://schemas.microsoft.com/office/powerpoint/2010/main" xmlns="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7435</TotalTime>
  <Words>29</Words>
  <Application>Microsoft Office PowerPoint</Application>
  <PresentationFormat>Personalizar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1_1200x627</vt:lpstr>
      <vt:lpstr>Slide 1</vt:lpstr>
      <vt:lpstr>Slide 2</vt:lpstr>
    </vt:vector>
  </TitlesOfParts>
  <Company>Oracle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Alan</cp:lastModifiedBy>
  <cp:revision>34</cp:revision>
  <dcterms:created xsi:type="dcterms:W3CDTF">2022-10-27T14:38:29Z</dcterms:created>
  <dcterms:modified xsi:type="dcterms:W3CDTF">2024-01-14T03:03:32Z</dcterms:modified>
</cp:coreProperties>
</file>