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40BAD1A-5709-44F7-B7FD-34F4436D8D02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C6D91C1-273A-4933-B276-C1C51AF59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mputerhope.com/jargon/c/command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 into your computers</a:t>
            </a:r>
          </a:p>
          <a:p>
            <a:r>
              <a:rPr lang="en-US" dirty="0" smtClean="0"/>
              <a:t>Open up Atom and create a folder in HTML specific for </a:t>
            </a:r>
            <a:r>
              <a:rPr lang="en-US" dirty="0" smtClean="0"/>
              <a:t>JavaScript</a:t>
            </a:r>
          </a:p>
          <a:p>
            <a:r>
              <a:rPr lang="en-US" sz="3000" dirty="0"/>
              <a:t>If Club site is not presented by Wednesday of next week you will receive a zero for the </a:t>
            </a:r>
            <a:r>
              <a:rPr lang="en-US" sz="3000" dirty="0" smtClean="0"/>
              <a:t>assignment</a:t>
            </a:r>
          </a:p>
          <a:p>
            <a:endParaRPr lang="en-US" dirty="0" smtClean="0"/>
          </a:p>
          <a:p>
            <a:r>
              <a:rPr lang="en-US" dirty="0" smtClean="0"/>
              <a:t>FreeCodeBootCamp</a:t>
            </a:r>
          </a:p>
          <a:p>
            <a:pPr marL="137160" indent="0">
              <a:buNone/>
            </a:pPr>
            <a:endParaRPr lang="en-US" dirty="0" smtClean="0"/>
          </a:p>
          <a:p>
            <a:r>
              <a:rPr lang="en-US" dirty="0" smtClean="0"/>
              <a:t>Objective</a:t>
            </a:r>
          </a:p>
          <a:p>
            <a:pPr>
              <a:buNone/>
            </a:pPr>
            <a:r>
              <a:rPr lang="en-US" dirty="0" smtClean="0"/>
              <a:t>The student should be able to create buttons, and change the function of a website.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 JavaScript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Get out your notebook </a:t>
            </a:r>
          </a:p>
          <a:p>
            <a:r>
              <a:rPr lang="en-US" sz="3200" dirty="0" smtClean="0"/>
              <a:t>Will need a pen or pencil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Objective</a:t>
            </a:r>
          </a:p>
          <a:p>
            <a:pPr>
              <a:buNone/>
            </a:pPr>
            <a:r>
              <a:rPr lang="en-US" sz="3200" dirty="0" smtClean="0"/>
              <a:t>Student will learn about variables when it comes to Programming in HTML, and will be able to produce a variable outcome when finished.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699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JavaScript statements are composed of:</a:t>
            </a:r>
          </a:p>
          <a:p>
            <a:r>
              <a:rPr lang="en-US" sz="3200" dirty="0" smtClean="0"/>
              <a:t>Values, Operators, Expressions, Keywords, and Comments.</a:t>
            </a:r>
          </a:p>
          <a:p>
            <a:r>
              <a:rPr lang="en-US" sz="3200" dirty="0" smtClean="0"/>
              <a:t>When naming values use </a:t>
            </a:r>
            <a:r>
              <a:rPr lang="en-US" sz="3200" dirty="0" err="1" smtClean="0"/>
              <a:t>CamelCase</a:t>
            </a:r>
            <a:r>
              <a:rPr lang="en-US" sz="3200" dirty="0" smtClean="0"/>
              <a:t> or </a:t>
            </a:r>
            <a:r>
              <a:rPr lang="en-US" sz="3200" dirty="0" err="1" smtClean="0"/>
              <a:t>Camel_Case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But not </a:t>
            </a:r>
            <a:r>
              <a:rPr lang="en-US" sz="3200" dirty="0" err="1" smtClean="0"/>
              <a:t>camelcase</a:t>
            </a:r>
            <a:r>
              <a:rPr lang="en-US" sz="3200" dirty="0" smtClean="0"/>
              <a:t> or </a:t>
            </a:r>
          </a:p>
          <a:p>
            <a:pPr>
              <a:buNone/>
            </a:pPr>
            <a:r>
              <a:rPr lang="en-US" sz="3200" dirty="0" smtClean="0"/>
              <a:t>Camel-Case</a:t>
            </a:r>
          </a:p>
          <a:p>
            <a:r>
              <a:rPr lang="en-US" sz="3200" dirty="0" smtClean="0"/>
              <a:t>//We Need to get better</a:t>
            </a:r>
          </a:p>
          <a:p>
            <a:r>
              <a:rPr lang="en-US" sz="3200" dirty="0" smtClean="0"/>
              <a:t>//at commenting</a:t>
            </a:r>
            <a:endParaRPr lang="en-US" sz="3200" dirty="0"/>
          </a:p>
        </p:txBody>
      </p:sp>
      <p:pic>
        <p:nvPicPr>
          <p:cNvPr id="1026" name="Picture 2" descr="http://www.homeandlearn.co.uk/csharp/images/conditional_logic/operato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884" y="3810000"/>
            <a:ext cx="3552116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309360"/>
          </a:xfrm>
        </p:spPr>
        <p:txBody>
          <a:bodyPr/>
          <a:lstStyle/>
          <a:p>
            <a:r>
              <a:rPr lang="en-US" sz="3200" dirty="0" smtClean="0"/>
              <a:t>JavaScript Values</a:t>
            </a:r>
          </a:p>
          <a:p>
            <a:pPr>
              <a:buNone/>
            </a:pPr>
            <a:r>
              <a:rPr lang="en-US" sz="3200" dirty="0" smtClean="0"/>
              <a:t>The JavaScript syntax defines two types of values: Fixed values and variable values.</a:t>
            </a:r>
          </a:p>
          <a:p>
            <a:endParaRPr lang="en-US" sz="3200" dirty="0" smtClean="0"/>
          </a:p>
          <a:p>
            <a:r>
              <a:rPr lang="en-US" sz="3200" dirty="0" smtClean="0"/>
              <a:t>Fixed values are called </a:t>
            </a:r>
            <a:r>
              <a:rPr lang="en-US" sz="3200" b="1" dirty="0" smtClean="0"/>
              <a:t>literals</a:t>
            </a:r>
            <a:r>
              <a:rPr lang="en-US" sz="3200" dirty="0" smtClean="0"/>
              <a:t>. </a:t>
            </a:r>
          </a:p>
          <a:p>
            <a:endParaRPr lang="en-US" sz="3200" dirty="0" smtClean="0"/>
          </a:p>
          <a:p>
            <a:r>
              <a:rPr lang="en-US" sz="3200" dirty="0" smtClean="0"/>
              <a:t>Variable values are called </a:t>
            </a:r>
            <a:r>
              <a:rPr lang="en-US" sz="3200" b="1" dirty="0" smtClean="0"/>
              <a:t>variables</a:t>
            </a:r>
            <a:r>
              <a:rPr lang="en-US" sz="3200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2" descr="http://www.homeandlearn.co.uk/csharp/images/conditional_logic/operator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4490268"/>
            <a:ext cx="3704516" cy="19867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Strings</a:t>
            </a:r>
            <a:r>
              <a:rPr lang="en-US" dirty="0" smtClean="0"/>
              <a:t> are text, written within double or single quotes:</a:t>
            </a:r>
          </a:p>
          <a:p>
            <a:endParaRPr lang="en-US" dirty="0" smtClean="0"/>
          </a:p>
          <a:p>
            <a:r>
              <a:rPr lang="en-US" dirty="0" smtClean="0"/>
              <a:t>Example in: string.html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/>
              <a:t>Expressions can also contain variable values: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Concatenate-</a:t>
            </a:r>
            <a:r>
              <a:rPr lang="en-US" dirty="0" smtClean="0"/>
              <a:t>link (things) together in a chain or series.    "some words may be concatenated, such that certain sounds are omitted“</a:t>
            </a:r>
          </a:p>
          <a:p>
            <a:r>
              <a:rPr lang="en-US" dirty="0" smtClean="0"/>
              <a:t> Latin </a:t>
            </a:r>
            <a:r>
              <a:rPr lang="en-US" i="1" dirty="0" smtClean="0"/>
              <a:t>concatenate=</a:t>
            </a:r>
            <a:r>
              <a:rPr lang="en-US" dirty="0" smtClean="0"/>
              <a:t> ‘linked together”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=“Mr.” + “ “ + “Brosius”;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+ String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64969" b="45716"/>
          <a:stretch>
            <a:fillRect/>
          </a:stretch>
        </p:blipFill>
        <p:spPr bwMode="auto">
          <a:xfrm>
            <a:off x="381000" y="1600200"/>
            <a:ext cx="396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 r="70000" b="43750"/>
          <a:stretch>
            <a:fillRect/>
          </a:stretch>
        </p:blipFill>
        <p:spPr bwMode="auto">
          <a:xfrm>
            <a:off x="4495800" y="1600200"/>
            <a:ext cx="4673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New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used to load a new web page or load a </a:t>
            </a:r>
            <a:r>
              <a:rPr lang="en-US" dirty="0" err="1" smtClean="0"/>
              <a:t>pdf</a:t>
            </a:r>
            <a:r>
              <a:rPr lang="en-US" dirty="0" smtClean="0"/>
              <a:t> file, excel, xml, song, video, etc.</a:t>
            </a:r>
          </a:p>
          <a:p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LoadButtonPage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Down Menu Screen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73783" b="56305"/>
          <a:stretch>
            <a:fillRect/>
          </a:stretch>
        </p:blipFill>
        <p:spPr bwMode="auto">
          <a:xfrm>
            <a:off x="1295400" y="1371600"/>
            <a:ext cx="6400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two of the following elements into your car page that you have created. </a:t>
            </a:r>
          </a:p>
          <a:p>
            <a:r>
              <a:rPr lang="en-US" dirty="0" smtClean="0"/>
              <a:t>I will be evaluating what  you have done as you work and I will be looking at yesterdays assignment to see how you progressed.</a:t>
            </a:r>
          </a:p>
          <a:p>
            <a:endParaRPr lang="en-US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web page with 5 Java Script elements</a:t>
            </a:r>
          </a:p>
          <a:p>
            <a:r>
              <a:rPr lang="en-US" dirty="0" smtClean="0"/>
              <a:t>Two of which can be from class.</a:t>
            </a:r>
          </a:p>
          <a:p>
            <a:r>
              <a:rPr lang="en-US" dirty="0" smtClean="0"/>
              <a:t>Use W3 Schools as your resource</a:t>
            </a:r>
          </a:p>
          <a:p>
            <a:r>
              <a:rPr lang="en-US" dirty="0" smtClean="0"/>
              <a:t>It goes under module 6 –</a:t>
            </a:r>
            <a:r>
              <a:rPr lang="en-US" smtClean="0"/>
              <a:t>Called JavaScript</a:t>
            </a:r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r>
              <a:rPr lang="en-US" dirty="0" smtClean="0"/>
              <a:t>Objective</a:t>
            </a:r>
          </a:p>
          <a:p>
            <a:pPr marL="137160" indent="0">
              <a:buNone/>
            </a:pPr>
            <a:r>
              <a:rPr lang="en-US" dirty="0" smtClean="0"/>
              <a:t>Students should understand how to use JavaScript and how it works within a web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was created by Brendan </a:t>
            </a:r>
            <a:r>
              <a:rPr lang="en-US" dirty="0" err="1" smtClean="0"/>
              <a:t>Eich</a:t>
            </a:r>
            <a:endParaRPr lang="en-US" dirty="0" smtClean="0"/>
          </a:p>
          <a:p>
            <a:r>
              <a:rPr lang="en-US" dirty="0" smtClean="0"/>
              <a:t>Do not confuse it with Java these are two different things entirely</a:t>
            </a:r>
          </a:p>
          <a:p>
            <a:r>
              <a:rPr lang="en-US" dirty="0"/>
              <a:t> A </a:t>
            </a:r>
            <a:r>
              <a:rPr lang="en-US" b="1" dirty="0"/>
              <a:t>script</a:t>
            </a:r>
            <a:r>
              <a:rPr lang="en-US" dirty="0"/>
              <a:t> or </a:t>
            </a:r>
            <a:r>
              <a:rPr lang="en-US" b="1" dirty="0"/>
              <a:t>scripting language</a:t>
            </a:r>
            <a:r>
              <a:rPr lang="en-US" dirty="0"/>
              <a:t> is a computer language with a series of </a:t>
            </a:r>
            <a:r>
              <a:rPr lang="en-US" dirty="0" smtClean="0">
                <a:hlinkClick r:id="rId2"/>
              </a:rPr>
              <a:t>commands</a:t>
            </a:r>
            <a:r>
              <a:rPr lang="en-US" dirty="0" smtClean="0"/>
              <a:t> within </a:t>
            </a:r>
            <a:r>
              <a:rPr lang="en-US" dirty="0"/>
              <a:t>a file that is capable of being executed without being compiled.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04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&lt;h1&gt;My First JavaScript&lt;/h1&gt;</a:t>
            </a:r>
          </a:p>
          <a:p>
            <a:endParaRPr lang="en-US" dirty="0" smtClean="0"/>
          </a:p>
          <a:p>
            <a:r>
              <a:rPr lang="en-US" dirty="0" smtClean="0"/>
              <a:t>&lt;button type="button"</a:t>
            </a:r>
          </a:p>
          <a:p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innerHTML</a:t>
            </a:r>
            <a:r>
              <a:rPr lang="en-US" dirty="0" smtClean="0"/>
              <a:t> = Date()"&gt;</a:t>
            </a:r>
          </a:p>
          <a:p>
            <a:r>
              <a:rPr lang="en-US" dirty="0" smtClean="0"/>
              <a:t>Click me to display Date and Time.&lt;/button&gt;</a:t>
            </a:r>
          </a:p>
          <a:p>
            <a:endParaRPr lang="en-US" dirty="0" smtClean="0"/>
          </a:p>
          <a:p>
            <a:r>
              <a:rPr lang="en-US" dirty="0" smtClean="0"/>
              <a:t>&lt;p id="demo"&gt;&lt;/p&gt;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25000" b="260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0417" r="10000" b="520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4167" r="53125" b="47917"/>
          <a:stretch>
            <a:fillRect/>
          </a:stretch>
        </p:blipFill>
        <p:spPr bwMode="auto">
          <a:xfrm>
            <a:off x="0" y="0"/>
            <a:ext cx="919369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47500" b="37500"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9375" r="35625" b="385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36250" b="385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Breaks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\n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1110</TotalTime>
  <Words>374</Words>
  <Application>Microsoft Office PowerPoint</Application>
  <PresentationFormat>On-screen Show (4:3)</PresentationFormat>
  <Paragraphs>76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JavaScript Week 6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 Breaks in JavaScript</vt:lpstr>
      <vt:lpstr>Learning  JavaScript variables</vt:lpstr>
      <vt:lpstr>PowerPoint Presentation</vt:lpstr>
      <vt:lpstr>PowerPoint Presentation</vt:lpstr>
      <vt:lpstr>Strings</vt:lpstr>
      <vt:lpstr>Expressions can also contain variable values:</vt:lpstr>
      <vt:lpstr>Buttons + String</vt:lpstr>
      <vt:lpstr>Loading New Document</vt:lpstr>
      <vt:lpstr>Drop Down Menu Screen</vt:lpstr>
      <vt:lpstr>Insertion</vt:lpstr>
      <vt:lpstr>JavaScript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Week 6</dc:title>
  <dc:creator>John</dc:creator>
  <cp:lastModifiedBy>lisadmin</cp:lastModifiedBy>
  <cp:revision>27</cp:revision>
  <dcterms:created xsi:type="dcterms:W3CDTF">2015-10-01T02:54:21Z</dcterms:created>
  <dcterms:modified xsi:type="dcterms:W3CDTF">2017-05-10T20:54:40Z</dcterms:modified>
</cp:coreProperties>
</file>