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6A54-C28A-4133-9D93-1079D3BF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5505-B4CF-4D2D-8228-0E47121C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C940-F768-485A-9394-A5200687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7E86-203B-4F65-A888-3454DB2F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D00B-8124-4B7A-8759-AE5BA568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861B-AAE4-4E19-BA47-39939B9D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83EB-5961-4C96-8D7F-9D44E21C6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FE60-AB9F-41B7-BB1B-EC31330F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C8F0-F670-4EE4-A970-8A7A0D77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E576-2F72-4183-A4FA-381C5935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8D92B-D0BD-4A59-90D4-41EB96114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6C1B-C163-4136-BCB6-39DCC5871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DCE7-E688-4B77-B1B1-A592E5D3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E629-9466-46CC-9056-9BD4280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4787-3782-4D1B-8809-98407600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684A-0F06-4867-9E02-EA03A9A5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A3E3-14A7-4450-88B1-87294F41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CEB5-667D-4A7F-A87B-E6F324A6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9C00-B2B9-4248-AF3C-8490365C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45CF-CD04-4A80-90B3-B28CE7E8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3C8A-1FCD-4FC8-8956-47BB311B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E1A2-7283-4E20-9FF3-A5594919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6ED-9811-47A5-A407-DDF22878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9606-7188-45BF-BB31-B89403CB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9BDD-DD28-4E9E-BC89-00AE6A8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00C1-F986-4FA8-B5F7-B0661B6B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8A65-4805-4594-8D06-1F67C856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05D6-45EB-478A-9B55-6F27F181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E040B-DA36-4A8A-89A1-3E396ED5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6039D-730D-407E-82C2-C3CA3D65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30F7C-F715-410E-8302-8A327838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2152-58EF-488B-AA4C-A491D9E1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F6E20-41C4-4332-99DB-A69FB705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E4CE7-0612-4B3B-B992-9D0733CF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879AC-1C51-4468-9A26-57186536D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C6D61-F8B2-4FF5-A253-40274EC0D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A11CB-D112-45A8-907C-B9B5F6E2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1718-DBD9-4F11-B111-0FD48217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F3A92-EEE5-4B61-B357-0F2290A2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276D-5942-4A21-843D-C199828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9670-A4DE-4C54-A2AC-422F0881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61FA-3479-4477-85BE-8F370956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5520-4B99-48B7-9599-B17091C5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F3B3B-0FDF-48EB-A136-837B8002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1A852-39BD-4DEF-88C9-C5C29EB1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9685-46C1-4DDF-AD91-F8F346A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E0F6-D6EF-4C12-B763-DD40F6D5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EF0-D15D-449C-8506-155895C5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91FFA-FE92-4640-AAAD-DDA66EBA0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D012-8CB1-4017-A2CE-872B39D8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4CD7-B408-42FD-9E4A-01014EB3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C8F98-7629-4E43-AACC-3182516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E4BF-7B4D-4C4D-BF5C-9AA0853B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B28A2-900C-424F-97A8-D33C8A626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84F72-F81F-4321-8BF7-209D606B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DF4D-780D-443E-9F99-DBC94D34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3922D-D301-498F-8164-C22F6274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DDD1-BC90-4273-9B49-8CBC6B12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D1EA8-E1BF-439B-953A-51EBE47A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073B-6D0D-4E3B-AE70-594BB66E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FD7C-9CB3-45E2-B95E-22723D80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D437-9C0C-4D10-AED3-E6C2815CDD9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5BE7-0B1E-41AF-B910-710CFE5A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A37D-305D-436C-B28A-DF7AF35E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3E7E-27BA-4236-915E-D3A1C96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987B7-588E-461C-BE1D-D68518753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49527"/>
              </p:ext>
            </p:extLst>
          </p:nvPr>
        </p:nvGraphicFramePr>
        <p:xfrm>
          <a:off x="4732421" y="556385"/>
          <a:ext cx="31801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107">
                  <a:extLst>
                    <a:ext uri="{9D8B030D-6E8A-4147-A177-3AD203B41FA5}">
                      <a16:colId xmlns:a16="http://schemas.microsoft.com/office/drawing/2014/main" val="416531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Parcel Boundary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2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GeoParcelIdentificationNumber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999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52EDD46-0B76-485A-A102-1BB2A7E34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1074"/>
              </p:ext>
            </p:extLst>
          </p:nvPr>
        </p:nvGraphicFramePr>
        <p:xfrm>
          <a:off x="8758990" y="992465"/>
          <a:ext cx="31801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107">
                  <a:extLst>
                    <a:ext uri="{9D8B030D-6E8A-4147-A177-3AD203B41FA5}">
                      <a16:colId xmlns:a16="http://schemas.microsoft.com/office/drawing/2014/main" val="416531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Parcel Area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2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GeoParcelIdentificationNumber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ParcelNumber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9546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606E90-9BE8-497E-AE8A-5EEE74F7F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05418"/>
              </p:ext>
            </p:extLst>
          </p:nvPr>
        </p:nvGraphicFramePr>
        <p:xfrm>
          <a:off x="262852" y="415198"/>
          <a:ext cx="3180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108">
                  <a:extLst>
                    <a:ext uri="{9D8B030D-6E8A-4147-A177-3AD203B41FA5}">
                      <a16:colId xmlns:a16="http://schemas.microsoft.com/office/drawing/2014/main" val="416531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Real Estate (Base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2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GeoParcelIdentificationNumber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ParcelNumber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55625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940496-7F57-4DF0-96AA-F04BCAB667B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7912528" y="992465"/>
            <a:ext cx="846462" cy="5562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03A36E-5E42-4B88-9B7E-A9DB3AEC71C4}"/>
              </a:ext>
            </a:extLst>
          </p:cNvPr>
          <p:cNvCxnSpPr>
            <a:cxnSpLocks/>
          </p:cNvCxnSpPr>
          <p:nvPr/>
        </p:nvCxnSpPr>
        <p:spPr>
          <a:xfrm>
            <a:off x="3442959" y="927225"/>
            <a:ext cx="1289462" cy="2296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7E155BB-86D6-4760-9030-2ED7950A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50275"/>
              </p:ext>
            </p:extLst>
          </p:nvPr>
        </p:nvGraphicFramePr>
        <p:xfrm>
          <a:off x="262852" y="2316480"/>
          <a:ext cx="3180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108">
                  <a:extLst>
                    <a:ext uri="{9D8B030D-6E8A-4147-A177-3AD203B41FA5}">
                      <a16:colId xmlns:a16="http://schemas.microsoft.com/office/drawing/2014/main" val="416531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Real Estate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Commerical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2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GeoParcelIdentificationNumber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ParcelNumber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55625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FB6B983C-748E-4A9D-BDD5-9A8F8E0F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2478"/>
              </p:ext>
            </p:extLst>
          </p:nvPr>
        </p:nvGraphicFramePr>
        <p:xfrm>
          <a:off x="262852" y="3862933"/>
          <a:ext cx="3180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108">
                  <a:extLst>
                    <a:ext uri="{9D8B030D-6E8A-4147-A177-3AD203B41FA5}">
                      <a16:colId xmlns:a16="http://schemas.microsoft.com/office/drawing/2014/main" val="416531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Real Estate (Residential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2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GeoParcelIdentificationNumber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ParcelNumber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55625"/>
                  </a:ext>
                </a:extLst>
              </a:tr>
            </a:tbl>
          </a:graphicData>
        </a:graphic>
      </p:graphicFrame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D651-3A90-4791-AC99-9D835861EAEB}"/>
              </a:ext>
            </a:extLst>
          </p:cNvPr>
          <p:cNvCxnSpPr/>
          <p:nvPr/>
        </p:nvCxnSpPr>
        <p:spPr>
          <a:xfrm>
            <a:off x="3442959" y="1365839"/>
            <a:ext cx="5316031" cy="5327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F83E8B-ABAC-459E-86D6-D8609ACDEBA4}"/>
              </a:ext>
            </a:extLst>
          </p:cNvPr>
          <p:cNvCxnSpPr>
            <a:cxnSpLocks/>
          </p:cNvCxnSpPr>
          <p:nvPr/>
        </p:nvCxnSpPr>
        <p:spPr>
          <a:xfrm flipV="1">
            <a:off x="3433011" y="1898558"/>
            <a:ext cx="5316031" cy="13098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5E2DA59-CD90-45BC-A613-9CBE9C34C20C}"/>
              </a:ext>
            </a:extLst>
          </p:cNvPr>
          <p:cNvCxnSpPr>
            <a:cxnSpLocks/>
          </p:cNvCxnSpPr>
          <p:nvPr/>
        </p:nvCxnSpPr>
        <p:spPr>
          <a:xfrm flipV="1">
            <a:off x="3442959" y="1898558"/>
            <a:ext cx="5316031" cy="28779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7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</dc:creator>
  <cp:lastModifiedBy>Allen</cp:lastModifiedBy>
  <cp:revision>2</cp:revision>
  <dcterms:created xsi:type="dcterms:W3CDTF">2020-06-19T15:19:38Z</dcterms:created>
  <dcterms:modified xsi:type="dcterms:W3CDTF">2020-06-20T01:30:59Z</dcterms:modified>
</cp:coreProperties>
</file>