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2B658-87BD-4252-81C3-714A27A652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9CAF50-B918-49C9-94F9-C20385D26C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CB255-7BB1-4BE4-9760-35EB5FAA9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7165-7173-4AAD-BB0B-C2183E8BDA0B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28D69-214A-47FE-A280-0D8F18EB8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573CD-BCE4-4E8A-AFA7-9FE2F2EE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14461-C71B-47B6-8FA2-6F5E5B6CE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27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57130-F91C-4C26-A1E9-9A6629100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0FBB0-9A7C-4A39-8B68-D83CBA0A5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919BA-7F99-46AB-8EAC-5D891BE0B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7165-7173-4AAD-BB0B-C2183E8BDA0B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DCBC1-A73A-4B89-84A1-008355286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59715-06A8-4D74-BE02-4A2691E16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14461-C71B-47B6-8FA2-6F5E5B6CE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79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0D8510-C85F-4C9A-9404-0718BEEE6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78EE1-6D73-4CFD-B884-9DCD48FB0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656AE-574E-425B-A98A-401FC40DD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7165-7173-4AAD-BB0B-C2183E8BDA0B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AE98C-A15E-441F-BF28-2CD4364A8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4D32A-C4DB-417F-BE1A-9E898FDC8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14461-C71B-47B6-8FA2-6F5E5B6CE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15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B250C-5033-4C89-B7EA-1A9646BD1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174C9-BDE4-43AA-B18B-0E652C0E1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D2CE4-EAF3-4100-9522-FE6ACBCC4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7165-7173-4AAD-BB0B-C2183E8BDA0B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ECC83-52E0-4102-9211-DADEC1D33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73A2C-E79B-4CCC-88B5-1D6B2FB77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14461-C71B-47B6-8FA2-6F5E5B6CE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C23E1-051A-4262-8AA5-43A55787C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5D69F-6FCC-42FE-A324-692A68FE8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7A0FF-0F7F-4EDF-8A47-2F246C2F3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7165-7173-4AAD-BB0B-C2183E8BDA0B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D8CDC-8F96-4390-9E8D-419E289BC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9C33F-D88A-46A3-AAC5-0DE4A92C0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14461-C71B-47B6-8FA2-6F5E5B6CE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8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B0BCC-F411-403D-A53F-F6F9865C4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5C7F0-827D-4AAC-AED0-1AF7355F2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A3A78F-362E-4C95-8006-FF95AB9CA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E4A44-5944-4FC0-98EC-3966760DD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7165-7173-4AAD-BB0B-C2183E8BDA0B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258F7-34A8-4D51-9425-5C272605F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22E0E-3D2E-4A2A-AACF-412A52EC3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14461-C71B-47B6-8FA2-6F5E5B6CE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3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743EA-79BB-4FE5-A096-214C796B8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8F495-A506-4D64-BC10-3F78A6695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471FC-5051-4338-AB98-013BF76E0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A2457F-D8BD-47E8-8E6C-0ACF9802CB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6ECB4C-E692-4F94-A4AF-651C41CA3E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3F25B6-178B-45CA-B599-1692BDBA6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7165-7173-4AAD-BB0B-C2183E8BDA0B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4DC33C-E0B5-4F06-A55B-B5511463F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84E132-E6C4-4BCB-8AD7-0717D7735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14461-C71B-47B6-8FA2-6F5E5B6CE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54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117CD-2D90-48C4-90C3-211C065D3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23ECA3-C532-4A9F-9207-B168EF2D5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7165-7173-4AAD-BB0B-C2183E8BDA0B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770AFA-2FB3-472C-858B-E4CEA8FDD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A9ED5D-73C0-47C9-87D8-825736691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14461-C71B-47B6-8FA2-6F5E5B6CE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37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3F781-6E22-439C-8331-4CAD9C853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7165-7173-4AAD-BB0B-C2183E8BDA0B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7FF9C0-5CC9-4D58-BE63-E65006F0F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09D93-8890-45C7-818D-4B29EE6C9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14461-C71B-47B6-8FA2-6F5E5B6CE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78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1BA2B-04EE-4142-9496-76CF9D3FA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1708E-89D3-4CAA-9FAB-B19F1ECCC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AB7AD-8DA6-4138-A03E-36B15C48C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61E5D-0127-46B1-8FD2-159B55E72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7165-7173-4AAD-BB0B-C2183E8BDA0B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2EEF2-0CB2-425B-82A0-AF2C767F5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327AA-291E-420A-8C0D-8E90C1C28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14461-C71B-47B6-8FA2-6F5E5B6CE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6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7E61-926D-4ADD-ABD6-D85DD336E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BC42DF-AEC9-4A2C-8602-6A564DC96F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3F38E-9CA0-4D4E-8A92-40A857ACB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10DF6-9BC5-4D39-AEB6-233A456D0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7165-7173-4AAD-BB0B-C2183E8BDA0B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975B1-ECA7-43D9-94DA-29191AF2A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E60ED-8A9A-414A-8DCC-98AABC92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14461-C71B-47B6-8FA2-6F5E5B6CE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75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EA5D4-3E04-4C04-BF9C-0E06E1E3F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75C37-9BB2-4024-99A7-B7A7E63F3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E9E5F-C3D1-4090-9755-0DD5EA26AD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C7165-7173-4AAD-BB0B-C2183E8BDA0B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B7FCD-0AF7-4659-901E-B4902DA93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22A19-CFB9-4A74-A191-C29F815E23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14461-C71B-47B6-8FA2-6F5E5B6CE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34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05B77CB-FDAE-409F-A4BE-19C813F52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42469"/>
            <a:ext cx="8744339" cy="522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887A22-5BDB-4440-9493-F11BA5D94777}"/>
              </a:ext>
            </a:extLst>
          </p:cNvPr>
          <p:cNvSpPr txBox="1"/>
          <p:nvPr/>
        </p:nvSpPr>
        <p:spPr>
          <a:xfrm>
            <a:off x="6139542" y="3570134"/>
            <a:ext cx="718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D9E55F-2732-46FD-B85B-14B31D85BB77}"/>
              </a:ext>
            </a:extLst>
          </p:cNvPr>
          <p:cNvSpPr txBox="1"/>
          <p:nvPr/>
        </p:nvSpPr>
        <p:spPr>
          <a:xfrm>
            <a:off x="5613140" y="3348002"/>
            <a:ext cx="718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32FD4B-B99E-4D5E-BB4B-40A52F7B80BA}"/>
              </a:ext>
            </a:extLst>
          </p:cNvPr>
          <p:cNvSpPr txBox="1"/>
          <p:nvPr/>
        </p:nvSpPr>
        <p:spPr>
          <a:xfrm>
            <a:off x="5724330" y="1784937"/>
            <a:ext cx="718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31E420-626D-48A2-8518-CB27B100CDF7}"/>
              </a:ext>
            </a:extLst>
          </p:cNvPr>
          <p:cNvSpPr txBox="1"/>
          <p:nvPr/>
        </p:nvSpPr>
        <p:spPr>
          <a:xfrm>
            <a:off x="6482440" y="3894246"/>
            <a:ext cx="718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91ED6E-1A2F-4D67-BE1F-DF8BB1F11AA3}"/>
              </a:ext>
            </a:extLst>
          </p:cNvPr>
          <p:cNvSpPr txBox="1"/>
          <p:nvPr/>
        </p:nvSpPr>
        <p:spPr>
          <a:xfrm>
            <a:off x="5147388" y="4163620"/>
            <a:ext cx="718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7BD0B1-9CBD-4E65-9FD3-25051DC677C9}"/>
              </a:ext>
            </a:extLst>
          </p:cNvPr>
          <p:cNvSpPr txBox="1"/>
          <p:nvPr/>
        </p:nvSpPr>
        <p:spPr>
          <a:xfrm>
            <a:off x="4806043" y="1695061"/>
            <a:ext cx="718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746964-9A7A-4392-8D33-B1DE50D6F86C}"/>
              </a:ext>
            </a:extLst>
          </p:cNvPr>
          <p:cNvSpPr txBox="1"/>
          <p:nvPr/>
        </p:nvSpPr>
        <p:spPr>
          <a:xfrm>
            <a:off x="5147389" y="2429069"/>
            <a:ext cx="718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C599C7-61C2-4054-AEFA-F55ECF9F466F}"/>
              </a:ext>
            </a:extLst>
          </p:cNvPr>
          <p:cNvSpPr txBox="1"/>
          <p:nvPr/>
        </p:nvSpPr>
        <p:spPr>
          <a:xfrm>
            <a:off x="6531817" y="2808475"/>
            <a:ext cx="718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A6AFEC-4632-43D0-916E-8AC00835CC7E}"/>
              </a:ext>
            </a:extLst>
          </p:cNvPr>
          <p:cNvSpPr txBox="1"/>
          <p:nvPr/>
        </p:nvSpPr>
        <p:spPr>
          <a:xfrm>
            <a:off x="4582499" y="2747653"/>
            <a:ext cx="718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76DD4F-1D45-48BE-96AE-A7BAE0B7C3AA}"/>
              </a:ext>
            </a:extLst>
          </p:cNvPr>
          <p:cNvSpPr txBox="1"/>
          <p:nvPr/>
        </p:nvSpPr>
        <p:spPr>
          <a:xfrm>
            <a:off x="4247764" y="2166709"/>
            <a:ext cx="718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907F38-DECB-4BBB-9949-280F78275B80}"/>
              </a:ext>
            </a:extLst>
          </p:cNvPr>
          <p:cNvSpPr txBox="1"/>
          <p:nvPr/>
        </p:nvSpPr>
        <p:spPr>
          <a:xfrm>
            <a:off x="5197928" y="3045921"/>
            <a:ext cx="718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46619F-8555-47FC-A855-B7402C41F25B}"/>
              </a:ext>
            </a:extLst>
          </p:cNvPr>
          <p:cNvSpPr txBox="1"/>
          <p:nvPr/>
        </p:nvSpPr>
        <p:spPr>
          <a:xfrm>
            <a:off x="5859627" y="4304401"/>
            <a:ext cx="718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63D231-03CC-417A-AC8A-B33797F5D53B}"/>
              </a:ext>
            </a:extLst>
          </p:cNvPr>
          <p:cNvSpPr txBox="1"/>
          <p:nvPr/>
        </p:nvSpPr>
        <p:spPr>
          <a:xfrm>
            <a:off x="3728748" y="4263578"/>
            <a:ext cx="718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E86A12-C8A7-4B2D-A17E-F8F71AB2AEA4}"/>
              </a:ext>
            </a:extLst>
          </p:cNvPr>
          <p:cNvSpPr txBox="1"/>
          <p:nvPr/>
        </p:nvSpPr>
        <p:spPr>
          <a:xfrm>
            <a:off x="4329797" y="4263578"/>
            <a:ext cx="718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B54C33-32BA-4B37-9CF9-799ADAEEABA5}"/>
              </a:ext>
            </a:extLst>
          </p:cNvPr>
          <p:cNvSpPr txBox="1"/>
          <p:nvPr/>
        </p:nvSpPr>
        <p:spPr>
          <a:xfrm>
            <a:off x="4788160" y="3868886"/>
            <a:ext cx="718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C1F107-C0E4-4075-B137-07CBECDC6A9B}"/>
              </a:ext>
            </a:extLst>
          </p:cNvPr>
          <p:cNvSpPr txBox="1"/>
          <p:nvPr/>
        </p:nvSpPr>
        <p:spPr>
          <a:xfrm>
            <a:off x="4087977" y="3682634"/>
            <a:ext cx="718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E72A01-3291-43A1-A398-6A317EDBD0AA}"/>
              </a:ext>
            </a:extLst>
          </p:cNvPr>
          <p:cNvSpPr txBox="1"/>
          <p:nvPr/>
        </p:nvSpPr>
        <p:spPr>
          <a:xfrm>
            <a:off x="3921583" y="2987765"/>
            <a:ext cx="718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9EBF03-B8A5-4256-B176-450DA8C765DB}"/>
              </a:ext>
            </a:extLst>
          </p:cNvPr>
          <p:cNvSpPr txBox="1"/>
          <p:nvPr/>
        </p:nvSpPr>
        <p:spPr>
          <a:xfrm>
            <a:off x="4913736" y="3281986"/>
            <a:ext cx="718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BAC561-63BD-42C8-AD79-CBE0A351AF09}"/>
              </a:ext>
            </a:extLst>
          </p:cNvPr>
          <p:cNvSpPr txBox="1"/>
          <p:nvPr/>
        </p:nvSpPr>
        <p:spPr>
          <a:xfrm>
            <a:off x="5119201" y="3505129"/>
            <a:ext cx="718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660449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19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Allen</dc:creator>
  <cp:lastModifiedBy>Allen</cp:lastModifiedBy>
  <cp:revision>4</cp:revision>
  <dcterms:created xsi:type="dcterms:W3CDTF">2021-01-11T02:03:39Z</dcterms:created>
  <dcterms:modified xsi:type="dcterms:W3CDTF">2021-01-11T02:35:02Z</dcterms:modified>
</cp:coreProperties>
</file>