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348" y="7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bigbluebutton.org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tif"/><Relationship Id="rId2" Type="http://schemas.openxmlformats.org/officeDocument/2006/relationships/hyperlink" Target="https://bigbluebutton.org/vide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7224712" y="2330449"/>
            <a:ext cx="993457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BigBlueButton</a:t>
            </a:r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609734" y="3581400"/>
            <a:ext cx="148343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BigBlueButton is an open source web 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Webcams</a:t>
            </a:r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Audio</a:t>
            </a:r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Screen</a:t>
            </a:r>
            <a:r>
              <a:rPr lang="en-US" dirty="0"/>
              <a:t> </a:t>
            </a:r>
            <a:r>
              <a:rPr dirty="0"/>
              <a:t>sharing</a:t>
            </a:r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746255" y="11747599"/>
            <a:ext cx="1056129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visit </a:t>
            </a:r>
            <a:r>
              <a:rPr u="sng" dirty="0">
                <a:solidFill>
                  <a:srgbClr val="0E70D7"/>
                </a:solidFill>
                <a:hlinkClick r:id="rId2"/>
              </a:rPr>
              <a:t>bigbluebutton.org →</a:t>
            </a:r>
            <a:endParaRPr u="sng" dirty="0">
              <a:solidFill>
                <a:srgbClr val="0E70D7"/>
              </a:solidFill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12"/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51510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2659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44538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192921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79691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195495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912040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99229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91957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17602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982197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2996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892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559112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189</Words>
  <Application>Microsoft Office PowerPoint</Application>
  <PresentationFormat>Custom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 Dixon</cp:lastModifiedBy>
  <cp:revision>4</cp:revision>
  <dcterms:modified xsi:type="dcterms:W3CDTF">2020-05-30T18:51:38Z</dcterms:modified>
</cp:coreProperties>
</file>