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636" y="9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tif"/><Relationship Id="rId2" Type="http://schemas.openxmlformats.org/officeDocument/2006/relationships/hyperlink" Target="https://bigbluebutton.org/vide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20" name="Welcome To BigBlueButton"/>
          <p:cNvSpPr txBox="1"/>
          <p:nvPr/>
        </p:nvSpPr>
        <p:spPr>
          <a:xfrm>
            <a:off x="7119297" y="2326461"/>
            <a:ext cx="1014540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Welcome To </a:t>
            </a:r>
            <a:r>
              <a:rPr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BigBlueButton</a:t>
            </a:r>
            <a:endParaRPr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609734" y="3581400"/>
            <a:ext cx="148343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BigBlueButton is an open source web 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Chat</a:t>
            </a:r>
            <a:endParaRPr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Webcams</a:t>
            </a:r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Audio</a:t>
            </a: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Screen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sharing</a:t>
            </a:r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746255" y="11747599"/>
            <a:ext cx="1056129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For more information visit </a:t>
            </a:r>
            <a:r>
              <a:rPr u="sng" dirty="0">
                <a:solidFill>
                  <a:srgbClr val="0E70D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2"/>
              </a:rPr>
              <a:t>bigbluebutton.org →</a:t>
            </a:r>
            <a:endParaRPr u="sng" dirty="0">
              <a:solidFill>
                <a:srgbClr val="0E70D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12"/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97080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0874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103579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329953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8713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169013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80763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22416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71622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10577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06532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5300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80876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188102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438660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21217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85617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Helvetica Neue"/>
              </a:rPr>
              <a:t>Thi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932035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Benutzerdefiniert</PresentationFormat>
  <Paragraphs>39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Liberation Sans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Hu</dc:creator>
  <cp:lastModifiedBy>Alexander Hu</cp:lastModifiedBy>
  <cp:revision>6</cp:revision>
  <dcterms:modified xsi:type="dcterms:W3CDTF">2021-04-03T19:35:06Z</dcterms:modified>
</cp:coreProperties>
</file>