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sfml-dev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4508" y="2701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9600"/>
              <a:t>Go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Trabajo final: Analisis y diseños de algoritmos II</a:t>
            </a:r>
          </a:p>
        </p:txBody>
      </p:sp>
      <p:pic>
        <p:nvPicPr>
          <p:cNvPr descr="http://www.exa.unicen.edu.ar/sites/default/files/FondoExaFace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575"/>
            <a:ext cx="2862024" cy="15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Funciones de relevancia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932850" y="1017725"/>
            <a:ext cx="72783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Reglas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suicidio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 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Tablero 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s" sz="1800"/>
              <a:t>	</a:t>
            </a:r>
            <a:r>
              <a:rPr lang="es" sz="18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Para la cadena</a:t>
            </a: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 c a la que pertenece f</a:t>
            </a:r>
          </a:p>
          <a:p>
            <a:pPr lvl="0">
              <a:spcBef>
                <a:spcPts val="0"/>
              </a:spcBef>
              <a:buNone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8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Para toda ficha</a:t>
            </a: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 fi de c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no_tiene_libertad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fi</a:t>
            </a:r>
            <a:r>
              <a:rPr lang="es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 sz="18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800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932850" y="3065125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 nextPlay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Partida p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915450" y="2418175"/>
            <a:ext cx="746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comprobar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 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Tablero 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Tablero estAnt)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10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Funciones de relevancia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30050" y="782700"/>
            <a:ext cx="9325800" cy="43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dupla minimax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Partida p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int nivel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jug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estadoHoja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dupla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generarValoresHeuristicos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mejor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todas las fichas f posibles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nivel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Partida pAux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cambiarJugador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poda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dupla d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Minimax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pAux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nivel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Q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mejor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Funciones de relevancia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92300" y="1374275"/>
            <a:ext cx="8651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Partida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jugadaPosible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 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 == </a:t>
            </a:r>
            <a:r>
              <a:rPr lang="es" sz="1800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j1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getCantDisp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()&gt;</a:t>
            </a:r>
            <a:r>
              <a:rPr lang="es" sz="1800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comprobar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tAntAnt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j2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getCantDisp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()&gt;</a:t>
            </a:r>
            <a:r>
              <a:rPr lang="es" sz="1800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comprobar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tAntAnt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Funciones de relevancia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1600200"/>
            <a:ext cx="9683700" cy="29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Partida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actualizarTablero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 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fichasCapturadas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tAnt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copiarTablero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tAntAnt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copiarTablero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tAnt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actualizarTablero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fichasCapturadas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j1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getCajaDeFichas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usarFicha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j1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addPts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fichasCapturadas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j2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getCajaDeFichas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usarFicha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j2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addPts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fichasCapturadas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94075" y="6447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(Partida)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Funciones de relevancia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44125" y="103100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(Tablero)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311700" y="1572550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Tablero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actualizarTablero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 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fichasCapturadas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cruces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getFila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()][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getColumna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()]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getColor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sinCambios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toda Cadena 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pertenece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sinCambios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//si hay más de una cadena a la que pertenezca f, las une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Funciones de relevancia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0" y="1506150"/>
            <a:ext cx="898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sinCambios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Cadena 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getAdyacentes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cadenas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);}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(!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tableroLleno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toda Cadena 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getLibertad 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cadenas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fichasCapturadas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getFichas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A6A6A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//actualizar matriz con -1 dónde estaban las fichas de c</a:t>
            </a:r>
          </a:p>
          <a:p>
            <a:pPr indent="457200" lvl="0" marL="9144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}}}}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97" y="-26500"/>
            <a:ext cx="69800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Análisis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computacional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3957900" cy="390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la implementación del jugador “maquina”, utilizamos una poda para hacer más eficiente el algoritmo.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se ve en el gráfico, aunque ambos algoritmos (con y sin poda) a medida que avanza el juego tienden a tener menos estados, el algoritmo con poda trata muchos menos nodos a lo largo de todo el juego, haciendo así una ejecución mucho más fluida.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575" y="1474775"/>
            <a:ext cx="460057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4384612" y="4246550"/>
            <a:ext cx="4600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Grafico fichas vs estados para el juego con y sin poda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Implementación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de la poda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llevar a cabo la implementación de la poda utilizamos una variable a la que asignamos un valor máximo o mínimo dependiendo del jugador y se va actualizando con las puntuaciones del estado en el que se encuentra con el puntaje actual, y evita la recursión de los estados que hacen que el tablero tenga un menor puntaje que el obtenido anteriormente.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Poda: ventaja vs desventaja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25475" y="1164975"/>
            <a:ext cx="8520600" cy="134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Ventaja: 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poda evita gran parte de los casos en los que el valor de juego va a ser el mismo.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25475" y="265652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Desventaja: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hubiese una profundidad de prueba mayor en el algoritmo minimax, se estarían ignorando casos que ofrecerían mejores puntajes a medida que avanza la partida. Como en nuestro caso no podemos utilizar una profundidad muy grande, este no es un problema.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1906650" y="212250"/>
            <a:ext cx="5330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Indice de temas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98875" y="1098600"/>
            <a:ext cx="76902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¿Qué es el GO?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Reglas del juego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Decisiones de implementación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de clases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computacional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Poda del algoritmo minimax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Interfaz gráfica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Interfaz 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gráfica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resolver dicha cuestión, se decidió elegir Simple and Fast Multimedia Library (SFML).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SFML es una API portable, escrita en C++ pero también disponible en C, Python, Ruby, OCaml y D. Su propósito principal es ofrecer una biblioteca alternativa a la biblioteca SDL, usando un enfoque orientado a objetos.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misma puede ser accedida por medio de su pagina web: </a:t>
            </a:r>
            <a:r>
              <a:rPr lang="es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www.sfml-dev.org</a:t>
            </a:r>
            <a:r>
              <a:rPr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cual se pueden encontrar desde su descarga hasta cursos y un foro para dilucidar cualquier duda de la misma.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¿Qué es el Go?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Go es un juego de estrategia para dos personas creado en China hace 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más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2500 años. El objetivo del mismo es el de capturar la mayor cantidad de territorio del tablero posible. Para ello se utilizan fichas de color blanco o negro (un color                                              por jugador).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juego posee una serie de reglas que vamos a enunciar a                                                                                 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continuación</a:t>
            </a: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124" y="2022450"/>
            <a:ext cx="2763174" cy="20723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6069125" y="4094825"/>
            <a:ext cx="25467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s">
                <a:latin typeface="Times New Roman"/>
                <a:ea typeface="Times New Roman"/>
                <a:cs typeface="Times New Roman"/>
                <a:sym typeface="Times New Roman"/>
              </a:rPr>
              <a:t>Tablero de Go con fichas y sus recipientes.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Reglas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 de la partida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juega de a dos en un tablero cuadriculado de 19 x 19 líneas (u otros tamaños, por ejemplo 9 x 9 líneas). Un jugador utiliza piedras blancas y el otro, negras. Se turnan uno y uno poniendo una piedra por vez sobre un punto vacío del tablero.</a:t>
            </a:r>
          </a:p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Cadenas de piedras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Cuando dos o más piedras del mismo color están unidas por líneas verticales u horizontales (no en diagonal), decimos que están conectadas formando una cadena.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Reglas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Captura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luego de una jugada, una piedra o una cadena se queda sin libertades, esas piedras son capturadas por el oponente y retiradas del tablero. Cuando a una piedra o cadena le queda una sola libertad, decimos que está en atari.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Suicidio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se puede jugar una piedra de modo que quede sin libertades (suicidio). Sólo puede jugarse si en la misma jugada captura una piedra o cadena del rival.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Reglas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Regla del ko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Quedan prohibidas las jugadas que repiten la posición del tablero de la jugada anterior.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de la partida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partida termina cuando los dos jugadores están de acuerdo en que ninguno puede mejorar su posición, es decir, ganar más puntos.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Puntuación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obtener la puntuación final hay dos metodos posibles:</a:t>
            </a:r>
          </a:p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Reglas chinas: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obtiene un punto por cada intersección dominada y ficha puesta.</a:t>
            </a:r>
          </a:p>
          <a:p>
            <a:pPr lvl="0">
              <a:spcBef>
                <a:spcPts val="0"/>
              </a:spcBef>
              <a:buNone/>
            </a:pPr>
            <a:r>
              <a:rPr b="1"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Reglas japonesas: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obtiene un punto por cada intersección dominada, ficha puesta y ficha capturada.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nuestra implementacion utilizamos una variacion de las reglas japonesas.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Decisiones</a:t>
            </a: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 de diseño e implementación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876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llevar a cabo la implementación del juego utilizamos las clases y funciones que se pueden observar en el diagrama de clases presentado mas adelante, las funciones mas importantes son las siguientes.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" sz="3000">
                <a:latin typeface="Times New Roman"/>
                <a:ea typeface="Times New Roman"/>
                <a:cs typeface="Times New Roman"/>
                <a:sym typeface="Times New Roman"/>
              </a:rPr>
              <a:t>Funciones de relevancia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41950" y="1398725"/>
            <a:ext cx="8798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Heuristica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getValorHeuristicoRelativo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Partida p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color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42375" y="1949225"/>
            <a:ext cx="8520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Heuristica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getValorHeuristico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Partida p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color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28600" y="2546550"/>
            <a:ext cx="89886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Reglas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 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Tablero 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Tablero estAnt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igualCruces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estAnt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28600" y="2438400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Reglas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ojo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Ficha f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Tablero 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