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1325" y="276225"/>
            <a:ext cx="5805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关闭特定的自动配置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1372235" y="1092200"/>
            <a:ext cx="9398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@ComponentScan注解是有一个过滤器的，如果我们只想要@SpringBootApplication去扫描特定的类而不是全部类，那么就可以关闭自动配置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84350" y="1868805"/>
            <a:ext cx="8108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 </a:t>
            </a:r>
            <a:r>
              <a:rPr lang="zh-CN" altLang="en-US"/>
              <a:t>@SpringBootApplication(exclude = DataSourceAutoConfiguration.class)</a:t>
            </a:r>
            <a:endParaRPr lang="en-US" altLang="zh-CN"/>
          </a:p>
        </p:txBody>
      </p:sp>
      <p:pic>
        <p:nvPicPr>
          <p:cNvPr id="5" name="图片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2408555"/>
            <a:ext cx="10367645" cy="43129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8625" y="354330"/>
            <a:ext cx="4646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Spring Boot的配置文件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455420" y="1407795"/>
            <a:ext cx="8634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Spring Boot使用一个</a:t>
            </a:r>
            <a:r>
              <a:rPr lang="zh-CN" altLang="en-US" b="1">
                <a:solidFill>
                  <a:srgbClr val="FF0000"/>
                </a:solidFill>
              </a:rPr>
              <a:t>全局的配置文件</a:t>
            </a:r>
            <a:r>
              <a:rPr lang="zh-CN" altLang="en-US"/>
              <a:t>application.properties或者application.yml，配置文件放在src/main/resources目录下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55420" y="2737485"/>
            <a:ext cx="73317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server.port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server.contextPath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spring.http.encoding.charset=UTF-8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spring.http.encoding.enabled=true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spring.http.encoding.force=true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1520" y="499110"/>
            <a:ext cx="726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Profile配置问题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1376680" y="1618615"/>
            <a:ext cx="7752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在src/main/resources文件夹下定义不同环境下的Profile配置文件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0010" y="2250440"/>
            <a:ext cx="8240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application-prod.properties</a:t>
            </a:r>
            <a:endParaRPr lang="zh-CN" altLang="en-US"/>
          </a:p>
          <a:p>
            <a:r>
              <a:rPr lang="zh-CN" altLang="en-US"/>
              <a:t>application-dev.properties</a:t>
            </a:r>
            <a:endParaRPr lang="zh-CN" altLang="en-US"/>
          </a:p>
          <a:p>
            <a:r>
              <a:rPr lang="zh-CN" altLang="en-US"/>
              <a:t>application-</a:t>
            </a:r>
            <a:r>
              <a:rPr lang="en-US" altLang="zh-CN"/>
              <a:t>test</a:t>
            </a:r>
            <a:r>
              <a:rPr lang="zh-CN" altLang="en-US"/>
              <a:t>.properties</a:t>
            </a:r>
            <a:endParaRPr lang="zh-CN" altLang="en-US"/>
          </a:p>
          <a:p>
            <a:r>
              <a:rPr lang="zh-CN" altLang="en-US"/>
              <a:t>application-</a:t>
            </a:r>
            <a:r>
              <a:rPr lang="en-US" altLang="zh-CN"/>
              <a:t>build</a:t>
            </a:r>
            <a:r>
              <a:rPr lang="zh-CN" altLang="en-US"/>
              <a:t>.properties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6680" y="4172585"/>
            <a:ext cx="53708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application.properties中进行简单配置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 spring.profiles.active=dev</a:t>
            </a:r>
            <a:endParaRPr lang="en-US" altLang="zh-CN"/>
          </a:p>
        </p:txBody>
      </p:sp>
      <p:pic>
        <p:nvPicPr>
          <p:cNvPr id="6" name="图片 5" descr="HFUT}AA5K}X(C3`%3VPNZX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1025" y="2425065"/>
            <a:ext cx="4521200" cy="28486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OH4[BGN)~A$IFZD5(8}BOA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-59055"/>
            <a:ext cx="12198350" cy="69316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7115" y="697230"/>
            <a:ext cx="6108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SpringBoot </a:t>
            </a:r>
            <a:r>
              <a:rPr lang="zh-CN" altLang="en-US" sz="3200"/>
              <a:t>核心功能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494790" y="1724025"/>
            <a:ext cx="7068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1、独立运行的Spring项目</a:t>
            </a:r>
            <a:endParaRPr lang="zh-CN" altLang="en-US"/>
          </a:p>
          <a:p>
            <a:r>
              <a:rPr lang="en-US" altLang="zh-CN"/>
              <a:t>    -- Java -jar xx.jar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501775" y="2684145"/>
            <a:ext cx="5199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内嵌Servlet容器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94790" y="3474085"/>
            <a:ext cx="616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3、提供starter简化Maven配置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01775" y="4264660"/>
            <a:ext cx="4883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4、自动配置Spring </a:t>
            </a:r>
            <a:endParaRPr lang="zh-CN" altLang="en-US"/>
          </a:p>
          <a:p>
            <a:r>
              <a:rPr lang="zh-CN" altLang="en-US"/>
              <a:t>5、准生产的应用监控 </a:t>
            </a:r>
            <a:endParaRPr lang="zh-CN" altLang="en-US"/>
          </a:p>
          <a:p>
            <a:r>
              <a:rPr lang="zh-CN" altLang="en-US"/>
              <a:t>6、无代码生成和xml配置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7115" y="486410"/>
            <a:ext cx="6515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搭建一个简单的</a:t>
            </a:r>
            <a:r>
              <a:rPr lang="en-US" altLang="zh-CN" sz="3200"/>
              <a:t>SpringBoot </a:t>
            </a:r>
            <a:r>
              <a:rPr lang="zh-CN" altLang="en-US" sz="3200"/>
              <a:t>的</a:t>
            </a:r>
            <a:r>
              <a:rPr lang="en-US" altLang="zh-CN" sz="3200"/>
              <a:t>Demo</a:t>
            </a:r>
            <a:endParaRPr lang="en-US" altLang="zh-CN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" y="9525"/>
            <a:ext cx="12176760" cy="683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1705" y="619125"/>
            <a:ext cx="304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注解的解释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639570" y="1302385"/>
            <a:ext cx="8279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@SpringBootApplication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--这是整个Spring Boot的核心注解，它的目的就是开启Spring Boot的自动配置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639570" y="2368550"/>
            <a:ext cx="5804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@RestController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</a:t>
            </a:r>
            <a:r>
              <a:rPr lang="en-US" altLang="zh-CN"/>
              <a:t>--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639570" y="3434715"/>
            <a:ext cx="6081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@RequestMapping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3410" y="408305"/>
            <a:ext cx="72129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入口类和@SpringBootApplication注解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969010" y="4487545"/>
            <a:ext cx="9385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@SpringBootApplication则是一个组合注解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@SpringBootConfiguration、@EnableAutoConfiguration</a:t>
            </a:r>
            <a:r>
              <a:rPr lang="zh-CN" altLang="en-US"/>
              <a:t>、</a:t>
            </a:r>
            <a:r>
              <a:rPr lang="en-US" altLang="zh-CN"/>
              <a:t>@ComponentScan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217930" y="250190"/>
            <a:ext cx="951611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package org.springframework.boot.autoconfigure;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import java.lang.annotation.Documented;</a:t>
            </a:r>
            <a:endParaRPr lang="zh-CN" altLang="en-US"/>
          </a:p>
          <a:p>
            <a:r>
              <a:rPr lang="zh-CN" altLang="en-US"/>
              <a:t>import java.lang.annotation.ElementType;</a:t>
            </a:r>
            <a:endParaRPr lang="zh-CN" altLang="en-US"/>
          </a:p>
          <a:p>
            <a:r>
              <a:rPr lang="zh-CN" altLang="en-US"/>
              <a:t>import java.lang.annotation.Inherited;</a:t>
            </a:r>
            <a:endParaRPr lang="zh-CN" altLang="en-US"/>
          </a:p>
          <a:p>
            <a:r>
              <a:rPr lang="zh-CN" altLang="en-US"/>
              <a:t>import java.lang.annotation.Retention;</a:t>
            </a:r>
            <a:endParaRPr lang="zh-CN" altLang="en-US"/>
          </a:p>
          <a:p>
            <a:r>
              <a:rPr lang="zh-CN" altLang="en-US"/>
              <a:t>import java.lang.annotation.RetentionPolicy;</a:t>
            </a:r>
            <a:endParaRPr lang="zh-CN" altLang="en-US"/>
          </a:p>
          <a:p>
            <a:r>
              <a:rPr lang="zh-CN" altLang="en-US"/>
              <a:t>import java.lang.annotation.Target;</a:t>
            </a:r>
            <a:endParaRPr lang="zh-CN" altLang="en-US"/>
          </a:p>
          <a:p>
            <a:r>
              <a:rPr lang="zh-CN" altLang="en-US"/>
              <a:t>import org.springframework.boot.autoconfigure.EnableAutoConfiguration;</a:t>
            </a:r>
            <a:endParaRPr lang="zh-CN" altLang="en-US"/>
          </a:p>
          <a:p>
            <a:r>
              <a:rPr lang="zh-CN" altLang="en-US"/>
              <a:t>import org.springframework.context.annotation.ComponentScan;</a:t>
            </a:r>
            <a:endParaRPr lang="zh-CN" altLang="en-US"/>
          </a:p>
          <a:p>
            <a:r>
              <a:rPr lang="zh-CN" altLang="en-US"/>
              <a:t>import org.springframework.context.annotation.Configuration;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@Target({ElementType.TYPE})</a:t>
            </a:r>
            <a:endParaRPr lang="zh-CN" altLang="en-US"/>
          </a:p>
          <a:p>
            <a:r>
              <a:rPr lang="zh-CN" altLang="en-US"/>
              <a:t>@Retention(RetentionPolicy.RUNTIME)</a:t>
            </a:r>
            <a:endParaRPr lang="zh-CN" altLang="en-US"/>
          </a:p>
          <a:p>
            <a:r>
              <a:rPr lang="zh-CN" altLang="en-US"/>
              <a:t>@Documented</a:t>
            </a:r>
            <a:endParaRPr lang="zh-CN" altLang="en-US"/>
          </a:p>
          <a:p>
            <a:r>
              <a:rPr lang="zh-CN" altLang="en-US"/>
              <a:t>@Inherited</a:t>
            </a:r>
            <a:endParaRPr lang="zh-CN" altLang="en-US"/>
          </a:p>
          <a:p>
            <a:r>
              <a:rPr lang="zh-CN" altLang="en-US"/>
              <a:t>@Configuration</a:t>
            </a:r>
            <a:endParaRPr lang="zh-CN" altLang="en-US"/>
          </a:p>
          <a:p>
            <a:r>
              <a:rPr lang="zh-CN" altLang="en-US"/>
              <a:t>@EnableAutoConfiguration</a:t>
            </a:r>
            <a:endParaRPr lang="zh-CN" altLang="en-US"/>
          </a:p>
          <a:p>
            <a:r>
              <a:rPr lang="zh-CN" altLang="en-US"/>
              <a:t>@ComponentScan</a:t>
            </a:r>
            <a:endParaRPr lang="zh-CN" altLang="en-US"/>
          </a:p>
          <a:p>
            <a:r>
              <a:rPr lang="zh-CN" altLang="en-US"/>
              <a:t>public @interface SpringBootApplication {</a:t>
            </a:r>
            <a:endParaRPr lang="zh-CN" altLang="en-US"/>
          </a:p>
          <a:p>
            <a:r>
              <a:rPr lang="zh-CN" altLang="en-US"/>
              <a:t>    Class&lt;?&gt;[] exclude() default {};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1683</Words>
  <Application>WPS 演示</Application>
  <PresentationFormat>宽屏</PresentationFormat>
  <Paragraphs>89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仿宋</vt:lpstr>
      <vt:lpstr>华文琥珀</vt:lpstr>
      <vt:lpstr>华文细黑</vt:lpstr>
      <vt:lpstr>华文隶书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BF400162</dc:creator>
  <cp:lastModifiedBy>BF400162</cp:lastModifiedBy>
  <cp:revision>3</cp:revision>
  <dcterms:created xsi:type="dcterms:W3CDTF">2015-05-05T08:02:00Z</dcterms:created>
  <dcterms:modified xsi:type="dcterms:W3CDTF">2017-08-13T09:26:06Z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