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>
      <p:cViewPr varScale="1">
        <p:scale>
          <a:sx n="156" d="100"/>
          <a:sy n="156" d="100"/>
        </p:scale>
        <p:origin x="9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Boolean </a:t>
            </a:r>
            <a:r>
              <a:rPr lang="en" dirty="0"/>
              <a:t>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533650-70FB-8444-A507-E4DAA02C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98" y="0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Karnaugh Map: for two variables</a:t>
            </a: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Find groups that contain only 1s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Group size must be in power of two (1, 2, 4, 8)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 = B</a:t>
            </a:r>
            <a:endParaRPr sz="1400"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Karnaugh Map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5BFBB22B-9F84-D2B2-EB79-441D31174A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7649935" y="320558"/>
            <a:ext cx="1273629" cy="13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D1E9-3C60-E165-B652-EC48B5DF24B1}"/>
              </a:ext>
            </a:extLst>
          </p:cNvPr>
          <p:cNvSpPr txBox="1"/>
          <p:nvPr/>
        </p:nvSpPr>
        <p:spPr>
          <a:xfrm>
            <a:off x="7282543" y="1272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 addition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only contains 1s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 size must be a power of two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must be rectangular, no diagonals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overlap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wrap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Minimization: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largest group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fewest number of groups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all 1s must be contained</a:t>
            </a:r>
            <a:br>
              <a:rPr lang="en" dirty="0"/>
            </a:br>
            <a:r>
              <a:rPr lang="en" dirty="0"/>
              <a:t> in at least one group.</a:t>
            </a:r>
            <a:endParaRPr dirty="0"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>
            <p:extLst>
              <p:ext uri="{D42A27DB-BD31-4B8C-83A1-F6EECF244321}">
                <p14:modId xmlns:p14="http://schemas.microsoft.com/office/powerpoint/2010/main" val="3318315293"/>
              </p:ext>
            </p:extLst>
          </p:nvPr>
        </p:nvGraphicFramePr>
        <p:xfrm>
          <a:off x="3973492" y="327643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BC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1745178949"/>
              </p:ext>
            </p:extLst>
          </p:nvPr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Combinational Circuit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Boolean Algebra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457D999-5208-0C46-BE2B-5AED1627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Circuit:  a digital realization of a function:   y = f(), y = f(x), y =f(</a:t>
            </a:r>
            <a:r>
              <a:rPr lang="en" dirty="0" err="1"/>
              <a:t>a,b</a:t>
            </a:r>
            <a:r>
              <a:rPr lang="en" dirty="0"/>
              <a:t>), …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True (T), 1, +5v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False (F), 0,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 inputs:	clear (0), set (1)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input:	clear, invert, id, set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501400" y="2354032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576750" y="3145258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16 different functions can be created:  2^ 2</a:t>
            </a:r>
            <a:r>
              <a:rPr lang="en" baseline="30000" dirty="0"/>
              <a:t>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 of functions: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Definitions: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 dirty="0"/>
              <a:t>:</a:t>
            </a:r>
            <a:endParaRPr dirty="0"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1223420" y="2934700"/>
            <a:ext cx="5992830" cy="16338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 a circuit as a sum of products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 Not ('), And (*), Or (+)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Implication:  </a:t>
            </a:r>
            <a:r>
              <a:rPr lang="en"/>
              <a:t>A </a:t>
            </a:r>
            <a:r>
              <a:rPr lang="en" sz="1400">
                <a:solidFill>
                  <a:schemeClr val="dk1"/>
                </a:solidFill>
                <a:sym typeface="Wingdings" pitchFamily="2" charset="2"/>
              </a:rPr>
              <a:t>  </a:t>
            </a:r>
            <a:r>
              <a:rPr lang="en"/>
              <a:t>B</a:t>
            </a:r>
            <a:r>
              <a:rPr lang="en">
                <a:sym typeface="Wingdings" pitchFamily="2" charset="2"/>
              </a:rPr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 is true then A must also be true!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Truth 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Evaluate each row: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Combine all rows that are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 = A'B' + AB' + AB</a:t>
            </a:r>
            <a:endParaRPr dirty="0"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4923923" y="2404834"/>
            <a:ext cx="2920374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1179</Words>
  <Application>Microsoft Macintosh PowerPoint</Application>
  <PresentationFormat>On-screen Show (16:9)</PresentationFormat>
  <Paragraphs>513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11</cp:revision>
  <dcterms:modified xsi:type="dcterms:W3CDTF">2024-12-02T16:56:39Z</dcterms:modified>
</cp:coreProperties>
</file>