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21ADC8-7F52-4365-B541-FED7AEA09CDE}">
  <a:tblStyle styleId="{C021ADC8-7F52-4365-B541-FED7AEA09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878bf89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878bf89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878bf89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878bf89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878bf8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878bf89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878bf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878bf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878bf89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878bf89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64#Base64_tab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Base64: </a:t>
            </a:r>
            <a:r>
              <a:rPr lang="en" sz="1800">
                <a:solidFill>
                  <a:schemeClr val="dk2"/>
                </a:solidFill>
              </a:rPr>
              <a:t>a binary string is encoded as an ASCII string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Algorithm: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Load and Merge the bytes together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Chop and Slide into 4 6-bit chunks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at the assemble level: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manipulations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shifting and masks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158250" y="3036324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4"/>
          <p:cNvCxnSpPr>
            <a:stCxn id="65" idx="0"/>
            <a:endCxn id="64" idx="1"/>
          </p:cNvCxnSpPr>
          <p:nvPr/>
        </p:nvCxnSpPr>
        <p:spPr>
          <a:xfrm rot="-5400000">
            <a:off x="4723400" y="1225224"/>
            <a:ext cx="2304900" cy="131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2001798" y="1113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001812" y="1584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001792" y="2055300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2001798" y="2637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2001812" y="3108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2001792" y="3590238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2001798" y="43141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42575" y="1507725"/>
            <a:ext cx="12501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lb $t1, 0($a0)</a:t>
            </a:r>
            <a:endParaRPr sz="1300"/>
          </a:p>
        </p:txBody>
      </p:sp>
      <p:sp>
        <p:nvSpPr>
          <p:cNvPr id="91" name="Google Shape;91;p15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1325563" y="1152475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1325563" y="2134496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1325563" y="2630941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1325563" y="3094619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325563" y="1666267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573276" y="4150655"/>
            <a:ext cx="4056374" cy="38469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&gt;&gt;&gt; 6 == 0x2B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52170" y="4150650"/>
            <a:ext cx="4770894" cy="38469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&gt;&gt;&gt; 18 == 0x3E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52171" y="4600750"/>
            <a:ext cx="4257454" cy="38469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&gt;&gt;&gt; 12 == 0x2C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573276" y="4601069"/>
            <a:ext cx="4056374" cy="38469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&gt;&gt;&gt; 0 == 0x1E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478" y="3691805"/>
            <a:ext cx="16704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1325563" y="3676640"/>
          <a:ext cx="5962200" cy="39621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Google Shape;116;p16"/>
          <p:cNvCxnSpPr>
            <a:cxnSpLocks/>
          </p:cNvCxnSpPr>
          <p:nvPr/>
        </p:nvCxnSpPr>
        <p:spPr>
          <a:xfrm>
            <a:off x="2945024" y="3879500"/>
            <a:ext cx="4557955" cy="4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Base64 Mapping Table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approaches to mapping: 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 a table lookup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value 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via the following switch statement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computed indices are:</a:t>
            </a:r>
            <a:endParaRPr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mapped characters are: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'+' 	(0x2B)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's' 	(0x73)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'r'	(0x72)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'e' 	(0x65)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060575" y="1152475"/>
            <a:ext cx="47262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On-screen Show (16:9)</PresentationFormat>
  <Paragraphs>215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Source Code Pro</vt:lpstr>
      <vt:lpstr>Simple Light</vt:lpstr>
      <vt:lpstr>Base64: a binary string is encoded as an ASCII string</vt:lpstr>
      <vt:lpstr>The "encode" subroutine:</vt:lpstr>
      <vt:lpstr>Load and Merge (shift and meld)</vt:lpstr>
      <vt:lpstr>Chop and Slide:</vt:lpstr>
      <vt:lpstr>Mapping: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Base64: a binary string is encoded as an ASCII string</dc:title>
  <cp:lastModifiedBy>Fitzgerald, Steven M</cp:lastModifiedBy>
  <cp:revision>1</cp:revision>
  <dcterms:modified xsi:type="dcterms:W3CDTF">2024-11-04T01:48:16Z</dcterms:modified>
</cp:coreProperties>
</file>