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C09AE-7953-2043-A29E-8B66C75F01A9}" type="datetimeFigureOut">
              <a:rPr lang="en-US" smtClean="0"/>
              <a:t>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A99B3-9975-F746-9A62-B9AB89049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27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C09AE-7953-2043-A29E-8B66C75F01A9}" type="datetimeFigureOut">
              <a:rPr lang="en-US" smtClean="0"/>
              <a:t>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A99B3-9975-F746-9A62-B9AB89049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9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C09AE-7953-2043-A29E-8B66C75F01A9}" type="datetimeFigureOut">
              <a:rPr lang="en-US" smtClean="0"/>
              <a:t>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A99B3-9975-F746-9A62-B9AB89049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1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C09AE-7953-2043-A29E-8B66C75F01A9}" type="datetimeFigureOut">
              <a:rPr lang="en-US" smtClean="0"/>
              <a:t>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A99B3-9975-F746-9A62-B9AB89049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5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C09AE-7953-2043-A29E-8B66C75F01A9}" type="datetimeFigureOut">
              <a:rPr lang="en-US" smtClean="0"/>
              <a:t>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A99B3-9975-F746-9A62-B9AB89049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62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C09AE-7953-2043-A29E-8B66C75F01A9}" type="datetimeFigureOut">
              <a:rPr lang="en-US" smtClean="0"/>
              <a:t>1/3/16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A99B3-9975-F746-9A62-B9AB89049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04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C09AE-7953-2043-A29E-8B66C75F01A9}" type="datetimeFigureOut">
              <a:rPr lang="en-US" smtClean="0"/>
              <a:t>1/3/16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A99B3-9975-F746-9A62-B9AB89049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9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C09AE-7953-2043-A29E-8B66C75F01A9}" type="datetimeFigureOut">
              <a:rPr lang="en-US" smtClean="0"/>
              <a:t>1/3/16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A99B3-9975-F746-9A62-B9AB89049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92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C09AE-7953-2043-A29E-8B66C75F01A9}" type="datetimeFigureOut">
              <a:rPr lang="en-US" smtClean="0"/>
              <a:t>1/3/16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A99B3-9975-F746-9A62-B9AB89049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90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C09AE-7953-2043-A29E-8B66C75F01A9}" type="datetimeFigureOut">
              <a:rPr lang="en-US" smtClean="0"/>
              <a:t>1/3/16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A99B3-9975-F746-9A62-B9AB89049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30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C09AE-7953-2043-A29E-8B66C75F01A9}" type="datetimeFigureOut">
              <a:rPr lang="en-US" smtClean="0"/>
              <a:t>1/3/16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A99B3-9975-F746-9A62-B9AB89049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61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C09AE-7953-2043-A29E-8B66C75F01A9}" type="datetimeFigureOut">
              <a:rPr lang="en-US" smtClean="0"/>
              <a:t>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A99B3-9975-F746-9A62-B9AB89049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9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0022" y="2183063"/>
            <a:ext cx="1539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PLBleInterface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6542" y="494242"/>
            <a:ext cx="2510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BlueToothNeighborhood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8781" y="3031633"/>
            <a:ext cx="1189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PhysicsLab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65124" y="1607025"/>
            <a:ext cx="110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BleDevice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210144" y="2183063"/>
            <a:ext cx="223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PLAdvPacketInterface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817013" y="4155179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CartHistory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682725" y="494242"/>
            <a:ext cx="137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DemoDevice</a:t>
            </a: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465888" y="4759362"/>
            <a:ext cx="636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Gyro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68492" y="4759362"/>
            <a:ext cx="601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56944" y="4759362"/>
            <a:ext cx="681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Accel</a:t>
            </a:r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7020058" y="3937604"/>
            <a:ext cx="1575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PositionSensor</a:t>
            </a:r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890783" y="4155179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DataPoint</a:t>
            </a:r>
            <a:endParaRPr lang="en-US" dirty="0" smtClean="0"/>
          </a:p>
        </p:txBody>
      </p:sp>
      <p:cxnSp>
        <p:nvCxnSpPr>
          <p:cNvPr id="27" name="Straight Connector 26"/>
          <p:cNvCxnSpPr>
            <a:stCxn id="9" idx="1"/>
            <a:endCxn id="17" idx="3"/>
          </p:cNvCxnSpPr>
          <p:nvPr/>
        </p:nvCxnSpPr>
        <p:spPr>
          <a:xfrm flipH="1">
            <a:off x="2011603" y="4339845"/>
            <a:ext cx="80541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2"/>
            <a:endCxn id="12" idx="0"/>
          </p:cNvCxnSpPr>
          <p:nvPr/>
        </p:nvCxnSpPr>
        <p:spPr>
          <a:xfrm flipH="1">
            <a:off x="4784376" y="3400965"/>
            <a:ext cx="489261" cy="135839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6" idx="2"/>
            <a:endCxn id="13" idx="0"/>
          </p:cNvCxnSpPr>
          <p:nvPr/>
        </p:nvCxnSpPr>
        <p:spPr>
          <a:xfrm>
            <a:off x="5273637" y="3400965"/>
            <a:ext cx="895478" cy="135839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6" idx="2"/>
            <a:endCxn id="15" idx="0"/>
          </p:cNvCxnSpPr>
          <p:nvPr/>
        </p:nvCxnSpPr>
        <p:spPr>
          <a:xfrm>
            <a:off x="5273637" y="3400965"/>
            <a:ext cx="2534013" cy="53663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" idx="2"/>
            <a:endCxn id="14" idx="0"/>
          </p:cNvCxnSpPr>
          <p:nvPr/>
        </p:nvCxnSpPr>
        <p:spPr>
          <a:xfrm>
            <a:off x="5273637" y="3400965"/>
            <a:ext cx="2123943" cy="135839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6" idx="2"/>
            <a:endCxn id="9" idx="3"/>
          </p:cNvCxnSpPr>
          <p:nvPr/>
        </p:nvCxnSpPr>
        <p:spPr>
          <a:xfrm flipH="1">
            <a:off x="4066073" y="3400965"/>
            <a:ext cx="1207564" cy="93888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" idx="2"/>
            <a:endCxn id="6" idx="0"/>
          </p:cNvCxnSpPr>
          <p:nvPr/>
        </p:nvCxnSpPr>
        <p:spPr>
          <a:xfrm>
            <a:off x="1849975" y="2552395"/>
            <a:ext cx="3423662" cy="47923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8" idx="2"/>
            <a:endCxn id="6" idx="0"/>
          </p:cNvCxnSpPr>
          <p:nvPr/>
        </p:nvCxnSpPr>
        <p:spPr>
          <a:xfrm>
            <a:off x="4325218" y="2552395"/>
            <a:ext cx="948419" cy="47923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" idx="3"/>
            <a:endCxn id="11" idx="1"/>
          </p:cNvCxnSpPr>
          <p:nvPr/>
        </p:nvCxnSpPr>
        <p:spPr>
          <a:xfrm>
            <a:off x="3266664" y="678908"/>
            <a:ext cx="2416061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7" idx="2"/>
            <a:endCxn id="6" idx="0"/>
          </p:cNvCxnSpPr>
          <p:nvPr/>
        </p:nvCxnSpPr>
        <p:spPr>
          <a:xfrm flipH="1">
            <a:off x="5273637" y="1976357"/>
            <a:ext cx="643794" cy="105527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7" idx="1"/>
            <a:endCxn id="5" idx="2"/>
          </p:cNvCxnSpPr>
          <p:nvPr/>
        </p:nvCxnSpPr>
        <p:spPr>
          <a:xfrm flipH="1" flipV="1">
            <a:off x="2011603" y="863574"/>
            <a:ext cx="3353521" cy="92811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5" idx="2"/>
            <a:endCxn id="4" idx="0"/>
          </p:cNvCxnSpPr>
          <p:nvPr/>
        </p:nvCxnSpPr>
        <p:spPr>
          <a:xfrm flipH="1">
            <a:off x="1849975" y="863574"/>
            <a:ext cx="161628" cy="131948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5" idx="2"/>
            <a:endCxn id="8" idx="0"/>
          </p:cNvCxnSpPr>
          <p:nvPr/>
        </p:nvCxnSpPr>
        <p:spPr>
          <a:xfrm>
            <a:off x="2011603" y="863574"/>
            <a:ext cx="2313615" cy="131948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6" idx="3"/>
            <a:endCxn id="11" idx="3"/>
          </p:cNvCxnSpPr>
          <p:nvPr/>
        </p:nvCxnSpPr>
        <p:spPr>
          <a:xfrm flipV="1">
            <a:off x="5868492" y="678908"/>
            <a:ext cx="1188452" cy="2537391"/>
          </a:xfrm>
          <a:prstGeom prst="bentConnector3">
            <a:avLst>
              <a:gd name="adj1" fmla="val 119235"/>
            </a:avLst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102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12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Elkhorn Creek Racing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Hawse</dc:creator>
  <cp:lastModifiedBy>Alan Hawse</cp:lastModifiedBy>
  <cp:revision>5</cp:revision>
  <dcterms:created xsi:type="dcterms:W3CDTF">2016-01-03T15:27:54Z</dcterms:created>
  <dcterms:modified xsi:type="dcterms:W3CDTF">2016-01-03T16:08:08Z</dcterms:modified>
</cp:coreProperties>
</file>