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07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4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8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4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5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98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9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5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90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BF2-1557-426E-BE4C-4E5FC5F8AAEB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D471-0C76-49D1-BE40-2D5D30FB4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9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14" y="1599360"/>
            <a:ext cx="4762500" cy="3895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381327" y="3880922"/>
            <a:ext cx="1050524" cy="64806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Connector 7"/>
          <p:cNvCxnSpPr>
            <a:stCxn id="6" idx="5"/>
          </p:cNvCxnSpPr>
          <p:nvPr/>
        </p:nvCxnSpPr>
        <p:spPr>
          <a:xfrm>
            <a:off x="5278005" y="4434083"/>
            <a:ext cx="1343454" cy="76073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1851" y="3305353"/>
            <a:ext cx="1050524" cy="64806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/>
          <p:cNvCxnSpPr>
            <a:stCxn id="10" idx="5"/>
          </p:cNvCxnSpPr>
          <p:nvPr/>
        </p:nvCxnSpPr>
        <p:spPr>
          <a:xfrm>
            <a:off x="6328529" y="3858514"/>
            <a:ext cx="1343454" cy="76073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54101" y="2978038"/>
            <a:ext cx="1833994" cy="902884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Straight Connector 12"/>
          <p:cNvCxnSpPr>
            <a:endCxn id="12" idx="3"/>
          </p:cNvCxnSpPr>
          <p:nvPr/>
        </p:nvCxnSpPr>
        <p:spPr>
          <a:xfrm flipV="1">
            <a:off x="1598719" y="3748698"/>
            <a:ext cx="1723964" cy="42021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6893" y="2339259"/>
            <a:ext cx="1050524" cy="64806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2173745" y="1599360"/>
            <a:ext cx="2586994" cy="8348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57032" y="522887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9916" y="407799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2224" y="141469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18137" y="460859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05899" y="227696"/>
            <a:ext cx="377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General Cart Diagram</a:t>
            </a:r>
            <a:endParaRPr lang="en-US" sz="32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2687" t="2835" r="33136" b="14603"/>
          <a:stretch/>
        </p:blipFill>
        <p:spPr>
          <a:xfrm>
            <a:off x="8722507" y="1649848"/>
            <a:ext cx="2139518" cy="22726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0" name="Oval 29"/>
          <p:cNvSpPr/>
          <p:nvPr/>
        </p:nvSpPr>
        <p:spPr>
          <a:xfrm>
            <a:off x="9369393" y="2783840"/>
            <a:ext cx="1492631" cy="76188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extBox 30"/>
          <p:cNvSpPr txBox="1"/>
          <p:nvPr/>
        </p:nvSpPr>
        <p:spPr>
          <a:xfrm>
            <a:off x="10435596" y="473086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2A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30" idx="5"/>
          </p:cNvCxnSpPr>
          <p:nvPr/>
        </p:nvCxnSpPr>
        <p:spPr>
          <a:xfrm flipH="1" flipV="1">
            <a:off x="10643433" y="3434153"/>
            <a:ext cx="382229" cy="129671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110951" y="2033269"/>
            <a:ext cx="1123206" cy="75057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Straight Connector 40"/>
          <p:cNvCxnSpPr>
            <a:stCxn id="40" idx="7"/>
          </p:cNvCxnSpPr>
          <p:nvPr/>
        </p:nvCxnSpPr>
        <p:spPr>
          <a:xfrm flipV="1">
            <a:off x="10069667" y="1224938"/>
            <a:ext cx="552934" cy="9182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52248" y="9020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9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905" y="6488668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Gas – </a:t>
            </a:r>
            <a:r>
              <a:rPr lang="en-US" dirty="0" smtClean="0"/>
              <a:t>Brake -</a:t>
            </a:r>
            <a:r>
              <a:rPr lang="es-ES" dirty="0" smtClean="0"/>
              <a:t> </a:t>
            </a:r>
            <a:r>
              <a:rPr lang="en-US" dirty="0" smtClean="0"/>
              <a:t>Micro switch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10850" y="1018171"/>
            <a:ext cx="585926" cy="707431"/>
            <a:chOff x="727970" y="266331"/>
            <a:chExt cx="585926" cy="707431"/>
          </a:xfrm>
        </p:grpSpPr>
        <p:grpSp>
          <p:nvGrpSpPr>
            <p:cNvPr id="16" name="Group 15"/>
            <p:cNvGrpSpPr/>
            <p:nvPr/>
          </p:nvGrpSpPr>
          <p:grpSpPr>
            <a:xfrm>
              <a:off x="727970" y="266331"/>
              <a:ext cx="585926" cy="707431"/>
              <a:chOff x="727970" y="266331"/>
              <a:chExt cx="585926" cy="707431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27970" y="266331"/>
                <a:ext cx="585926" cy="54153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3"/>
              </p:cNvCxnSpPr>
              <p:nvPr/>
            </p:nvCxnSpPr>
            <p:spPr>
              <a:xfrm>
                <a:off x="813777" y="728563"/>
                <a:ext cx="0" cy="2391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42060" y="728562"/>
                <a:ext cx="0" cy="2391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13777" y="973762"/>
                <a:ext cx="42828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997292" y="845745"/>
              <a:ext cx="61254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996657" y="1719504"/>
            <a:ext cx="0" cy="2882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5731" y="1719502"/>
            <a:ext cx="0" cy="28829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24940" y="1719503"/>
            <a:ext cx="0" cy="174299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621934" y="1012071"/>
            <a:ext cx="585926" cy="707431"/>
            <a:chOff x="727970" y="266331"/>
            <a:chExt cx="585926" cy="707431"/>
          </a:xfrm>
        </p:grpSpPr>
        <p:grpSp>
          <p:nvGrpSpPr>
            <p:cNvPr id="24" name="Group 23"/>
            <p:cNvGrpSpPr/>
            <p:nvPr/>
          </p:nvGrpSpPr>
          <p:grpSpPr>
            <a:xfrm>
              <a:off x="727970" y="266331"/>
              <a:ext cx="585926" cy="707431"/>
              <a:chOff x="727970" y="266331"/>
              <a:chExt cx="585926" cy="7074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727970" y="266331"/>
                <a:ext cx="585926" cy="54153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6" idx="3"/>
              </p:cNvCxnSpPr>
              <p:nvPr/>
            </p:nvCxnSpPr>
            <p:spPr>
              <a:xfrm>
                <a:off x="813777" y="728563"/>
                <a:ext cx="0" cy="2391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242060" y="728562"/>
                <a:ext cx="0" cy="2391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13777" y="973762"/>
                <a:ext cx="42828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997292" y="845745"/>
              <a:ext cx="61254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707741" y="1713404"/>
            <a:ext cx="0" cy="3397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6815" y="1713402"/>
            <a:ext cx="0" cy="33970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36024" y="1713403"/>
            <a:ext cx="0" cy="12573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473" y="599725"/>
            <a:ext cx="15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Brake Encoder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8837" y="599725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Encoder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424940" y="2976877"/>
            <a:ext cx="789940" cy="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145889" y="2949350"/>
            <a:ext cx="789940" cy="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24940" y="3710863"/>
            <a:ext cx="0" cy="125737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24940" y="3710859"/>
            <a:ext cx="789940" cy="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94979" y="260699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L01A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94979" y="37108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489440" y="0"/>
            <a:ext cx="2702560" cy="49174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73118" y="244578"/>
            <a:ext cx="211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3-Way Switch located </a:t>
            </a:r>
          </a:p>
          <a:p>
            <a:r>
              <a:rPr lang="en-US" sz="1400" dirty="0" smtClean="0"/>
              <a:t>on dashboard (Section 2A)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945693" y="2784457"/>
            <a:ext cx="635781" cy="738106"/>
            <a:chOff x="6293246" y="2791659"/>
            <a:chExt cx="635781" cy="738106"/>
          </a:xfrm>
        </p:grpSpPr>
        <p:sp>
          <p:nvSpPr>
            <p:cNvPr id="46" name="Rectangle 45"/>
            <p:cNvSpPr/>
            <p:nvPr/>
          </p:nvSpPr>
          <p:spPr>
            <a:xfrm rot="13844917">
              <a:off x="6636689" y="2832542"/>
              <a:ext cx="158103" cy="426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93246" y="2791659"/>
              <a:ext cx="302912" cy="73810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51979" y="3224790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1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4145889" y="3182319"/>
            <a:ext cx="789940" cy="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472493" y="3415293"/>
            <a:ext cx="473201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45889" y="3182319"/>
            <a:ext cx="0" cy="192816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71530" y="262242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34438" y="403511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L05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75304" y="3415293"/>
            <a:ext cx="0" cy="39356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473124" y="3805260"/>
            <a:ext cx="1937377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44749" y="38058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68771" y="2398528"/>
            <a:ext cx="14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3-Way Switch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85793" y="1108155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60892" y="599725"/>
            <a:ext cx="179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Micro Switch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366159" y="1456156"/>
            <a:ext cx="0" cy="2516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58513" y="1456156"/>
            <a:ext cx="0" cy="25162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603359" y="244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0" name="Freeform 89"/>
          <p:cNvSpPr/>
          <p:nvPr/>
        </p:nvSpPr>
        <p:spPr>
          <a:xfrm>
            <a:off x="8899872" y="2332858"/>
            <a:ext cx="142271" cy="61976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360892" y="3706383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163191" y="3576054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63191" y="2863646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46427" y="3605010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873118" y="823239"/>
            <a:ext cx="17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Relay in Arduino Box </a:t>
            </a:r>
          </a:p>
          <a:p>
            <a:r>
              <a:rPr lang="en-US" sz="1400" dirty="0" smtClean="0"/>
              <a:t>(Section 4)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603359" y="823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083401" y="3977301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 rot="5400000">
            <a:off x="7828419" y="2394529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799150" y="2877072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104" name="Arc 103"/>
          <p:cNvSpPr/>
          <p:nvPr/>
        </p:nvSpPr>
        <p:spPr>
          <a:xfrm>
            <a:off x="7161039" y="2270020"/>
            <a:ext cx="500385" cy="497840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7661425" y="2518816"/>
            <a:ext cx="2666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380477" y="2645076"/>
            <a:ext cx="5475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08194" y="196195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L06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418236" y="26172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L07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8290840" y="2518816"/>
            <a:ext cx="731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8265252" y="2651207"/>
            <a:ext cx="7568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1722" y="21723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L08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304083" y="26427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L09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828160" y="2970778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873118" y="1342012"/>
            <a:ext cx="181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Arduino </a:t>
            </a:r>
          </a:p>
          <a:p>
            <a:r>
              <a:rPr lang="en-US" sz="1400" dirty="0" smtClean="0"/>
              <a:t>Wiring Diagram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03359" y="13420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19794" y="3165958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2</a:t>
            </a:r>
            <a:endParaRPr lang="en-US" sz="1400" dirty="0"/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1426493" y="3463046"/>
            <a:ext cx="789940" cy="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596532" y="30931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L01</a:t>
            </a:r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164744" y="3349815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37316" y="3342641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248930" y="2781551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873118" y="1894367"/>
            <a:ext cx="224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Ignition Relays</a:t>
            </a:r>
          </a:p>
          <a:p>
            <a:r>
              <a:rPr lang="en-US" sz="1400" dirty="0" smtClean="0"/>
              <a:t>Wiring Diagram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603359" y="1894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3118" y="2400555"/>
            <a:ext cx="2308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elements are located in </a:t>
            </a:r>
          </a:p>
          <a:p>
            <a:r>
              <a:rPr lang="en-US" sz="1400" dirty="0" smtClean="0"/>
              <a:t>Section 1 of the General Cart </a:t>
            </a:r>
          </a:p>
          <a:p>
            <a:r>
              <a:rPr lang="en-US" sz="1400" dirty="0" smtClean="0"/>
              <a:t>Diagram unless otherwise </a:t>
            </a:r>
          </a:p>
          <a:p>
            <a:r>
              <a:rPr lang="en-US" sz="1400" dirty="0" smtClean="0"/>
              <a:t>Noted.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03359" y="24005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88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905" y="6488668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Ignition</a:t>
            </a:r>
            <a:r>
              <a:rPr lang="es-ES" dirty="0" smtClean="0"/>
              <a:t> </a:t>
            </a:r>
            <a:r>
              <a:rPr lang="es-ES" dirty="0" err="1" smtClean="0"/>
              <a:t>Relays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440" y="0"/>
            <a:ext cx="2702560" cy="49174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73118" y="244578"/>
            <a:ext cx="211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located </a:t>
            </a:r>
          </a:p>
          <a:p>
            <a:r>
              <a:rPr lang="en-US" sz="1400" dirty="0"/>
              <a:t>on dashboard (Section 2A)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359" y="244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73118" y="823239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Used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03359" y="823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873118" y="1342012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</a:t>
            </a:r>
            <a:r>
              <a:rPr lang="es-ES" sz="1400" dirty="0" smtClean="0"/>
              <a:t>Gas – </a:t>
            </a:r>
            <a:r>
              <a:rPr lang="en-US" sz="1400" dirty="0" smtClean="0"/>
              <a:t>Brake </a:t>
            </a:r>
          </a:p>
          <a:p>
            <a:r>
              <a:rPr lang="en-US" sz="1400" dirty="0" smtClean="0"/>
              <a:t>Diagram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03359" y="13420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873118" y="1894367"/>
            <a:ext cx="181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Arduino </a:t>
            </a:r>
          </a:p>
          <a:p>
            <a:r>
              <a:rPr lang="en-US" sz="1400" dirty="0" smtClean="0"/>
              <a:t>Wiring Diagram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03359" y="1894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3118" y="2400555"/>
            <a:ext cx="2308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elements are located in </a:t>
            </a:r>
          </a:p>
          <a:p>
            <a:r>
              <a:rPr lang="en-US" sz="1400" dirty="0" smtClean="0"/>
              <a:t>Section 2 of the General Cart </a:t>
            </a:r>
          </a:p>
          <a:p>
            <a:r>
              <a:rPr lang="en-US" sz="1400" dirty="0" smtClean="0"/>
              <a:t>Diagram unless otherwise </a:t>
            </a:r>
          </a:p>
          <a:p>
            <a:r>
              <a:rPr lang="en-US" sz="1400" dirty="0" smtClean="0"/>
              <a:t>Noted.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03359" y="24005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32139" y="1510504"/>
            <a:ext cx="0" cy="3241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99741" y="1510502"/>
            <a:ext cx="0" cy="35763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61097" y="1510504"/>
            <a:ext cx="0" cy="39116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296" y="26124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 Ignition Plug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809507" y="689924"/>
            <a:ext cx="1002234" cy="820580"/>
            <a:chOff x="2255520" y="1495900"/>
            <a:chExt cx="1002234" cy="820580"/>
          </a:xfrm>
        </p:grpSpPr>
        <p:sp>
          <p:nvSpPr>
            <p:cNvPr id="46" name="Rectangle 45"/>
            <p:cNvSpPr/>
            <p:nvPr/>
          </p:nvSpPr>
          <p:spPr>
            <a:xfrm>
              <a:off x="2255520" y="1495900"/>
              <a:ext cx="1002234" cy="8205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57099" y="1539706"/>
              <a:ext cx="188655" cy="3892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901851" y="1510504"/>
            <a:ext cx="0" cy="438229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6592" y="116675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B   C  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2977273" y="2077500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2977273" y="2897995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2977273" y="3688010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921418" y="1879834"/>
            <a:ext cx="1005689" cy="472260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907652" y="2721424"/>
            <a:ext cx="1005689" cy="472260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921418" y="3452252"/>
            <a:ext cx="1005689" cy="472260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910304" y="2103446"/>
            <a:ext cx="1166604" cy="123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897631" y="2966187"/>
            <a:ext cx="1166604" cy="123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910304" y="3688382"/>
            <a:ext cx="1166604" cy="123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1145905" y="2156333"/>
            <a:ext cx="1005689" cy="472260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>
            <a:off x="1394787" y="3061913"/>
            <a:ext cx="788314" cy="356999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653578" y="3959019"/>
            <a:ext cx="1410657" cy="149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</p:cNvCxnSpPr>
          <p:nvPr/>
        </p:nvCxnSpPr>
        <p:spPr>
          <a:xfrm flipV="1">
            <a:off x="2183101" y="3216331"/>
            <a:ext cx="881134" cy="24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151594" y="2391337"/>
            <a:ext cx="912641" cy="9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58906" y="21019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365424" y="177921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43631" y="26486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49670" y="29329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L13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47096" y="337590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43631" y="366746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L15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3426278" y="2081569"/>
            <a:ext cx="1924749" cy="2041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426278" y="2912565"/>
            <a:ext cx="1924749" cy="2041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38951" y="3647049"/>
            <a:ext cx="1924749" cy="2041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3700" y="2057668"/>
            <a:ext cx="0" cy="160979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363700" y="2621549"/>
            <a:ext cx="664150" cy="70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5987449" y="2473653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780704" y="2750100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322814" y="226817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L01A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55007" y="6379310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85515" y="472694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Ignition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75295" y="5072576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Reverse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3896" y="5406513"/>
            <a:ext cx="7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3421532" y="2381655"/>
            <a:ext cx="912641" cy="9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443537" y="3214843"/>
            <a:ext cx="912641" cy="96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421532" y="3956818"/>
            <a:ext cx="912641" cy="96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4299901" y="2198496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4320108" y="3062595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4314432" y="3813606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315891" y="2187642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345784" y="3061359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79046" y="3802929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6803997" y="1086673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751945" y="5691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Horn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84363" y="1434674"/>
            <a:ext cx="0" cy="2516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976717" y="1434674"/>
            <a:ext cx="0" cy="25162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 rot="5400000">
            <a:off x="7646623" y="2373047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617354" y="285559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121" name="Arc 120"/>
          <p:cNvSpPr/>
          <p:nvPr/>
        </p:nvSpPr>
        <p:spPr>
          <a:xfrm>
            <a:off x="6979243" y="2248538"/>
            <a:ext cx="500385" cy="497840"/>
          </a:xfrm>
          <a:prstGeom prst="arc">
            <a:avLst>
              <a:gd name="adj1" fmla="val 10743891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7479629" y="2497334"/>
            <a:ext cx="2666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198681" y="2623594"/>
            <a:ext cx="5475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226398" y="194047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L19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236440" y="259576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L20</a:t>
            </a:r>
            <a:endParaRPr lang="en-US" dirty="0"/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8109044" y="2497334"/>
            <a:ext cx="731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083456" y="2629725"/>
            <a:ext cx="7568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122287" y="262125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L21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665434" y="2835710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613649" y="21019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L16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643542" y="293522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L17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634412" y="367802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107315" y="21559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L01A</a:t>
            </a:r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>
            <a:off x="8829481" y="2277996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8637565" y="2029772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143" name="Freeform 142"/>
          <p:cNvSpPr/>
          <p:nvPr/>
        </p:nvSpPr>
        <p:spPr>
          <a:xfrm>
            <a:off x="8778868" y="2563633"/>
            <a:ext cx="68544" cy="309880"/>
          </a:xfrm>
          <a:custGeom>
            <a:avLst/>
            <a:gdLst>
              <a:gd name="connsiteX0" fmla="*/ 10160 w 142271"/>
              <a:gd name="connsiteY0" fmla="*/ 0 h 619760"/>
              <a:gd name="connsiteX1" fmla="*/ 142240 w 142271"/>
              <a:gd name="connsiteY1" fmla="*/ 254000 h 619760"/>
              <a:gd name="connsiteX2" fmla="*/ 0 w 142271"/>
              <a:gd name="connsiteY2" fmla="*/ 406400 h 619760"/>
              <a:gd name="connsiteX3" fmla="*/ 142240 w 142271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1" h="619760">
                <a:moveTo>
                  <a:pt x="10160" y="0"/>
                </a:moveTo>
                <a:cubicBezTo>
                  <a:pt x="77046" y="93133"/>
                  <a:pt x="143933" y="186267"/>
                  <a:pt x="142240" y="254000"/>
                </a:cubicBezTo>
                <a:cubicBezTo>
                  <a:pt x="140547" y="321733"/>
                  <a:pt x="0" y="345440"/>
                  <a:pt x="0" y="406400"/>
                </a:cubicBezTo>
                <a:cubicBezTo>
                  <a:pt x="0" y="467360"/>
                  <a:pt x="101600" y="579120"/>
                  <a:pt x="142240" y="6197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896559" y="6048400"/>
            <a:ext cx="0" cy="33091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01851" y="5898988"/>
            <a:ext cx="2206219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875295" y="6061846"/>
            <a:ext cx="2206219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5400000">
            <a:off x="2982785" y="5814803"/>
            <a:ext cx="548640" cy="3493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498157" y="5844523"/>
            <a:ext cx="33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Emergency Stop (normally closed)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222689" y="546975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L34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5223" y="5422104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1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222689" y="61193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1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905" y="6488668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Motor – Drive </a:t>
            </a:r>
            <a:r>
              <a:rPr lang="es-ES" dirty="0" err="1" smtClean="0"/>
              <a:t>Wiring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440" y="-1"/>
            <a:ext cx="2702560" cy="57800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73118" y="244578"/>
            <a:ext cx="211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On/Off Switch located </a:t>
            </a:r>
          </a:p>
          <a:p>
            <a:r>
              <a:rPr lang="en-US" sz="1400" dirty="0" smtClean="0"/>
              <a:t>on dashboard (Section 2A)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603359" y="244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873118" y="823239"/>
            <a:ext cx="1617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Golf Cart Battery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603359" y="823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73118" y="1342012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</a:t>
            </a:r>
            <a:r>
              <a:rPr lang="es-ES" sz="1400" dirty="0" smtClean="0"/>
              <a:t>Gas – </a:t>
            </a:r>
            <a:r>
              <a:rPr lang="en-US" sz="1400" dirty="0" smtClean="0"/>
              <a:t>Brake </a:t>
            </a:r>
          </a:p>
          <a:p>
            <a:r>
              <a:rPr lang="en-US" sz="1400" dirty="0" smtClean="0"/>
              <a:t>Diagram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03359" y="13420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873118" y="1894367"/>
            <a:ext cx="181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Arduino </a:t>
            </a:r>
          </a:p>
          <a:p>
            <a:r>
              <a:rPr lang="en-US" sz="1400" dirty="0" smtClean="0"/>
              <a:t>Wiring Diagram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03359" y="1894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873118" y="2400555"/>
            <a:ext cx="1926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J6 connection shown in </a:t>
            </a:r>
          </a:p>
          <a:p>
            <a:r>
              <a:rPr lang="en-US" sz="1400" dirty="0" smtClean="0"/>
              <a:t>Drive Manual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03359" y="24005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941676" y="1131016"/>
            <a:ext cx="755043" cy="5473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80322" y="755239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00397" y="1126313"/>
            <a:ext cx="612804" cy="91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42637" y="973462"/>
            <a:ext cx="328323" cy="152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18836" y="2052255"/>
            <a:ext cx="175923" cy="3678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1300" y="13685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96719" y="1502951"/>
            <a:ext cx="1703678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90314" y="110401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L22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542637" y="552355"/>
            <a:ext cx="0" cy="42110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42637" y="552355"/>
            <a:ext cx="111508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618836" y="623888"/>
            <a:ext cx="2" cy="34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18838" y="623888"/>
            <a:ext cx="1415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 flipH="1" flipV="1">
            <a:off x="3706797" y="709613"/>
            <a:ext cx="2" cy="2638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791568" y="767798"/>
            <a:ext cx="2" cy="205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70960" y="870630"/>
            <a:ext cx="0" cy="89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06797" y="709613"/>
            <a:ext cx="16986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94759" y="767798"/>
            <a:ext cx="1891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70960" y="870630"/>
            <a:ext cx="2186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93525" y="460021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203428" y="25258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40592" y="32152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L24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87163" y="3951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04259" y="50129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L26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56634" y="80731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26938" y="4514040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1</a:t>
            </a:r>
            <a:endParaRPr lang="en-US" sz="1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47557" y="4565181"/>
            <a:ext cx="511489" cy="483937"/>
            <a:chOff x="6293246" y="2791659"/>
            <a:chExt cx="635781" cy="738106"/>
          </a:xfrm>
        </p:grpSpPr>
        <p:sp>
          <p:nvSpPr>
            <p:cNvPr id="77" name="Rectangle 76"/>
            <p:cNvSpPr/>
            <p:nvPr/>
          </p:nvSpPr>
          <p:spPr>
            <a:xfrm rot="13844917">
              <a:off x="6636689" y="2832542"/>
              <a:ext cx="158103" cy="426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93246" y="2791659"/>
              <a:ext cx="302912" cy="73810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1187968" y="1678365"/>
            <a:ext cx="0" cy="2989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80322" y="1678365"/>
            <a:ext cx="0" cy="4101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187968" y="4833218"/>
            <a:ext cx="0" cy="9468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87968" y="4667928"/>
            <a:ext cx="4595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187968" y="4833218"/>
            <a:ext cx="4595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7599" y="5780046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9884901" y="2923775"/>
            <a:ext cx="1926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J7 </a:t>
            </a:r>
            <a:r>
              <a:rPr lang="en-US" sz="1400" dirty="0"/>
              <a:t>connection shown in </a:t>
            </a:r>
          </a:p>
          <a:p>
            <a:r>
              <a:rPr lang="en-US" sz="1400" dirty="0" smtClean="0"/>
              <a:t>Drive Manual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211125" y="890332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5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617740" y="29303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25188" y="35445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249088" y="35445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66811" y="1898366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6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153126" y="1928399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7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908159" y="4036986"/>
            <a:ext cx="2308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elements are located in </a:t>
            </a:r>
          </a:p>
          <a:p>
            <a:r>
              <a:rPr lang="en-US" sz="1400" dirty="0" smtClean="0"/>
              <a:t>Section 3 of the General Cart </a:t>
            </a:r>
          </a:p>
          <a:p>
            <a:r>
              <a:rPr lang="en-US" sz="1400" dirty="0" smtClean="0"/>
              <a:t>Diagram unless otherwise </a:t>
            </a:r>
          </a:p>
          <a:p>
            <a:r>
              <a:rPr lang="en-US" sz="1400" dirty="0" smtClean="0"/>
              <a:t>Noted.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873117" y="3481039"/>
            <a:ext cx="1926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J4 </a:t>
            </a:r>
            <a:r>
              <a:rPr lang="en-US" sz="1400" dirty="0"/>
              <a:t>connection shown in </a:t>
            </a:r>
          </a:p>
          <a:p>
            <a:r>
              <a:rPr lang="en-US" sz="1400" dirty="0" smtClean="0"/>
              <a:t>Drive Manual</a:t>
            </a:r>
            <a:endParaRPr lang="en-US" sz="14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1548865" y="1678365"/>
            <a:ext cx="0" cy="12116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439194" y="1678364"/>
            <a:ext cx="0" cy="14058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2" idx="2"/>
          </p:cNvCxnSpPr>
          <p:nvPr/>
        </p:nvCxnSpPr>
        <p:spPr>
          <a:xfrm flipH="1">
            <a:off x="1319197" y="1678365"/>
            <a:ext cx="1" cy="17686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58072" y="1678365"/>
            <a:ext cx="0" cy="983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5" idx="1"/>
          </p:cNvCxnSpPr>
          <p:nvPr/>
        </p:nvCxnSpPr>
        <p:spPr>
          <a:xfrm>
            <a:off x="1647557" y="2662165"/>
            <a:ext cx="1236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548865" y="2890023"/>
            <a:ext cx="22427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439194" y="3084243"/>
            <a:ext cx="297088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319198" y="3446995"/>
            <a:ext cx="37833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83909" y="24774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809912" y="269766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406875" y="289840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L32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112004" y="32677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L33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632121" y="34997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658905" y="40369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958238" y="2623567"/>
            <a:ext cx="96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 &amp;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048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905" y="6488668"/>
            <a:ext cx="160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Arduino</a:t>
            </a:r>
            <a:r>
              <a:rPr lang="es-ES" dirty="0" smtClean="0"/>
              <a:t> </a:t>
            </a:r>
            <a:r>
              <a:rPr lang="es-ES" dirty="0" err="1" smtClean="0"/>
              <a:t>Wiring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440" y="-1"/>
            <a:ext cx="2702560" cy="4025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73118" y="244578"/>
            <a:ext cx="211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On/Off Switch located </a:t>
            </a:r>
          </a:p>
          <a:p>
            <a:r>
              <a:rPr lang="en-US" sz="1400" dirty="0" smtClean="0"/>
              <a:t>on dashboard (Section 2A)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603359" y="244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873118" y="823239"/>
            <a:ext cx="1617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Golf Cart Battery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603359" y="823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73118" y="1342012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</a:t>
            </a:r>
            <a:r>
              <a:rPr lang="es-ES" sz="1400" dirty="0" smtClean="0"/>
              <a:t>Gas – </a:t>
            </a:r>
            <a:r>
              <a:rPr lang="en-US" sz="1400" dirty="0" smtClean="0"/>
              <a:t>Brake </a:t>
            </a:r>
          </a:p>
          <a:p>
            <a:r>
              <a:rPr lang="en-US" sz="1400" dirty="0" smtClean="0"/>
              <a:t>Diagram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03359" y="13420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873118" y="1894367"/>
            <a:ext cx="224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Ignition Relays</a:t>
            </a:r>
          </a:p>
          <a:p>
            <a:r>
              <a:rPr lang="en-US" sz="1400" dirty="0" smtClean="0"/>
              <a:t>Wiring Diagram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03359" y="1894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03359" y="24005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617740" y="29303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908159" y="2963961"/>
            <a:ext cx="2308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elements are located in </a:t>
            </a:r>
          </a:p>
          <a:p>
            <a:r>
              <a:rPr lang="en-US" sz="1400" dirty="0" smtClean="0"/>
              <a:t>Section 4 of the General Cart </a:t>
            </a:r>
          </a:p>
          <a:p>
            <a:r>
              <a:rPr lang="en-US" sz="1400" dirty="0" smtClean="0"/>
              <a:t>Diagram unless otherwise </a:t>
            </a:r>
          </a:p>
          <a:p>
            <a:r>
              <a:rPr lang="en-US" sz="1400" dirty="0" smtClean="0"/>
              <a:t>Noted.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007652" y="213273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– Brake Plug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131639" y="215949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Ignition Plug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0" y="5384643"/>
            <a:ext cx="165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 Encoder </a:t>
            </a:r>
          </a:p>
          <a:p>
            <a:pPr algn="ctr"/>
            <a:r>
              <a:rPr lang="en-US" dirty="0" smtClean="0"/>
              <a:t>Plug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 rot="5400000">
            <a:off x="1962272" y="1158208"/>
            <a:ext cx="1434785" cy="3453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306617" y="5523142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 Plug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 rot="5400000">
            <a:off x="5669474" y="833744"/>
            <a:ext cx="3558131" cy="33328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90914" y="74773"/>
            <a:ext cx="2406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Arduino </a:t>
            </a:r>
          </a:p>
          <a:p>
            <a:pPr algn="ctr"/>
            <a:r>
              <a:rPr lang="en-US" dirty="0" smtClean="0"/>
              <a:t>(and Arduino container)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88365" y="6134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88365" y="9683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8365" y="134201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L04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88365" y="173107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L09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76835" y="26720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L16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76835" y="301397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L17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76835" y="331082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76835" y="366155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602720" y="630796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L23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335834" y="631444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L24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13263" y="63151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L25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591566" y="63040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L26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240185" y="63151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L27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651421" y="63041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61878" y="630340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887869" y="62961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02062" y="629223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L33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1014727" y="1166479"/>
            <a:ext cx="1492282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1014727" y="1513050"/>
            <a:ext cx="149228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014726" y="1894367"/>
            <a:ext cx="1551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004853" y="823234"/>
            <a:ext cx="1502156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5400000">
            <a:off x="2309615" y="1163437"/>
            <a:ext cx="1434785" cy="3453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3199664" y="767797"/>
            <a:ext cx="1502156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701820" y="6134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3172692" y="1166480"/>
            <a:ext cx="1502156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674848" y="101215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12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701820" y="13587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13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4674848" y="17614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53 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3174745" y="1505652"/>
            <a:ext cx="149228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174744" y="1886969"/>
            <a:ext cx="1551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009121" y="2856702"/>
            <a:ext cx="1604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1014588" y="3220591"/>
            <a:ext cx="1601191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93323" y="3495493"/>
            <a:ext cx="16204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993323" y="3846220"/>
            <a:ext cx="16224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9280" y="2851502"/>
            <a:ext cx="1604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134747" y="3215391"/>
            <a:ext cx="1601191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113482" y="3490293"/>
            <a:ext cx="16204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3113482" y="3841020"/>
            <a:ext cx="16224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5400000">
            <a:off x="1866740" y="3130241"/>
            <a:ext cx="1552192" cy="34936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5400000">
            <a:off x="2216109" y="3126734"/>
            <a:ext cx="1552192" cy="34936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4738894" y="26376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33052" y="299245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49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738894" y="3296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48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738894" y="365635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51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526578" y="38802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42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371191" y="38802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52</a:t>
            </a:r>
            <a:endParaRPr lang="en-US" dirty="0"/>
          </a:p>
        </p:txBody>
      </p:sp>
      <p:sp>
        <p:nvSpPr>
          <p:cNvPr id="53" name="Arc 52"/>
          <p:cNvSpPr/>
          <p:nvPr/>
        </p:nvSpPr>
        <p:spPr>
          <a:xfrm>
            <a:off x="6880220" y="3524930"/>
            <a:ext cx="981941" cy="710564"/>
          </a:xfrm>
          <a:prstGeom prst="arc">
            <a:avLst>
              <a:gd name="adj1" fmla="val 10865742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1879068" y="5942333"/>
            <a:ext cx="0" cy="42110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594080" y="5924539"/>
            <a:ext cx="0" cy="4521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3271507" y="5907766"/>
            <a:ext cx="0" cy="45289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3849810" y="5907766"/>
            <a:ext cx="0" cy="42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498429" y="5924539"/>
            <a:ext cx="0" cy="389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655261" y="5560451"/>
            <a:ext cx="3101411" cy="3640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1883616" y="4810125"/>
            <a:ext cx="0" cy="50267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2594078" y="4810125"/>
            <a:ext cx="2" cy="502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3248025" y="4810125"/>
            <a:ext cx="10769" cy="5034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3836280" y="4790867"/>
            <a:ext cx="0" cy="5429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4485818" y="4790867"/>
            <a:ext cx="0" cy="5260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658676" y="432586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P37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7291531" y="432586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P35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7877449" y="432586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P33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8481223" y="42936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P31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1656743" y="449417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P21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2298058" y="449417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2979361" y="449417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570727" y="451629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4242742" y="451629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1656743" y="5202599"/>
            <a:ext cx="3101411" cy="3640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6909665" y="4700961"/>
            <a:ext cx="0" cy="160700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7560194" y="4685232"/>
            <a:ext cx="0" cy="160700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127708" y="4685232"/>
            <a:ext cx="0" cy="160700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749886" y="4685232"/>
            <a:ext cx="0" cy="160700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47842" y="5707808"/>
            <a:ext cx="2367128" cy="3999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747842" y="5296124"/>
            <a:ext cx="2367128" cy="3999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409176" y="2086912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3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09175" y="4048253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4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773313" y="6338741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5</a:t>
            </a:r>
            <a:endParaRPr lang="en-US" sz="1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9913435" y="2410426"/>
            <a:ext cx="2079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Continues on Motor Drive</a:t>
            </a:r>
          </a:p>
          <a:p>
            <a:r>
              <a:rPr lang="en-US" sz="1400" dirty="0" smtClean="0"/>
              <a:t>Wiring Diagram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72977" y="6361706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201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422</Words>
  <Application>Microsoft Office PowerPoint</Application>
  <PresentationFormat>Custom</PresentationFormat>
  <Paragraphs>210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Gil Jerez</dc:creator>
  <cp:lastModifiedBy>Sepulveda, Reinaldo (R.R.)</cp:lastModifiedBy>
  <cp:revision>30</cp:revision>
  <dcterms:created xsi:type="dcterms:W3CDTF">2015-05-31T15:51:17Z</dcterms:created>
  <dcterms:modified xsi:type="dcterms:W3CDTF">2015-06-02T19:42:11Z</dcterms:modified>
</cp:coreProperties>
</file>