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3"/>
    <p:restoredTop sz="94672"/>
  </p:normalViewPr>
  <p:slideViewPr>
    <p:cSldViewPr snapToGrid="0">
      <p:cViewPr varScale="1">
        <p:scale>
          <a:sx n="103" d="100"/>
          <a:sy n="103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F744-2D18-12B5-E35A-6EED90157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98CBC-C789-AF45-7B63-411E5EC1F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56C1-1FB0-50D4-4D4B-7893159C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F63D-7170-5A41-8B29-17FAB09852AA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5D3A-5FDD-D438-A139-34EC5500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C14E-8597-2D7C-A820-526CADC7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20A2-B844-6344-944A-6ED1AF02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1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46E0-27C6-953A-4772-8FE3D67B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141A-C9DA-9E5E-90A7-B7001402A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1DD4-3913-7436-FFF8-9CBD353D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F63D-7170-5A41-8B29-17FAB09852AA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A0C44-2D54-7B38-7178-A905AFCE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E934-FD5A-91C9-9A75-015ECF69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20A2-B844-6344-944A-6ED1AF02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7C6DF-8BA6-5BC2-84CC-51925810D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4CA27-A3DB-B1F5-83B8-40C6FA82B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101FD-8791-3D4A-CE8D-04919FD6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F63D-7170-5A41-8B29-17FAB09852AA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9340-D7D9-793A-F73C-802B7AD1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B8A2-6BAB-0615-C46E-71293F30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20A2-B844-6344-944A-6ED1AF02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9D06-626F-D6CB-E028-D8981D10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9221-BEC6-0AAA-F593-49932435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9ED00-C614-12A1-BF7F-9D3AD4CD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F63D-7170-5A41-8B29-17FAB09852AA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D924F-82D8-5546-7D87-E5B5376E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608C-4130-911E-139F-06FA019D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20A2-B844-6344-944A-6ED1AF02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9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389B-AA45-F325-A45A-CECB9DD2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F0485-6A70-F17A-3C52-91FA4A660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BBD0-5BF1-36EB-C4DF-BCAA677B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F63D-7170-5A41-8B29-17FAB09852AA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6D914-B5D0-6B1C-E44D-A24A248C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2496-94CB-6579-4A40-D99C0CAB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20A2-B844-6344-944A-6ED1AF02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2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D25B-5C5B-D329-3737-E278E30C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10BA-919B-EB49-6AE1-A593499CD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D678-237E-BFF7-51DC-F63DDB82B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27198-51B6-6E66-B788-59F58B70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F63D-7170-5A41-8B29-17FAB09852AA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5675C-4F8E-DCF1-88BF-97A1DE95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FA0C7-5723-637D-AB78-955768FB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20A2-B844-6344-944A-6ED1AF02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5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EBCF-A580-45A5-CBB0-E87808C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209DB-C532-E3E5-D896-1DCD0E3E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AC585-47DE-F4B5-EBBD-55966AB57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DDB07-FAB8-643F-F41D-12187C14F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B11EF-76E0-3E25-83B3-AB64B4E29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B1681-7AC1-5E7A-24B8-B036E06E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F63D-7170-5A41-8B29-17FAB09852AA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DFF55-B68E-58F0-F935-B2318CA9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08BB9-6954-D3EE-DA5A-7D0DC283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20A2-B844-6344-944A-6ED1AF02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8D9C-4F2F-C93F-FCA7-84DCA362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AC168-29F6-1C52-3FA1-A351B784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F63D-7170-5A41-8B29-17FAB09852AA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7D872-F839-032D-4402-EB5A2CB3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25FFD-6125-89DF-3978-B35961D6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20A2-B844-6344-944A-6ED1AF02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6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1EDCD-8DF5-BE29-EA94-5AB722D2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F63D-7170-5A41-8B29-17FAB09852AA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A1F8C-D904-B680-F045-CF543592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90A06-A8F8-68AB-192F-BDE5A077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20A2-B844-6344-944A-6ED1AF02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7ABC-11A2-438D-E9B2-F2764CDC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91906-6C6C-7B36-D29C-D5B5B5D9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D665D-1980-3455-F953-CFAC5261B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1DC09-A97D-76F6-1623-559F2A57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F63D-7170-5A41-8B29-17FAB09852AA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BAFD3-914C-FF28-6CF4-D32575D0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DF9BF-EE7C-F0B8-BF0D-9F11CC0F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20A2-B844-6344-944A-6ED1AF02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3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2AFC-FB92-2486-1D43-FAD2828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CB227-63BE-9308-4665-780A2D97A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C2BFD-9829-DDA0-9203-33288BCF9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C6725-37FF-844A-8161-3C70370C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F63D-7170-5A41-8B29-17FAB09852AA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24040-154F-5C14-97D3-EE1B8ADA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A5B93-8797-4F5B-8369-23862362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20A2-B844-6344-944A-6ED1AF02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6C184-8ED3-D94B-1FC8-BAFC852F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5C756-1DC8-1568-2F0C-3D89A27FD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682CF-3053-3708-D79E-7F30D5E98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F63D-7170-5A41-8B29-17FAB09852AA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7FD3-86C6-458E-F994-56CB8FF20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791AE-8302-377D-73E0-044DB9618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20A2-B844-6344-944A-6ED1AF02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DBEC-A428-58A1-67B7-ED8EA3ABB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PDF annotation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F627A-3596-B4B7-100B-FD96E2689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AD0A-469A-6E2A-1FC4-AB76373C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6B1B-F4D0-7FFF-1386-84E229F39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Layoutlmft</a:t>
            </a:r>
            <a:r>
              <a:rPr lang="en-US" dirty="0"/>
              <a:t> environment: </a:t>
            </a:r>
          </a:p>
          <a:p>
            <a:endParaRPr lang="en-US" dirty="0"/>
          </a:p>
          <a:p>
            <a:r>
              <a:rPr lang="en-US" dirty="0"/>
              <a:t>+ pip install </a:t>
            </a:r>
            <a:r>
              <a:rPr lang="en-US" dirty="0" err="1"/>
              <a:t>pynput</a:t>
            </a:r>
            <a:endParaRPr lang="en-US" dirty="0"/>
          </a:p>
          <a:p>
            <a:r>
              <a:rPr lang="en-US" dirty="0"/>
              <a:t>Brew install </a:t>
            </a:r>
            <a:r>
              <a:rPr lang="en-US" dirty="0" err="1"/>
              <a:t>libffi</a:t>
            </a:r>
            <a:endParaRPr lang="en-US" dirty="0"/>
          </a:p>
          <a:p>
            <a:r>
              <a:rPr lang="en-US" dirty="0"/>
              <a:t>Then For compilers to find </a:t>
            </a:r>
            <a:r>
              <a:rPr lang="en-US" dirty="0" err="1"/>
              <a:t>libffi</a:t>
            </a:r>
            <a:r>
              <a:rPr lang="en-US" dirty="0"/>
              <a:t> you may need to set:</a:t>
            </a:r>
          </a:p>
          <a:p>
            <a:r>
              <a:rPr lang="en-US" dirty="0"/>
              <a:t>  export LDFLAGS="-L/</a:t>
            </a:r>
            <a:r>
              <a:rPr lang="en-US" dirty="0" err="1"/>
              <a:t>usr</a:t>
            </a:r>
            <a:r>
              <a:rPr lang="en-US" dirty="0"/>
              <a:t>/local/opt/</a:t>
            </a:r>
            <a:r>
              <a:rPr lang="en-US" dirty="0" err="1"/>
              <a:t>libffi</a:t>
            </a:r>
            <a:r>
              <a:rPr lang="en-US" dirty="0"/>
              <a:t>/lib"</a:t>
            </a:r>
          </a:p>
          <a:p>
            <a:r>
              <a:rPr lang="en-US" dirty="0"/>
              <a:t>  export CPPFLAGS="-I/</a:t>
            </a:r>
            <a:r>
              <a:rPr lang="en-US" dirty="0" err="1"/>
              <a:t>usr</a:t>
            </a:r>
            <a:r>
              <a:rPr lang="en-US" dirty="0"/>
              <a:t>/local/opt/</a:t>
            </a:r>
            <a:r>
              <a:rPr lang="en-US" dirty="0" err="1"/>
              <a:t>libffi</a:t>
            </a:r>
            <a:r>
              <a:rPr lang="en-US" dirty="0"/>
              <a:t>/include”</a:t>
            </a:r>
          </a:p>
          <a:p>
            <a:endParaRPr lang="en-US" dirty="0"/>
          </a:p>
          <a:p>
            <a:pPr algn="l" fontAlgn="base"/>
            <a:r>
              <a:rPr lang="en-HK" b="0" i="0" dirty="0">
                <a:solidFill>
                  <a:srgbClr val="232629"/>
                </a:solidFill>
                <a:effectLst/>
                <a:latin typeface="-apple-system"/>
              </a:rPr>
              <a:t>then run</a:t>
            </a:r>
          </a:p>
          <a:p>
            <a:r>
              <a:rPr lang="en-HK" dirty="0"/>
              <a:t>$ cp /</a:t>
            </a:r>
            <a:r>
              <a:rPr lang="en-HK" dirty="0" err="1"/>
              <a:t>usr</a:t>
            </a:r>
            <a:r>
              <a:rPr lang="en-HK" dirty="0"/>
              <a:t>/local/opt/</a:t>
            </a:r>
            <a:r>
              <a:rPr lang="en-HK" dirty="0" err="1"/>
              <a:t>libffi</a:t>
            </a:r>
            <a:r>
              <a:rPr lang="en-HK" dirty="0"/>
              <a:t>/lib/libffi.8.dylib /Users/data/opt/anaconda3/</a:t>
            </a:r>
            <a:r>
              <a:rPr lang="en-HK" dirty="0" err="1"/>
              <a:t>envs</a:t>
            </a:r>
            <a:r>
              <a:rPr lang="en-HK" dirty="0"/>
              <a:t>/</a:t>
            </a:r>
            <a:r>
              <a:rPr lang="en-HK" dirty="0" err="1"/>
              <a:t>layoutlmft</a:t>
            </a:r>
            <a:r>
              <a:rPr lang="en-HK" dirty="0"/>
              <a:t>/lib/</a:t>
            </a:r>
            <a:endParaRPr lang="en-US" dirty="0"/>
          </a:p>
          <a:p>
            <a:r>
              <a:rPr lang="en-US" dirty="0"/>
              <a:t>Place pdf directory, </a:t>
            </a:r>
            <a:r>
              <a:rPr lang="en-US" dirty="0" err="1"/>
              <a:t>draw_bbox.py</a:t>
            </a:r>
            <a:r>
              <a:rPr lang="en-US" dirty="0"/>
              <a:t> , </a:t>
            </a:r>
            <a:r>
              <a:rPr lang="en-US" dirty="0" err="1"/>
              <a:t>pdf_process.py</a:t>
            </a:r>
            <a:r>
              <a:rPr lang="en-US" dirty="0"/>
              <a:t> in the same folder</a:t>
            </a:r>
          </a:p>
        </p:txBody>
      </p:sp>
    </p:spTree>
    <p:extLst>
      <p:ext uri="{BB962C8B-B14F-4D97-AF65-F5344CB8AC3E}">
        <p14:creationId xmlns:p14="http://schemas.microsoft.com/office/powerpoint/2010/main" val="175066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9232-111E-1D59-340E-E9602162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dir</a:t>
            </a:r>
            <a:r>
              <a:rPr lang="en-US" dirty="0"/>
              <a:t> and file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7DB66C7-58FB-BAE4-FED6-B612E85C4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234" y="2506662"/>
            <a:ext cx="905953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4FEED-6B6E-2F60-A667-C53443D0E1F4}"/>
              </a:ext>
            </a:extLst>
          </p:cNvPr>
          <p:cNvSpPr txBox="1"/>
          <p:nvPr/>
        </p:nvSpPr>
        <p:spPr>
          <a:xfrm>
            <a:off x="1228725" y="2100263"/>
            <a:ext cx="300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only accept 1 file per run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BF5E9-20E2-A783-CE13-D91AC732A173}"/>
              </a:ext>
            </a:extLst>
          </p:cNvPr>
          <p:cNvSpPr txBox="1"/>
          <p:nvPr/>
        </p:nvSpPr>
        <p:spPr>
          <a:xfrm>
            <a:off x="1228725" y="1729343"/>
            <a:ext cx="266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draw_bbox.py</a:t>
            </a:r>
            <a:r>
              <a:rPr lang="en-US" dirty="0"/>
              <a:t> to start</a:t>
            </a:r>
          </a:p>
        </p:txBody>
      </p:sp>
    </p:spTree>
    <p:extLst>
      <p:ext uri="{BB962C8B-B14F-4D97-AF65-F5344CB8AC3E}">
        <p14:creationId xmlns:p14="http://schemas.microsoft.com/office/powerpoint/2010/main" val="156934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38FE-8D59-51D4-2881-C5AA9DCA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EE70-E8B6-A853-7A3D-DE2E8192E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 file will be processed -&gt; generate jpg at output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/>
              <a:t>After generating all jpg files, window of report page pops up and can start labelling</a:t>
            </a:r>
          </a:p>
        </p:txBody>
      </p:sp>
    </p:spTree>
    <p:extLst>
      <p:ext uri="{BB962C8B-B14F-4D97-AF65-F5344CB8AC3E}">
        <p14:creationId xmlns:p14="http://schemas.microsoft.com/office/powerpoint/2010/main" val="329257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EA15-827C-E3A6-39BE-88D35777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891D-D888-556A-D3F0-FB214B2F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5251622"/>
          </a:xfrm>
        </p:spPr>
        <p:txBody>
          <a:bodyPr>
            <a:normAutofit fontScale="77500" lnSpcReduction="20000"/>
          </a:bodyPr>
          <a:lstStyle/>
          <a:p>
            <a:r>
              <a:rPr lang="en-HK" dirty="0"/>
              <a:t>Drag and Drop to determine </a:t>
            </a:r>
            <a:r>
              <a:rPr lang="en-HK" dirty="0" err="1"/>
              <a:t>bbox</a:t>
            </a:r>
            <a:r>
              <a:rPr lang="en-HK" dirty="0"/>
              <a:t> area -&gt; press keyboard to input </a:t>
            </a:r>
            <a:r>
              <a:rPr lang="en-HK" dirty="0" err="1"/>
              <a:t>label_id</a:t>
            </a:r>
            <a:endParaRPr lang="en-HK" dirty="0"/>
          </a:p>
          <a:p>
            <a:r>
              <a:rPr lang="en-HK" dirty="0"/>
              <a:t>Press ‘c’ to continue to next page, press ‘r’ to replot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0:caption 1:figure 2:footer 3:list 4:paragraph 5:reference 6:section 7:table 8:title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0E484D2-28E0-72C2-60D5-6FA7B3B8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27" y="2001793"/>
            <a:ext cx="2693773" cy="380381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9B38213-6ACF-7ACE-F004-69D60516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373" y="2877452"/>
            <a:ext cx="7772400" cy="10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7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CEF7-F8CC-0DB5-E398-790C6CAD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B20979A-3557-4CF7-D16A-E79DC14DD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0506"/>
            <a:ext cx="5511476" cy="32769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BDE6E-6443-8746-791A-FF3F515AE5CA}"/>
              </a:ext>
            </a:extLst>
          </p:cNvPr>
          <p:cNvSpPr txBox="1"/>
          <p:nvPr/>
        </p:nvSpPr>
        <p:spPr>
          <a:xfrm>
            <a:off x="6512011" y="2505669"/>
            <a:ext cx="4782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Determine whether text tokens inside </a:t>
            </a:r>
            <a:r>
              <a:rPr lang="en-US" dirty="0" err="1"/>
              <a:t>bbox</a:t>
            </a:r>
            <a:r>
              <a:rPr lang="en-US" dirty="0"/>
              <a:t> </a:t>
            </a:r>
          </a:p>
          <a:p>
            <a:r>
              <a:rPr lang="en-US" dirty="0"/>
              <a:t>(with 10% tolerance)</a:t>
            </a:r>
          </a:p>
          <a:p>
            <a:r>
              <a:rPr lang="en-US" dirty="0"/>
              <a:t>- If not inside any </a:t>
            </a:r>
            <a:r>
              <a:rPr lang="en-US" dirty="0" err="1"/>
              <a:t>bbox</a:t>
            </a:r>
            <a:r>
              <a:rPr lang="en-US" dirty="0"/>
              <a:t>, label will be empty string</a:t>
            </a:r>
          </a:p>
        </p:txBody>
      </p:sp>
    </p:spTree>
    <p:extLst>
      <p:ext uri="{BB962C8B-B14F-4D97-AF65-F5344CB8AC3E}">
        <p14:creationId xmlns:p14="http://schemas.microsoft.com/office/powerpoint/2010/main" val="164396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404F-D0A5-7A53-7196-3A14A94C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1756-A491-5228-A147-0C00BE793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12"/>
            <a:ext cx="10515600" cy="4351338"/>
          </a:xfrm>
        </p:spPr>
        <p:txBody>
          <a:bodyPr/>
          <a:lstStyle/>
          <a:p>
            <a:r>
              <a:rPr lang="en-US" dirty="0"/>
              <a:t>Output in a </a:t>
            </a:r>
            <a:r>
              <a:rPr lang="en-US" dirty="0" err="1"/>
              <a:t>json</a:t>
            </a:r>
            <a:r>
              <a:rPr lang="en-US" dirty="0"/>
              <a:t> file in directory ‘</a:t>
            </a:r>
            <a:r>
              <a:rPr lang="en-US" dirty="0" err="1"/>
              <a:t>token_label</a:t>
            </a:r>
            <a:r>
              <a:rPr lang="en-US" dirty="0"/>
              <a:t>’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6A274BC-CB40-0A0C-38F8-33BACAB8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582" y="1786839"/>
            <a:ext cx="364683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CAEF82-22F4-3B70-D3A2-49E3FAF42546}"/>
              </a:ext>
            </a:extLst>
          </p:cNvPr>
          <p:cNvSpPr txBox="1"/>
          <p:nvPr/>
        </p:nvSpPr>
        <p:spPr>
          <a:xfrm>
            <a:off x="4781762" y="6234328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Structure Example</a:t>
            </a:r>
          </a:p>
        </p:txBody>
      </p:sp>
    </p:spTree>
    <p:extLst>
      <p:ext uri="{BB962C8B-B14F-4D97-AF65-F5344CB8AC3E}">
        <p14:creationId xmlns:p14="http://schemas.microsoft.com/office/powerpoint/2010/main" val="110267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261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PDF annotation tool</vt:lpstr>
      <vt:lpstr>Requirement</vt:lpstr>
      <vt:lpstr>Input dir and file</vt:lpstr>
      <vt:lpstr>After running</vt:lpstr>
      <vt:lpstr>Labelling</vt:lpstr>
      <vt:lpstr>Matching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annotation tool</dc:title>
  <dc:creator>Amos C. F. KWOK</dc:creator>
  <cp:lastModifiedBy>Alan C. T. HON</cp:lastModifiedBy>
  <cp:revision>3</cp:revision>
  <dcterms:created xsi:type="dcterms:W3CDTF">2022-08-18T07:01:21Z</dcterms:created>
  <dcterms:modified xsi:type="dcterms:W3CDTF">2022-10-18T01:49:29Z</dcterms:modified>
</cp:coreProperties>
</file>