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8C197-9706-4ECE-AEF4-B03F4297B35D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D5B88-E9EB-4E1C-A4F2-465BAA762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87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16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95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53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32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6A9F-787A-4D9E-A9CA-2A28D74DE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DF2D6-AC6B-4015-AED3-1A427B713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9531-907B-41B8-AAF6-98B6234A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65E31-6553-461E-927C-0DE98561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45F2-AC1B-45EF-AB03-6EFA985F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6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9662-5134-4CD9-8460-46531947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41216-FAA8-4F35-8231-40632C34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E5D4-2936-441E-A5D0-A3A6FB4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4232-772A-47E7-BCEF-DDE3A51A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2200-05F3-4DBC-8A71-606C47A2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0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5E86B-3425-42A4-ACD6-BFA868773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A99B3-FEDE-404D-8C29-58071F3D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207A-7794-47C6-86F5-6C0A939E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8439-0EDE-408A-8D2E-A0A4A3C6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3E30-12BB-4AD4-B642-B4F5BA9F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89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5595-7643-4A23-9A6E-BCA5AFD4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FB98-3964-4828-8D97-681A948F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62AF-A48B-4D93-B3D7-8742D8DC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4AE6-5348-47F8-8B58-50289CAD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555E-E5F1-44C3-B56C-BD9C5CCA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4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CEF2-0577-439A-939C-87CB67EC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15D43-9BA8-498C-8117-5B6CAA55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A303-D35F-4989-BB33-CB1D8E25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8B85-DBF3-416C-A6AB-77DD3C5C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6AE0-67D0-42D3-B113-C7FCBA37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6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77A-B5DD-4CC1-A369-923F9A66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334E-3160-4909-A0B8-1E2BF970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CE477-891E-45E1-B29F-5CD4A49F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D39FD-54AF-47DB-B831-2F81B814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69CB9-AD95-42E4-BEAA-D55D8A28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A6A8-D237-430B-8295-B0B3BDC0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93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CC0-A368-4534-AE72-DD001F9E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C68A-F913-4DC5-90C9-DFC30A34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5C8F-EEB3-4EA1-8725-2E603FAA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0530A-074E-42A1-9B8A-93FD058C7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EBCF-DDA8-4838-9BF9-AA534030B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6E9E9-F6A7-4F2E-BDDF-F0BAB56A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34E18-0723-4914-96AA-58BA7468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A349A-9482-45C0-B03D-F4D2F0B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6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5EAF-A5CE-4218-82EA-6EF2CF13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82FD4-D96E-4082-BFC1-10AB854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CE6A0-6F0B-48CA-91B9-AC30DC7A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B7985-0745-4FB6-ACAC-FFDC7062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96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6A883-F7E8-420D-B78B-1A9B9A60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004EF-B06A-4CBA-BF2F-140BFCD8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14B1D-0E92-4F32-9BFD-DAA5B621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8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1D4D-D9F3-4159-95DF-964C1801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1B56-521E-41FF-92D6-59B906B0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0CF3-0871-4231-8117-FB0E69026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9BB28-FCC2-44AE-8317-F4439959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7D4D6-F3AE-4751-A457-7C1AF2FB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043C9-92D0-4069-BD9D-16052485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6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34D7-C5A3-4F1E-958A-391C38FA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72099-2591-4CDB-B660-88A01B772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1421-E9F7-47DF-B1D6-969F3B899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52DF-D5B6-4DB9-BFD9-77F2E81A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9E94-AD1A-4342-8971-5F2B9B17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88B96-DA69-40C7-B551-563292E1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13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356FE-FD87-465F-AFC7-3CD12CF4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6B0A-4DCE-4570-B29D-244F2741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10488-3501-4171-B159-BD4CC174F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873B-CE5A-429A-837D-DC0FA0BA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694DE-C9CF-4E1A-995F-AB9B26CEC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6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600343" y="2820837"/>
            <a:ext cx="2996974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IS Team Updates</a:t>
            </a:r>
            <a:endParaRPr lang="en-CA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CA" sz="2400" dirty="0">
                <a:solidFill>
                  <a:schemeClr val="accent1">
                    <a:lumMod val="50000"/>
                  </a:schemeClr>
                </a:solidFill>
              </a:rPr>
              <a:t>November 22nd</a:t>
            </a:r>
          </a:p>
          <a:p>
            <a:pPr algn="ctr"/>
            <a:endParaRPr lang="en-CA" sz="2000" dirty="0">
              <a:solidFill>
                <a:srgbClr val="FFC000"/>
              </a:solidFill>
            </a:endParaRPr>
          </a:p>
          <a:p>
            <a:pPr algn="ctr"/>
            <a:endParaRPr lang="en-CA" sz="2000" dirty="0">
              <a:solidFill>
                <a:srgbClr val="FFC000"/>
              </a:solidFill>
            </a:endParaRPr>
          </a:p>
          <a:p>
            <a:pPr algn="ctr"/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Hosted by the Java Team: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Alan Hummel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Alex Basaric</a:t>
            </a:r>
          </a:p>
          <a:p>
            <a:pPr algn="ctr"/>
            <a:r>
              <a:rPr lang="en-CA" strike="sngStrike" dirty="0">
                <a:solidFill>
                  <a:schemeClr val="accent1">
                    <a:lumMod val="50000"/>
                  </a:schemeClr>
                </a:solidFill>
              </a:rPr>
              <a:t>Douglas Marques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Mihir Maniar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Olga Agady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Ryan 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F9E0D-C905-4686-8FFB-D5EA1CBF1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25808" y="5190662"/>
            <a:ext cx="250626" cy="225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DABDE-7EDF-4C30-8486-0EF810007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58" y="4518772"/>
            <a:ext cx="830264" cy="15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A954C46-F0F3-4C81-86FA-9F475E68F650}"/>
              </a:ext>
            </a:extLst>
          </p:cNvPr>
          <p:cNvSpPr txBox="1"/>
          <p:nvPr/>
        </p:nvSpPr>
        <p:spPr>
          <a:xfrm>
            <a:off x="172435" y="695895"/>
            <a:ext cx="347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4000" b="1" dirty="0">
                <a:solidFill>
                  <a:schemeClr val="accent1">
                    <a:lumMod val="50000"/>
                  </a:schemeClr>
                </a:solidFill>
              </a:rPr>
              <a:t>Today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6C7906-FB9B-49DA-BDFB-1C7DED7F2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4078"/>
              </p:ext>
            </p:extLst>
          </p:nvPr>
        </p:nvGraphicFramePr>
        <p:xfrm>
          <a:off x="309965" y="1445054"/>
          <a:ext cx="11715257" cy="5239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8228">
                  <a:extLst>
                    <a:ext uri="{9D8B030D-6E8A-4147-A177-3AD203B41FA5}">
                      <a16:colId xmlns:a16="http://schemas.microsoft.com/office/drawing/2014/main" val="2267207961"/>
                    </a:ext>
                  </a:extLst>
                </a:gridCol>
                <a:gridCol w="7076972">
                  <a:extLst>
                    <a:ext uri="{9D8B030D-6E8A-4147-A177-3AD203B41FA5}">
                      <a16:colId xmlns:a16="http://schemas.microsoft.com/office/drawing/2014/main" val="3160641848"/>
                    </a:ext>
                  </a:extLst>
                </a:gridCol>
                <a:gridCol w="2080057">
                  <a:extLst>
                    <a:ext uri="{9D8B030D-6E8A-4147-A177-3AD203B41FA5}">
                      <a16:colId xmlns:a16="http://schemas.microsoft.com/office/drawing/2014/main" val="2306247275"/>
                    </a:ext>
                  </a:extLst>
                </a:gridCol>
              </a:tblGrid>
              <a:tr h="495622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Speaker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Subject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Time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8838374"/>
                  </a:ext>
                </a:extLst>
              </a:tr>
              <a:tr h="472021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Java member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Welcome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5 minutes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2535241"/>
                  </a:ext>
                </a:extLst>
              </a:tr>
              <a:tr h="472021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John Hynes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Welcome, team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5 minutes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72841"/>
                  </a:ext>
                </a:extLst>
              </a:tr>
              <a:tr h="472021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Connie Liu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Presenting new team member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1 minute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4014997"/>
                  </a:ext>
                </a:extLst>
              </a:tr>
              <a:tr h="472021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Alan Hummel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Using Git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10 minutes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821693"/>
                  </a:ext>
                </a:extLst>
              </a:tr>
              <a:tr h="472021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Olga Agady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Integration with Box.com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5 minutes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757973"/>
                  </a:ext>
                </a:extLst>
              </a:tr>
              <a:tr h="472021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Anita Wong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FMS Upgrade Update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5 minutes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674951"/>
                  </a:ext>
                </a:extLst>
              </a:tr>
              <a:tr h="472021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Senthil/Melissa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Digitalization Team Update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10 minutes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210309"/>
                  </a:ext>
                </a:extLst>
              </a:tr>
              <a:tr h="472021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Andrew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RA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5 minutes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012268"/>
                  </a:ext>
                </a:extLst>
              </a:tr>
              <a:tr h="472021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Laura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VBS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5 minutes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55023"/>
                  </a:ext>
                </a:extLst>
              </a:tr>
              <a:tr h="49562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Shazi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UCS Migration Tech Team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5 minutes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75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7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E7496-9102-4190-A337-4F1514F4C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3" y="890965"/>
            <a:ext cx="4200040" cy="55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E60CE0D6-1D8D-4DF7-A191-2E2C2A410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341" y="4112776"/>
            <a:ext cx="914400" cy="914400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13164F5-3500-4A19-96DD-D576249F7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1270" y="2833379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53062A-9F55-49BA-82E4-48AB505A8DB6}"/>
              </a:ext>
            </a:extLst>
          </p:cNvPr>
          <p:cNvSpPr/>
          <p:nvPr/>
        </p:nvSpPr>
        <p:spPr>
          <a:xfrm>
            <a:off x="1182713" y="2404200"/>
            <a:ext cx="2007197" cy="762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5FBB8-871F-4112-8FE7-1A6F86E268CA}"/>
              </a:ext>
            </a:extLst>
          </p:cNvPr>
          <p:cNvCxnSpPr>
            <a:cxnSpLocks/>
          </p:cNvCxnSpPr>
          <p:nvPr/>
        </p:nvCxnSpPr>
        <p:spPr>
          <a:xfrm flipV="1">
            <a:off x="2190541" y="3227885"/>
            <a:ext cx="0" cy="829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F42D30-250A-4A81-94D4-869ADD0B4A85}"/>
              </a:ext>
            </a:extLst>
          </p:cNvPr>
          <p:cNvCxnSpPr>
            <a:cxnSpLocks/>
          </p:cNvCxnSpPr>
          <p:nvPr/>
        </p:nvCxnSpPr>
        <p:spPr>
          <a:xfrm flipV="1">
            <a:off x="2879408" y="1720442"/>
            <a:ext cx="1819808" cy="614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A1C9D-4DA0-490E-82FC-2CF3962A5314}"/>
              </a:ext>
            </a:extLst>
          </p:cNvPr>
          <p:cNvSpPr/>
          <p:nvPr/>
        </p:nvSpPr>
        <p:spPr>
          <a:xfrm>
            <a:off x="4719744" y="1401819"/>
            <a:ext cx="2095053" cy="738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288B0-BABE-4E7F-8FB3-D763F4181CDF}"/>
              </a:ext>
            </a:extLst>
          </p:cNvPr>
          <p:cNvSpPr/>
          <p:nvPr/>
        </p:nvSpPr>
        <p:spPr>
          <a:xfrm>
            <a:off x="4069307" y="4057739"/>
            <a:ext cx="1902429" cy="6586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25E08813-43A0-4730-9C01-B9A7112DF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538" y="4139135"/>
            <a:ext cx="548062" cy="5480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052BDA-00F2-4977-91AC-4F3897F10BDD}"/>
              </a:ext>
            </a:extLst>
          </p:cNvPr>
          <p:cNvCxnSpPr>
            <a:cxnSpLocks/>
          </p:cNvCxnSpPr>
          <p:nvPr/>
        </p:nvCxnSpPr>
        <p:spPr>
          <a:xfrm>
            <a:off x="7069362" y="1771151"/>
            <a:ext cx="2165279" cy="1045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51EAF5-CA06-4434-AFCB-62526B8998D6}"/>
              </a:ext>
            </a:extLst>
          </p:cNvPr>
          <p:cNvCxnSpPr>
            <a:cxnSpLocks/>
          </p:cNvCxnSpPr>
          <p:nvPr/>
        </p:nvCxnSpPr>
        <p:spPr>
          <a:xfrm flipH="1" flipV="1">
            <a:off x="7001094" y="2055857"/>
            <a:ext cx="2047250" cy="988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5BCA10-A787-4BCD-8739-AEAE076552C5}"/>
              </a:ext>
            </a:extLst>
          </p:cNvPr>
          <p:cNvSpPr txBox="1"/>
          <p:nvPr/>
        </p:nvSpPr>
        <p:spPr>
          <a:xfrm>
            <a:off x="1598283" y="2600631"/>
            <a:ext cx="13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My Home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7002A-36DC-4B88-8027-0DE24B7B6E12}"/>
              </a:ext>
            </a:extLst>
          </p:cNvPr>
          <p:cNvSpPr txBox="1"/>
          <p:nvPr/>
        </p:nvSpPr>
        <p:spPr>
          <a:xfrm>
            <a:off x="5226733" y="1596795"/>
            <a:ext cx="13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Box.com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87B27-8FE1-458C-A6F7-18D86625F7E2}"/>
              </a:ext>
            </a:extLst>
          </p:cNvPr>
          <p:cNvSpPr txBox="1"/>
          <p:nvPr/>
        </p:nvSpPr>
        <p:spPr>
          <a:xfrm>
            <a:off x="4566404" y="4171825"/>
            <a:ext cx="87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TIP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A80E13A-FC25-4302-B813-C90C271FE7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82015" y="2685460"/>
            <a:ext cx="1746855" cy="8236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0CED2B-D02E-4C1F-87EB-08723C53D23C}"/>
              </a:ext>
            </a:extLst>
          </p:cNvPr>
          <p:cNvSpPr txBox="1"/>
          <p:nvPr/>
        </p:nvSpPr>
        <p:spPr>
          <a:xfrm>
            <a:off x="9091270" y="3743444"/>
            <a:ext cx="123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Tarion user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D11590-68BE-4C7E-B36E-71F05CC1C742}"/>
              </a:ext>
            </a:extLst>
          </p:cNvPr>
          <p:cNvSpPr txBox="1"/>
          <p:nvPr/>
        </p:nvSpPr>
        <p:spPr>
          <a:xfrm>
            <a:off x="1461909" y="4897547"/>
            <a:ext cx="144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Home owner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6DED4A-B7A4-4C7D-B33C-6D716406D195}"/>
              </a:ext>
            </a:extLst>
          </p:cNvPr>
          <p:cNvSpPr txBox="1"/>
          <p:nvPr/>
        </p:nvSpPr>
        <p:spPr>
          <a:xfrm>
            <a:off x="551048" y="3570305"/>
            <a:ext cx="242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1. Upload large file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9823A6-6F61-4B07-8E11-2EA93B8B8792}"/>
              </a:ext>
            </a:extLst>
          </p:cNvPr>
          <p:cNvSpPr txBox="1"/>
          <p:nvPr/>
        </p:nvSpPr>
        <p:spPr>
          <a:xfrm>
            <a:off x="2543970" y="1614008"/>
            <a:ext cx="242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2. My Home uploads </a:t>
            </a:r>
          </a:p>
          <a:p>
            <a:r>
              <a:rPr lang="en-CA" sz="1400" dirty="0"/>
              <a:t>file to Box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77BB43-5E86-4ADA-B042-554AD5A7FA1B}"/>
              </a:ext>
            </a:extLst>
          </p:cNvPr>
          <p:cNvSpPr txBox="1"/>
          <p:nvPr/>
        </p:nvSpPr>
        <p:spPr>
          <a:xfrm>
            <a:off x="7356783" y="1227463"/>
            <a:ext cx="2428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3. Box sends notification to </a:t>
            </a:r>
          </a:p>
          <a:p>
            <a:r>
              <a:rPr lang="en-CA" sz="1400" dirty="0"/>
              <a:t>Tarion user that file is waiting for approval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EC7240-978C-45D3-827E-63535DBF5D18}"/>
              </a:ext>
            </a:extLst>
          </p:cNvPr>
          <p:cNvSpPr txBox="1"/>
          <p:nvPr/>
        </p:nvSpPr>
        <p:spPr>
          <a:xfrm>
            <a:off x="7731639" y="2966275"/>
            <a:ext cx="242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4. Tarion user </a:t>
            </a:r>
          </a:p>
          <a:p>
            <a:r>
              <a:rPr lang="en-CA" sz="1400" dirty="0"/>
              <a:t>approves file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AB7CE0-2F58-417E-89A1-786A574E29A3}"/>
              </a:ext>
            </a:extLst>
          </p:cNvPr>
          <p:cNvSpPr/>
          <p:nvPr/>
        </p:nvSpPr>
        <p:spPr>
          <a:xfrm>
            <a:off x="4069309" y="5554049"/>
            <a:ext cx="1902428" cy="632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892AE3-491D-483A-A2FF-556EFBE9595A}"/>
              </a:ext>
            </a:extLst>
          </p:cNvPr>
          <p:cNvSpPr txBox="1"/>
          <p:nvPr/>
        </p:nvSpPr>
        <p:spPr>
          <a:xfrm>
            <a:off x="4137669" y="5652959"/>
            <a:ext cx="195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Content Manager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ED486D-9894-4F50-A698-371B881E74AE}"/>
              </a:ext>
            </a:extLst>
          </p:cNvPr>
          <p:cNvCxnSpPr>
            <a:cxnSpLocks/>
          </p:cNvCxnSpPr>
          <p:nvPr/>
        </p:nvCxnSpPr>
        <p:spPr>
          <a:xfrm>
            <a:off x="4969357" y="4769229"/>
            <a:ext cx="0" cy="762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CD974B-CD4F-44E3-B5D5-6D869307E6D3}"/>
              </a:ext>
            </a:extLst>
          </p:cNvPr>
          <p:cNvSpPr txBox="1"/>
          <p:nvPr/>
        </p:nvSpPr>
        <p:spPr>
          <a:xfrm>
            <a:off x="5037893" y="3181706"/>
            <a:ext cx="2428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5. Tip is running a job which every few minutes checks for approved files.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E8C72B-E14D-4B97-93BF-9B2C0B8E77E9}"/>
              </a:ext>
            </a:extLst>
          </p:cNvPr>
          <p:cNvSpPr txBox="1"/>
          <p:nvPr/>
        </p:nvSpPr>
        <p:spPr>
          <a:xfrm>
            <a:off x="5199078" y="4903274"/>
            <a:ext cx="242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6. Approved files are </a:t>
            </a:r>
          </a:p>
          <a:p>
            <a:r>
              <a:rPr lang="en-CA" sz="1400" dirty="0"/>
              <a:t>uploaded to CM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6B828C-26A0-4A74-A3F9-5616F15EE6D4}"/>
              </a:ext>
            </a:extLst>
          </p:cNvPr>
          <p:cNvSpPr txBox="1"/>
          <p:nvPr/>
        </p:nvSpPr>
        <p:spPr>
          <a:xfrm>
            <a:off x="3535874" y="392613"/>
            <a:ext cx="4338126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Integration with Box.com      </a:t>
            </a:r>
          </a:p>
        </p:txBody>
      </p:sp>
    </p:spTree>
    <p:extLst>
      <p:ext uri="{BB962C8B-B14F-4D97-AF65-F5344CB8AC3E}">
        <p14:creationId xmlns:p14="http://schemas.microsoft.com/office/powerpoint/2010/main" val="21112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29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172</Words>
  <Application>Microsoft Office PowerPoint</Application>
  <PresentationFormat>Widescreen</PresentationFormat>
  <Paragraphs>66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Hummel</dc:creator>
  <cp:lastModifiedBy>Alan Hummel</cp:lastModifiedBy>
  <cp:revision>14</cp:revision>
  <dcterms:created xsi:type="dcterms:W3CDTF">2018-11-19T17:30:07Z</dcterms:created>
  <dcterms:modified xsi:type="dcterms:W3CDTF">2018-11-19T19:30:04Z</dcterms:modified>
</cp:coreProperties>
</file>