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854339" y="2820837"/>
            <a:ext cx="4488985" cy="2062103"/>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0" name="TextBox 39">
            <a:extLst>
              <a:ext uri="{FF2B5EF4-FFF2-40B4-BE49-F238E27FC236}">
                <a16:creationId xmlns:a16="http://schemas.microsoft.com/office/drawing/2014/main" id="{686DED4A-B7A4-4C7D-B33C-6D716406D195}"/>
              </a:ext>
            </a:extLst>
          </p:cNvPr>
          <p:cNvSpPr txBox="1"/>
          <p:nvPr/>
        </p:nvSpPr>
        <p:spPr>
          <a:xfrm>
            <a:off x="551048" y="3570305"/>
            <a:ext cx="2428198" cy="307777"/>
          </a:xfrm>
          <a:prstGeom prst="rect">
            <a:avLst/>
          </a:prstGeom>
          <a:noFill/>
        </p:spPr>
        <p:txBody>
          <a:bodyPr wrap="square" rtlCol="0">
            <a:spAutoFit/>
          </a:bodyPr>
          <a:lstStyle/>
          <a:p>
            <a:r>
              <a:rPr lang="en-CA" sz="1400" dirty="0"/>
              <a:t>1. Upload large file</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Tarion user that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037893" y="3181706"/>
            <a:ext cx="2428198" cy="738664"/>
          </a:xfrm>
          <a:prstGeom prst="rect">
            <a:avLst/>
          </a:prstGeom>
          <a:noFill/>
        </p:spPr>
        <p:txBody>
          <a:bodyPr wrap="square" rtlCol="0">
            <a:spAutoFit/>
          </a:bodyPr>
          <a:lstStyle/>
          <a:p>
            <a:r>
              <a:rPr lang="en-CA" sz="1400" dirty="0"/>
              <a:t>5. Tip is running a job which every few minutes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6" name="Table 5">
            <a:extLst>
              <a:ext uri="{FF2B5EF4-FFF2-40B4-BE49-F238E27FC236}">
                <a16:creationId xmlns:a16="http://schemas.microsoft.com/office/drawing/2014/main" id="{C5A84925-4075-4CCF-A47D-4632A4689D0E}"/>
              </a:ext>
            </a:extLst>
          </p:cNvPr>
          <p:cNvGraphicFramePr>
            <a:graphicFrameLocks noGrp="1"/>
          </p:cNvGraphicFramePr>
          <p:nvPr>
            <p:extLst>
              <p:ext uri="{D42A27DB-BD31-4B8C-83A1-F6EECF244321}">
                <p14:modId xmlns:p14="http://schemas.microsoft.com/office/powerpoint/2010/main" val="1952491442"/>
              </p:ext>
            </p:extLst>
          </p:nvPr>
        </p:nvGraphicFramePr>
        <p:xfrm>
          <a:off x="172434" y="1445054"/>
          <a:ext cx="11852787" cy="5314317"/>
        </p:xfrm>
        <a:graphic>
          <a:graphicData uri="http://schemas.openxmlformats.org/drawingml/2006/table">
            <a:tbl>
              <a:tblPr>
                <a:tableStyleId>{5C22544A-7EE6-4342-B048-85BDC9FD1C3A}</a:tableStyleId>
              </a:tblPr>
              <a:tblGrid>
                <a:gridCol w="2588261">
                  <a:extLst>
                    <a:ext uri="{9D8B030D-6E8A-4147-A177-3AD203B41FA5}">
                      <a16:colId xmlns:a16="http://schemas.microsoft.com/office/drawing/2014/main" val="888479627"/>
                    </a:ext>
                  </a:extLst>
                </a:gridCol>
                <a:gridCol w="7160050">
                  <a:extLst>
                    <a:ext uri="{9D8B030D-6E8A-4147-A177-3AD203B41FA5}">
                      <a16:colId xmlns:a16="http://schemas.microsoft.com/office/drawing/2014/main" val="517209163"/>
                    </a:ext>
                  </a:extLst>
                </a:gridCol>
                <a:gridCol w="2104476">
                  <a:extLst>
                    <a:ext uri="{9D8B030D-6E8A-4147-A177-3AD203B41FA5}">
                      <a16:colId xmlns:a16="http://schemas.microsoft.com/office/drawing/2014/main" val="2821674882"/>
                    </a:ext>
                  </a:extLst>
                </a:gridCol>
              </a:tblGrid>
              <a:tr h="454662">
                <a:tc>
                  <a:txBody>
                    <a:bodyPr/>
                    <a:lstStyle/>
                    <a:p>
                      <a:pPr algn="l" fontAlgn="b"/>
                      <a:r>
                        <a:rPr lang="en-CA" sz="3200" b="1" u="none" strike="noStrike" dirty="0">
                          <a:effectLst/>
                        </a:rPr>
                        <a:t>Speaker</a:t>
                      </a:r>
                      <a:endParaRPr lang="en-CA" sz="3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a:effectLst/>
                        </a:rPr>
                        <a:t>Subject</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dirty="0">
                          <a:effectLst/>
                        </a:rPr>
                        <a:t>Time</a:t>
                      </a:r>
                      <a:endParaRPr lang="en-CA"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1601229"/>
                  </a:ext>
                </a:extLst>
              </a:tr>
              <a:tr h="433011">
                <a:tc>
                  <a:txBody>
                    <a:bodyPr/>
                    <a:lstStyle/>
                    <a:p>
                      <a:pPr algn="l" fontAlgn="b"/>
                      <a:r>
                        <a:rPr lang="en-CA" sz="2800" u="none" strike="noStrike" dirty="0">
                          <a:effectLst/>
                        </a:rPr>
                        <a:t>Java member</a:t>
                      </a:r>
                      <a:endParaRPr lang="en-CA"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5 minutes</a:t>
                      </a:r>
                      <a:endParaRPr lang="en-CA"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1262778"/>
                  </a:ext>
                </a:extLst>
              </a:tr>
              <a:tr h="433011">
                <a:tc>
                  <a:txBody>
                    <a:bodyPr/>
                    <a:lstStyle/>
                    <a:p>
                      <a:pPr algn="l" fontAlgn="b"/>
                      <a:r>
                        <a:rPr lang="en-CA" sz="2800" u="none" strike="noStrike" dirty="0">
                          <a:effectLst/>
                        </a:rPr>
                        <a:t>John Hynes</a:t>
                      </a:r>
                      <a:endParaRPr lang="en-CA"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Welcome, team</a:t>
                      </a:r>
                      <a:endParaRPr lang="en-CA"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5212486"/>
                  </a:ext>
                </a:extLst>
              </a:tr>
              <a:tr h="433011">
                <a:tc>
                  <a:txBody>
                    <a:bodyPr/>
                    <a:lstStyle/>
                    <a:p>
                      <a:pPr algn="l" fontAlgn="b"/>
                      <a:r>
                        <a:rPr lang="en-CA" sz="2800" u="none" strike="noStrike">
                          <a:effectLst/>
                        </a:rPr>
                        <a:t>Connie Liu</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Presenting new team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 minute</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5394110"/>
                  </a:ext>
                </a:extLst>
              </a:tr>
              <a:tr h="433011">
                <a:tc>
                  <a:txBody>
                    <a:bodyPr/>
                    <a:lstStyle/>
                    <a:p>
                      <a:pPr algn="l" fontAlgn="b"/>
                      <a:r>
                        <a:rPr lang="en-CA" sz="2800" u="none" strike="noStrike">
                          <a:effectLst/>
                        </a:rPr>
                        <a:t>Alan Hummel</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Using Git</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646441"/>
                  </a:ext>
                </a:extLst>
              </a:tr>
              <a:tr h="433011">
                <a:tc>
                  <a:txBody>
                    <a:bodyPr/>
                    <a:lstStyle/>
                    <a:p>
                      <a:pPr algn="l" fontAlgn="b"/>
                      <a:r>
                        <a:rPr lang="en-CA" sz="2800" u="none" strike="noStrike">
                          <a:effectLst/>
                        </a:rPr>
                        <a:t>Olga Agady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Integration with Box.com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327394"/>
                  </a:ext>
                </a:extLst>
              </a:tr>
              <a:tr h="433011">
                <a:tc>
                  <a:txBody>
                    <a:bodyPr/>
                    <a:lstStyle/>
                    <a:p>
                      <a:pPr algn="l" fontAlgn="b"/>
                      <a:r>
                        <a:rPr lang="en-CA" sz="2800" u="none" strike="noStrike">
                          <a:effectLst/>
                        </a:rPr>
                        <a:t>Anita Wong</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FMS Upgrade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221796"/>
                  </a:ext>
                </a:extLst>
              </a:tr>
              <a:tr h="433011">
                <a:tc>
                  <a:txBody>
                    <a:bodyPr/>
                    <a:lstStyle/>
                    <a:p>
                      <a:pPr algn="l" fontAlgn="b"/>
                      <a:r>
                        <a:rPr lang="en-CA" sz="2800" u="none" strike="noStrike">
                          <a:effectLst/>
                        </a:rPr>
                        <a:t>Senthil/Melissa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Digitalization Team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059377"/>
                  </a:ext>
                </a:extLst>
              </a:tr>
              <a:tr h="433011">
                <a:tc>
                  <a:txBody>
                    <a:bodyPr/>
                    <a:lstStyle/>
                    <a:p>
                      <a:pPr algn="l" fontAlgn="b"/>
                      <a:r>
                        <a:rPr lang="en-CA" sz="2800" u="none" strike="noStrike">
                          <a:effectLst/>
                        </a:rPr>
                        <a:t>Patrick</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UCS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7813346"/>
                  </a:ext>
                </a:extLst>
              </a:tr>
              <a:tr h="433011">
                <a:tc>
                  <a:txBody>
                    <a:bodyPr/>
                    <a:lstStyle/>
                    <a:p>
                      <a:pPr algn="l" fontAlgn="b"/>
                      <a:r>
                        <a:rPr lang="en-CA" sz="2800" u="none" strike="noStrike">
                          <a:effectLst/>
                        </a:rPr>
                        <a:t>Donovan</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MFA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8208793"/>
                  </a:ext>
                </a:extLst>
              </a:tr>
              <a:tr h="433011">
                <a:tc>
                  <a:txBody>
                    <a:bodyPr/>
                    <a:lstStyle/>
                    <a:p>
                      <a:pPr algn="l" fontAlgn="b"/>
                      <a:r>
                        <a:rPr lang="en-CA" sz="2800" u="none" strike="noStrike">
                          <a:effectLst/>
                        </a:rPr>
                        <a:t>Andrew</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RA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2912417"/>
                  </a:ext>
                </a:extLst>
              </a:tr>
              <a:tr h="454662">
                <a:tc>
                  <a:txBody>
                    <a:bodyPr/>
                    <a:lstStyle/>
                    <a:p>
                      <a:pPr algn="l" fontAlgn="b"/>
                      <a:r>
                        <a:rPr lang="en-CA" sz="2800" u="none" strike="noStrike">
                          <a:effectLst/>
                        </a:rPr>
                        <a:t>Shazi</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UCS Migration Tech Team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5741292"/>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728</Words>
  <Application>Microsoft Office PowerPoint</Application>
  <PresentationFormat>Widescreen</PresentationFormat>
  <Paragraphs>163</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19</cp:revision>
  <dcterms:created xsi:type="dcterms:W3CDTF">2018-11-19T17:30:07Z</dcterms:created>
  <dcterms:modified xsi:type="dcterms:W3CDTF">2018-11-20T14:44:49Z</dcterms:modified>
</cp:coreProperties>
</file>