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8C197-9706-4ECE-AEF4-B03F4297B35D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D5B88-E9EB-4E1C-A4F2-465BAA762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87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16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53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95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E13A-4A03-4D65-A1E3-92498798F1F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32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6A9F-787A-4D9E-A9CA-2A28D74DE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DF2D6-AC6B-4015-AED3-1A427B713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9531-907B-41B8-AAF6-98B6234A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65E31-6553-461E-927C-0DE98561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45F2-AC1B-45EF-AB03-6EFA985F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6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9662-5134-4CD9-8460-46531947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41216-FAA8-4F35-8231-40632C34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E5D4-2936-441E-A5D0-A3A6FB4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4232-772A-47E7-BCEF-DDE3A51A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2200-05F3-4DBC-8A71-606C47A2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0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5E86B-3425-42A4-ACD6-BFA868773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A99B3-FEDE-404D-8C29-58071F3D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207A-7794-47C6-86F5-6C0A939E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8439-0EDE-408A-8D2E-A0A4A3C6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3E30-12BB-4AD4-B642-B4F5BA9F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89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5595-7643-4A23-9A6E-BCA5AFD4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FB98-3964-4828-8D97-681A948F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62AF-A48B-4D93-B3D7-8742D8DC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4AE6-5348-47F8-8B58-50289CAD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555E-E5F1-44C3-B56C-BD9C5CCA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4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CEF2-0577-439A-939C-87CB67EC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15D43-9BA8-498C-8117-5B6CAA55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A303-D35F-4989-BB33-CB1D8E25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8B85-DBF3-416C-A6AB-77DD3C5C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6AE0-67D0-42D3-B113-C7FCBA37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6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F77A-B5DD-4CC1-A369-923F9A66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334E-3160-4909-A0B8-1E2BF970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CE477-891E-45E1-B29F-5CD4A49F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D39FD-54AF-47DB-B831-2F81B814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69CB9-AD95-42E4-BEAA-D55D8A28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A6A8-D237-430B-8295-B0B3BDC0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93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CC0-A368-4534-AE72-DD001F9E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C68A-F913-4DC5-90C9-DFC30A34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5C8F-EEB3-4EA1-8725-2E603FAA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0530A-074E-42A1-9B8A-93FD058C7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EBCF-DDA8-4838-9BF9-AA534030B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6E9E9-F6A7-4F2E-BDDF-F0BAB56A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34E18-0723-4914-96AA-58BA7468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A349A-9482-45C0-B03D-F4D2F0B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6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5EAF-A5CE-4218-82EA-6EF2CF13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82FD4-D96E-4082-BFC1-10AB854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CE6A0-6F0B-48CA-91B9-AC30DC7A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B7985-0745-4FB6-ACAC-FFDC7062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96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6A883-F7E8-420D-B78B-1A9B9A60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004EF-B06A-4CBA-BF2F-140BFCD8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14B1D-0E92-4F32-9BFD-DAA5B621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8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1D4D-D9F3-4159-95DF-964C1801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1B56-521E-41FF-92D6-59B906B0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0CF3-0871-4231-8117-FB0E69026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9BB28-FCC2-44AE-8317-F4439959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7D4D6-F3AE-4751-A457-7C1AF2FB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043C9-92D0-4069-BD9D-16052485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6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34D7-C5A3-4F1E-958A-391C38FA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72099-2591-4CDB-B660-88A01B772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1421-E9F7-47DF-B1D6-969F3B899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52DF-D5B6-4DB9-BFD9-77F2E81A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9E94-AD1A-4342-8971-5F2B9B17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88B96-DA69-40C7-B551-563292E1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13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356FE-FD87-465F-AFC7-3CD12CF4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6B0A-4DCE-4570-B29D-244F2741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10488-3501-4171-B159-BD4CC174F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3718-E62E-477D-833E-2DE6F13C3277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873B-CE5A-429A-837D-DC0FA0BA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694DE-C9CF-4E1A-995F-AB9B26CEC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2674-C8ED-451B-904A-73CBBDB43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6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600343" y="2820837"/>
            <a:ext cx="2996974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IS Team Updates</a:t>
            </a:r>
            <a:endParaRPr lang="en-CA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CA" sz="2400" dirty="0">
                <a:solidFill>
                  <a:schemeClr val="accent1">
                    <a:lumMod val="50000"/>
                  </a:schemeClr>
                </a:solidFill>
              </a:rPr>
              <a:t>November 22nd</a:t>
            </a:r>
          </a:p>
          <a:p>
            <a:pPr algn="ctr"/>
            <a:endParaRPr lang="en-CA" sz="2000" dirty="0">
              <a:solidFill>
                <a:srgbClr val="FFC000"/>
              </a:solidFill>
            </a:endParaRPr>
          </a:p>
          <a:p>
            <a:pPr algn="ctr"/>
            <a:endParaRPr lang="en-CA" sz="2000" dirty="0">
              <a:solidFill>
                <a:srgbClr val="FFC000"/>
              </a:solidFill>
            </a:endParaRPr>
          </a:p>
          <a:p>
            <a:pPr algn="ctr"/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Hosted by the Java Team: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Alan Hummel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Alex Basaric</a:t>
            </a:r>
          </a:p>
          <a:p>
            <a:pPr algn="ctr"/>
            <a:r>
              <a:rPr lang="en-CA" strike="sngStrike" dirty="0">
                <a:solidFill>
                  <a:schemeClr val="accent1">
                    <a:lumMod val="50000"/>
                  </a:schemeClr>
                </a:solidFill>
              </a:rPr>
              <a:t>Douglas Marques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Mihir Maniar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Olga Agady</a:t>
            </a:r>
          </a:p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Ryan 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F9E0D-C905-4686-8FFB-D5EA1CBF1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25808" y="5190662"/>
            <a:ext cx="250626" cy="225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DABDE-7EDF-4C30-8486-0EF810007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58" y="4518772"/>
            <a:ext cx="830264" cy="15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E7496-9102-4190-A337-4F1514F4C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3" y="890965"/>
            <a:ext cx="4200040" cy="55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A954C46-F0F3-4C81-86FA-9F475E68F650}"/>
              </a:ext>
            </a:extLst>
          </p:cNvPr>
          <p:cNvSpPr txBox="1"/>
          <p:nvPr/>
        </p:nvSpPr>
        <p:spPr>
          <a:xfrm>
            <a:off x="172435" y="695895"/>
            <a:ext cx="347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4000" b="1" dirty="0">
                <a:solidFill>
                  <a:schemeClr val="accent1">
                    <a:lumMod val="50000"/>
                  </a:schemeClr>
                </a:solidFill>
              </a:rPr>
              <a:t>Today Schedule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A0A9C-3068-4074-BCA4-D23BA57D7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732"/>
              </p:ext>
            </p:extLst>
          </p:nvPr>
        </p:nvGraphicFramePr>
        <p:xfrm>
          <a:off x="945397" y="1962671"/>
          <a:ext cx="10740325" cy="1525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1443">
                  <a:extLst>
                    <a:ext uri="{9D8B030D-6E8A-4147-A177-3AD203B41FA5}">
                      <a16:colId xmlns:a16="http://schemas.microsoft.com/office/drawing/2014/main" val="385426453"/>
                    </a:ext>
                  </a:extLst>
                </a:gridCol>
                <a:gridCol w="4152393">
                  <a:extLst>
                    <a:ext uri="{9D8B030D-6E8A-4147-A177-3AD203B41FA5}">
                      <a16:colId xmlns:a16="http://schemas.microsoft.com/office/drawing/2014/main" val="1821499403"/>
                    </a:ext>
                  </a:extLst>
                </a:gridCol>
                <a:gridCol w="1916489">
                  <a:extLst>
                    <a:ext uri="{9D8B030D-6E8A-4147-A177-3AD203B41FA5}">
                      <a16:colId xmlns:a16="http://schemas.microsoft.com/office/drawing/2014/main" val="208893591"/>
                    </a:ext>
                  </a:extLst>
                </a:gridCol>
              </a:tblGrid>
              <a:tr h="781210">
                <a:tc>
                  <a:txBody>
                    <a:bodyPr/>
                    <a:lstStyle/>
                    <a:p>
                      <a:pPr algn="l" fontAlgn="b"/>
                      <a:r>
                        <a:rPr lang="en-CA" sz="3200" b="1" u="none" strike="noStrike" dirty="0">
                          <a:effectLst/>
                        </a:rPr>
                        <a:t>Speaker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3200" b="1" u="none" strike="noStrike" dirty="0">
                          <a:effectLst/>
                        </a:rPr>
                        <a:t>Subject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3200" b="1" u="none" strike="noStrike" dirty="0">
                          <a:effectLst/>
                        </a:rPr>
                        <a:t>Time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4443243"/>
                  </a:ext>
                </a:extLst>
              </a:tr>
              <a:tr h="744008">
                <a:tc>
                  <a:txBody>
                    <a:bodyPr/>
                    <a:lstStyle/>
                    <a:p>
                      <a:pPr algn="l" fontAlgn="b"/>
                      <a:r>
                        <a:rPr lang="en-CA" sz="2800" u="none" strike="noStrike" dirty="0">
                          <a:effectLst/>
                        </a:rPr>
                        <a:t>Anita Wong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800" u="none" strike="noStrike">
                          <a:effectLst/>
                        </a:rPr>
                        <a:t>FMS Upgrade Update</a:t>
                      </a:r>
                      <a:endParaRPr lang="en-CA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800" u="none" strike="noStrike" dirty="0">
                          <a:effectLst/>
                        </a:rPr>
                        <a:t>5 minutes</a:t>
                      </a:r>
                      <a:endParaRPr lang="en-C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01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7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" y="173514"/>
            <a:ext cx="2133785" cy="472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435" y="654621"/>
            <a:ext cx="1185278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29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Hummel</dc:creator>
  <cp:lastModifiedBy>Alan Hummel</cp:lastModifiedBy>
  <cp:revision>9</cp:revision>
  <dcterms:created xsi:type="dcterms:W3CDTF">2018-11-19T17:30:07Z</dcterms:created>
  <dcterms:modified xsi:type="dcterms:W3CDTF">2018-11-19T18:22:43Z</dcterms:modified>
</cp:coreProperties>
</file>