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84" r:id="rId5"/>
    <p:sldId id="261" r:id="rId6"/>
    <p:sldId id="281" r:id="rId7"/>
    <p:sldId id="282" r:id="rId8"/>
    <p:sldId id="274" r:id="rId9"/>
    <p:sldId id="271" r:id="rId10"/>
    <p:sldId id="273" r:id="rId11"/>
    <p:sldId id="272" r:id="rId12"/>
    <p:sldId id="270" r:id="rId13"/>
    <p:sldId id="276" r:id="rId14"/>
    <p:sldId id="275" r:id="rId15"/>
    <p:sldId id="278" r:id="rId16"/>
    <p:sldId id="280" r:id="rId17"/>
    <p:sldId id="283" r:id="rId18"/>
    <p:sldId id="256"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62" d="100"/>
          <a:sy n="62"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31658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15</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17</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19</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376061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9</a:t>
            </a:fld>
            <a:endParaRPr lang="en-CA"/>
          </a:p>
        </p:txBody>
      </p:sp>
    </p:spTree>
    <p:extLst>
      <p:ext uri="{BB962C8B-B14F-4D97-AF65-F5344CB8AC3E}">
        <p14:creationId xmlns:p14="http://schemas.microsoft.com/office/powerpoint/2010/main" val="27524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2018-11-20</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2018-11-20</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854339" y="2820837"/>
            <a:ext cx="4488985" cy="2062103"/>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Tree>
    <p:extLst>
      <p:ext uri="{BB962C8B-B14F-4D97-AF65-F5344CB8AC3E}">
        <p14:creationId xmlns:p14="http://schemas.microsoft.com/office/powerpoint/2010/main" val="7458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0" name="TextBox 39">
            <a:extLst>
              <a:ext uri="{FF2B5EF4-FFF2-40B4-BE49-F238E27FC236}">
                <a16:creationId xmlns:a16="http://schemas.microsoft.com/office/drawing/2014/main" id="{686DED4A-B7A4-4C7D-B33C-6D716406D195}"/>
              </a:ext>
            </a:extLst>
          </p:cNvPr>
          <p:cNvSpPr txBox="1"/>
          <p:nvPr/>
        </p:nvSpPr>
        <p:spPr>
          <a:xfrm>
            <a:off x="551048" y="3570305"/>
            <a:ext cx="2428198" cy="307777"/>
          </a:xfrm>
          <a:prstGeom prst="rect">
            <a:avLst/>
          </a:prstGeom>
          <a:noFill/>
        </p:spPr>
        <p:txBody>
          <a:bodyPr wrap="square" rtlCol="0">
            <a:spAutoFit/>
          </a:bodyPr>
          <a:lstStyle/>
          <a:p>
            <a:r>
              <a:rPr lang="en-CA" sz="1400" dirty="0"/>
              <a:t>1. Upload large file</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Tarion user that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037893" y="3181706"/>
            <a:ext cx="2428198" cy="738664"/>
          </a:xfrm>
          <a:prstGeom prst="rect">
            <a:avLst/>
          </a:prstGeom>
          <a:noFill/>
        </p:spPr>
        <p:txBody>
          <a:bodyPr wrap="square" rtlCol="0">
            <a:spAutoFit/>
          </a:bodyPr>
          <a:lstStyle/>
          <a:p>
            <a:r>
              <a:rPr lang="en-CA" sz="1400" dirty="0"/>
              <a:t>5. Tip is running a job which every few minutes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Tree>
    <p:extLst>
      <p:ext uri="{BB962C8B-B14F-4D97-AF65-F5344CB8AC3E}">
        <p14:creationId xmlns:p14="http://schemas.microsoft.com/office/powerpoint/2010/main" val="21112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6" name="Table 5">
            <a:extLst>
              <a:ext uri="{FF2B5EF4-FFF2-40B4-BE49-F238E27FC236}">
                <a16:creationId xmlns:a16="http://schemas.microsoft.com/office/drawing/2014/main" id="{9693EDA5-F099-43AB-B93E-72C3BAB48E16}"/>
              </a:ext>
            </a:extLst>
          </p:cNvPr>
          <p:cNvGraphicFramePr>
            <a:graphicFrameLocks noGrp="1"/>
          </p:cNvGraphicFramePr>
          <p:nvPr>
            <p:extLst>
              <p:ext uri="{D42A27DB-BD31-4B8C-83A1-F6EECF244321}">
                <p14:modId xmlns:p14="http://schemas.microsoft.com/office/powerpoint/2010/main" val="4256420135"/>
              </p:ext>
            </p:extLst>
          </p:nvPr>
        </p:nvGraphicFramePr>
        <p:xfrm>
          <a:off x="172435" y="1445054"/>
          <a:ext cx="11852788" cy="5314317"/>
        </p:xfrm>
        <a:graphic>
          <a:graphicData uri="http://schemas.openxmlformats.org/drawingml/2006/table">
            <a:tbl>
              <a:tblPr>
                <a:tableStyleId>{5C22544A-7EE6-4342-B048-85BDC9FD1C3A}</a:tableStyleId>
              </a:tblPr>
              <a:tblGrid>
                <a:gridCol w="2588261">
                  <a:extLst>
                    <a:ext uri="{9D8B030D-6E8A-4147-A177-3AD203B41FA5}">
                      <a16:colId xmlns:a16="http://schemas.microsoft.com/office/drawing/2014/main" val="1576377441"/>
                    </a:ext>
                  </a:extLst>
                </a:gridCol>
                <a:gridCol w="7160051">
                  <a:extLst>
                    <a:ext uri="{9D8B030D-6E8A-4147-A177-3AD203B41FA5}">
                      <a16:colId xmlns:a16="http://schemas.microsoft.com/office/drawing/2014/main" val="1081823371"/>
                    </a:ext>
                  </a:extLst>
                </a:gridCol>
                <a:gridCol w="2104476">
                  <a:extLst>
                    <a:ext uri="{9D8B030D-6E8A-4147-A177-3AD203B41FA5}">
                      <a16:colId xmlns:a16="http://schemas.microsoft.com/office/drawing/2014/main" val="220116113"/>
                    </a:ext>
                  </a:extLst>
                </a:gridCol>
              </a:tblGrid>
              <a:tr h="454662">
                <a:tc>
                  <a:txBody>
                    <a:bodyPr/>
                    <a:lstStyle/>
                    <a:p>
                      <a:pPr algn="l" fontAlgn="b"/>
                      <a:r>
                        <a:rPr lang="en-CA" sz="3200" b="1" u="none" strike="noStrike">
                          <a:effectLst/>
                        </a:rPr>
                        <a:t>Speaker</a:t>
                      </a:r>
                      <a:endParaRPr lang="en-CA" sz="3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a:effectLst/>
                        </a:rPr>
                        <a:t>Subject</a:t>
                      </a:r>
                      <a:endParaRPr lang="en-CA" sz="3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3200" b="1" u="none" strike="noStrike" dirty="0">
                          <a:effectLst/>
                        </a:rPr>
                        <a:t>Time</a:t>
                      </a:r>
                      <a:endParaRPr lang="en-CA"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5856308"/>
                  </a:ext>
                </a:extLst>
              </a:tr>
              <a:tr h="433011">
                <a:tc>
                  <a:txBody>
                    <a:bodyPr/>
                    <a:lstStyle/>
                    <a:p>
                      <a:pPr algn="l" fontAlgn="b"/>
                      <a:r>
                        <a:rPr lang="en-CA" sz="2800" u="none" strike="noStrike">
                          <a:effectLst/>
                        </a:rPr>
                        <a:t>Java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9335479"/>
                  </a:ext>
                </a:extLst>
              </a:tr>
              <a:tr h="433011">
                <a:tc>
                  <a:txBody>
                    <a:bodyPr/>
                    <a:lstStyle/>
                    <a:p>
                      <a:pPr algn="l" fontAlgn="b"/>
                      <a:r>
                        <a:rPr lang="en-CA" sz="2800" u="none" strike="noStrike">
                          <a:effectLst/>
                        </a:rPr>
                        <a:t>John Hynes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Welcome, team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6476536"/>
                  </a:ext>
                </a:extLst>
              </a:tr>
              <a:tr h="433011">
                <a:tc>
                  <a:txBody>
                    <a:bodyPr/>
                    <a:lstStyle/>
                    <a:p>
                      <a:pPr algn="l" fontAlgn="b"/>
                      <a:r>
                        <a:rPr lang="en-CA" sz="2800" u="none" strike="noStrike">
                          <a:effectLst/>
                        </a:rPr>
                        <a:t>Connie Liu</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Presenting new team member</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 minute</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9789206"/>
                  </a:ext>
                </a:extLst>
              </a:tr>
              <a:tr h="433011">
                <a:tc>
                  <a:txBody>
                    <a:bodyPr/>
                    <a:lstStyle/>
                    <a:p>
                      <a:pPr algn="l" fontAlgn="b"/>
                      <a:r>
                        <a:rPr lang="en-CA" sz="2800" u="none" strike="noStrike">
                          <a:effectLst/>
                        </a:rPr>
                        <a:t>Alan Hummel</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Using Git</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0644566"/>
                  </a:ext>
                </a:extLst>
              </a:tr>
              <a:tr h="433011">
                <a:tc>
                  <a:txBody>
                    <a:bodyPr/>
                    <a:lstStyle/>
                    <a:p>
                      <a:pPr algn="l" fontAlgn="b"/>
                      <a:r>
                        <a:rPr lang="en-CA" sz="2800" u="none" strike="noStrike">
                          <a:effectLst/>
                        </a:rPr>
                        <a:t>Olga Agady</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Integration with Box.com</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0461788"/>
                  </a:ext>
                </a:extLst>
              </a:tr>
              <a:tr h="433011">
                <a:tc>
                  <a:txBody>
                    <a:bodyPr/>
                    <a:lstStyle/>
                    <a:p>
                      <a:pPr algn="l" fontAlgn="b"/>
                      <a:r>
                        <a:rPr lang="en-CA" sz="2800" u="none" strike="noStrike">
                          <a:effectLst/>
                        </a:rPr>
                        <a:t>Anita Wong</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FMS Upgrade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7761089"/>
                  </a:ext>
                </a:extLst>
              </a:tr>
              <a:tr h="433011">
                <a:tc>
                  <a:txBody>
                    <a:bodyPr/>
                    <a:lstStyle/>
                    <a:p>
                      <a:pPr algn="l" fontAlgn="b"/>
                      <a:r>
                        <a:rPr lang="en-CA" sz="2800" u="none" strike="noStrike">
                          <a:effectLst/>
                        </a:rPr>
                        <a:t>Senthil/Melissa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Digitalization Team Update</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5697416"/>
                  </a:ext>
                </a:extLst>
              </a:tr>
              <a:tr h="433011">
                <a:tc>
                  <a:txBody>
                    <a:bodyPr/>
                    <a:lstStyle/>
                    <a:p>
                      <a:pPr algn="l" fontAlgn="b"/>
                      <a:r>
                        <a:rPr lang="en-CA" sz="2800" u="none" strike="noStrike">
                          <a:effectLst/>
                        </a:rPr>
                        <a:t>Patrick</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UCS</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8039374"/>
                  </a:ext>
                </a:extLst>
              </a:tr>
              <a:tr h="433011">
                <a:tc>
                  <a:txBody>
                    <a:bodyPr/>
                    <a:lstStyle/>
                    <a:p>
                      <a:pPr algn="l" fontAlgn="b"/>
                      <a:r>
                        <a:rPr lang="en-CA" sz="2800" u="none" strike="noStrike">
                          <a:effectLst/>
                        </a:rPr>
                        <a:t>Donovan</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MFA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1765500"/>
                  </a:ext>
                </a:extLst>
              </a:tr>
              <a:tr h="433011">
                <a:tc>
                  <a:txBody>
                    <a:bodyPr/>
                    <a:lstStyle/>
                    <a:p>
                      <a:pPr algn="l" fontAlgn="b"/>
                      <a:r>
                        <a:rPr lang="en-CA" sz="2800" u="none" strike="noStrike">
                          <a:effectLst/>
                        </a:rPr>
                        <a:t>Sanjay</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TBD</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10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2471200"/>
                  </a:ext>
                </a:extLst>
              </a:tr>
              <a:tr h="454662">
                <a:tc>
                  <a:txBody>
                    <a:bodyPr/>
                    <a:lstStyle/>
                    <a:p>
                      <a:pPr algn="l" fontAlgn="b"/>
                      <a:r>
                        <a:rPr lang="en-CA" sz="2800" u="none" strike="noStrike">
                          <a:effectLst/>
                        </a:rPr>
                        <a:t>Andrew</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a:effectLst/>
                        </a:rPr>
                        <a:t>RA</a:t>
                      </a:r>
                      <a:endParaRPr lang="en-CA"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u="none" strike="noStrike" dirty="0">
                          <a:effectLst/>
                        </a:rPr>
                        <a:t>5 minutes</a:t>
                      </a:r>
                      <a:endParaRPr lang="en-CA"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5177520"/>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6D2F7E1E-2E8C-4F09-8877-9B82606AF573}"/>
              </a:ext>
            </a:extLst>
          </p:cNvPr>
          <p:cNvPicPr>
            <a:picLocks noChangeAspect="1"/>
          </p:cNvPicPr>
          <p:nvPr/>
        </p:nvPicPr>
        <p:blipFill>
          <a:blip r:embed="rId4"/>
          <a:stretch>
            <a:fillRect/>
          </a:stretch>
        </p:blipFill>
        <p:spPr>
          <a:xfrm>
            <a:off x="0" y="1241751"/>
            <a:ext cx="3638095" cy="1876190"/>
          </a:xfrm>
          <a:prstGeom prst="rect">
            <a:avLst/>
          </a:prstGeom>
        </p:spPr>
      </p:pic>
      <p:pic>
        <p:nvPicPr>
          <p:cNvPr id="3" name="Picture 2">
            <a:extLst>
              <a:ext uri="{FF2B5EF4-FFF2-40B4-BE49-F238E27FC236}">
                <a16:creationId xmlns:a16="http://schemas.microsoft.com/office/drawing/2014/main" id="{376369B8-40E0-4A0B-A782-A91FA2742E0B}"/>
              </a:ext>
            </a:extLst>
          </p:cNvPr>
          <p:cNvPicPr>
            <a:picLocks noChangeAspect="1"/>
          </p:cNvPicPr>
          <p:nvPr/>
        </p:nvPicPr>
        <p:blipFill>
          <a:blip r:embed="rId5"/>
          <a:stretch>
            <a:fillRect/>
          </a:stretch>
        </p:blipFill>
        <p:spPr>
          <a:xfrm>
            <a:off x="4091264" y="1204274"/>
            <a:ext cx="3638095" cy="2019048"/>
          </a:xfrm>
          <a:prstGeom prst="rect">
            <a:avLst/>
          </a:prstGeom>
        </p:spPr>
      </p:pic>
      <p:pic>
        <p:nvPicPr>
          <p:cNvPr id="6" name="Picture 5">
            <a:extLst>
              <a:ext uri="{FF2B5EF4-FFF2-40B4-BE49-F238E27FC236}">
                <a16:creationId xmlns:a16="http://schemas.microsoft.com/office/drawing/2014/main" id="{063E9E8B-7D21-4F7F-AA4D-0EF9B0B2367A}"/>
              </a:ext>
            </a:extLst>
          </p:cNvPr>
          <p:cNvPicPr>
            <a:picLocks noChangeAspect="1"/>
          </p:cNvPicPr>
          <p:nvPr/>
        </p:nvPicPr>
        <p:blipFill>
          <a:blip r:embed="rId6"/>
          <a:stretch>
            <a:fillRect/>
          </a:stretch>
        </p:blipFill>
        <p:spPr>
          <a:xfrm>
            <a:off x="371379" y="3172286"/>
            <a:ext cx="3638095" cy="3685714"/>
          </a:xfrm>
          <a:prstGeom prst="rect">
            <a:avLst/>
          </a:prstGeom>
        </p:spPr>
      </p:pic>
      <p:pic>
        <p:nvPicPr>
          <p:cNvPr id="7" name="Picture 6">
            <a:extLst>
              <a:ext uri="{FF2B5EF4-FFF2-40B4-BE49-F238E27FC236}">
                <a16:creationId xmlns:a16="http://schemas.microsoft.com/office/drawing/2014/main" id="{0431DF66-1777-4D3C-86B7-BDB812FBBBAF}"/>
              </a:ext>
            </a:extLst>
          </p:cNvPr>
          <p:cNvPicPr>
            <a:picLocks noChangeAspect="1"/>
          </p:cNvPicPr>
          <p:nvPr/>
        </p:nvPicPr>
        <p:blipFill>
          <a:blip r:embed="rId7"/>
          <a:stretch>
            <a:fillRect/>
          </a:stretch>
        </p:blipFill>
        <p:spPr>
          <a:xfrm>
            <a:off x="8182528" y="1322703"/>
            <a:ext cx="3638095" cy="3590476"/>
          </a:xfrm>
          <a:prstGeom prst="rect">
            <a:avLst/>
          </a:prstGeom>
        </p:spPr>
      </p:pic>
      <p:pic>
        <p:nvPicPr>
          <p:cNvPr id="8" name="Picture 7">
            <a:extLst>
              <a:ext uri="{FF2B5EF4-FFF2-40B4-BE49-F238E27FC236}">
                <a16:creationId xmlns:a16="http://schemas.microsoft.com/office/drawing/2014/main" id="{0C86A741-43A9-4449-A03F-79774B240785}"/>
              </a:ext>
            </a:extLst>
          </p:cNvPr>
          <p:cNvPicPr>
            <a:picLocks noChangeAspect="1"/>
          </p:cNvPicPr>
          <p:nvPr/>
        </p:nvPicPr>
        <p:blipFill>
          <a:blip r:embed="rId8"/>
          <a:stretch>
            <a:fillRect/>
          </a:stretch>
        </p:blipFill>
        <p:spPr>
          <a:xfrm>
            <a:off x="4229650" y="4508738"/>
            <a:ext cx="3619048" cy="1809524"/>
          </a:xfrm>
          <a:prstGeom prst="rect">
            <a:avLst/>
          </a:prstGeom>
        </p:spPr>
      </p:pic>
      <p:pic>
        <p:nvPicPr>
          <p:cNvPr id="10" name="Picture 9">
            <a:extLst>
              <a:ext uri="{FF2B5EF4-FFF2-40B4-BE49-F238E27FC236}">
                <a16:creationId xmlns:a16="http://schemas.microsoft.com/office/drawing/2014/main" id="{9693D101-56C5-40A4-9000-CFF00638F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92877" y="5378420"/>
            <a:ext cx="2324424" cy="933580"/>
          </a:xfrm>
          <a:prstGeom prst="rect">
            <a:avLst/>
          </a:prstGeom>
        </p:spPr>
      </p:pic>
    </p:spTree>
    <p:extLst>
      <p:ext uri="{BB962C8B-B14F-4D97-AF65-F5344CB8AC3E}">
        <p14:creationId xmlns:p14="http://schemas.microsoft.com/office/powerpoint/2010/main" val="18713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725</Words>
  <Application>Microsoft Office PowerPoint</Application>
  <PresentationFormat>Widescreen</PresentationFormat>
  <Paragraphs>163</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Alan Hummel</cp:lastModifiedBy>
  <cp:revision>21</cp:revision>
  <dcterms:created xsi:type="dcterms:W3CDTF">2018-11-19T17:30:07Z</dcterms:created>
  <dcterms:modified xsi:type="dcterms:W3CDTF">2018-11-20T21:15:41Z</dcterms:modified>
</cp:coreProperties>
</file>