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2"/>
  </p:notesMasterIdLst>
  <p:handoutMasterIdLst>
    <p:handoutMasterId r:id="rId63"/>
  </p:handoutMasterIdLst>
  <p:sldIdLst>
    <p:sldId id="383" r:id="rId37"/>
    <p:sldId id="384" r:id="rId38"/>
    <p:sldId id="385" r:id="rId39"/>
    <p:sldId id="408" r:id="rId40"/>
    <p:sldId id="386" r:id="rId41"/>
    <p:sldId id="387" r:id="rId42"/>
    <p:sldId id="402" r:id="rId43"/>
    <p:sldId id="388" r:id="rId44"/>
    <p:sldId id="389" r:id="rId45"/>
    <p:sldId id="403" r:id="rId46"/>
    <p:sldId id="390" r:id="rId47"/>
    <p:sldId id="391" r:id="rId48"/>
    <p:sldId id="404" r:id="rId49"/>
    <p:sldId id="392" r:id="rId50"/>
    <p:sldId id="405" r:id="rId51"/>
    <p:sldId id="393" r:id="rId52"/>
    <p:sldId id="396" r:id="rId53"/>
    <p:sldId id="397" r:id="rId54"/>
    <p:sldId id="398" r:id="rId55"/>
    <p:sldId id="377" r:id="rId56"/>
    <p:sldId id="400" r:id="rId57"/>
    <p:sldId id="401" r:id="rId58"/>
    <p:sldId id="407" r:id="rId59"/>
    <p:sldId id="355" r:id="rId60"/>
    <p:sldId id="334" r:id="rId61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  <p14:sldId id="408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405"/>
            <p14:sldId id="393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2273" autoAdjust="0"/>
  </p:normalViewPr>
  <p:slideViewPr>
    <p:cSldViewPr showGuides="1">
      <p:cViewPr varScale="1">
        <p:scale>
          <a:sx n="74" d="100"/>
          <a:sy n="74" d="100"/>
        </p:scale>
        <p:origin x="78" y="3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29/09/2020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https://www.clipartmax.com/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84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lot of slides – mostly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29/09/2020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328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8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6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3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0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7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3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1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BFF"/>
                </a:solidFill>
              </a:rPr>
              <a:t>FoxToDos</a:t>
            </a:r>
            <a:endParaRPr lang="en-US" sz="1600" dirty="0">
              <a:solidFill>
                <a:srgbClr val="007BFF"/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FoxToDos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Forms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X# </a:t>
            </a:r>
            <a:r>
              <a:rPr lang="en-US"/>
              <a:t>from Scratch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Selje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#3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Yada</a:t>
            </a:r>
          </a:p>
          <a:p>
            <a:r>
              <a:rPr lang="en-US" dirty="0"/>
              <a:t>Yada</a:t>
            </a:r>
          </a:p>
          <a:p>
            <a:r>
              <a:rPr lang="en-US" dirty="0"/>
              <a:t>Yada</a:t>
            </a:r>
          </a:p>
        </p:txBody>
      </p:sp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External Libraries</a:t>
            </a:r>
          </a:p>
          <a:p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9AEAF4-5D8A-466B-8B1C-74A1E77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#4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47A7-A5E2-427A-A430-050B7EC194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Fox</a:t>
            </a:r>
          </a:p>
          <a:p>
            <a:r>
              <a:rPr lang="en-US" dirty="0"/>
              <a:t>Rocks</a:t>
            </a:r>
          </a:p>
        </p:txBody>
      </p:sp>
    </p:spTree>
    <p:extLst>
      <p:ext uri="{BB962C8B-B14F-4D97-AF65-F5344CB8AC3E}">
        <p14:creationId xmlns:p14="http://schemas.microsoft.com/office/powerpoint/2010/main" val="7615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Created an X# Application from scratch</a:t>
            </a:r>
          </a:p>
          <a:p>
            <a:r>
              <a:rPr lang="en-US" dirty="0"/>
              <a:t>Considerations when creating classes</a:t>
            </a:r>
          </a:p>
          <a:p>
            <a:r>
              <a:rPr lang="en-US" dirty="0"/>
              <a:t>Converting visual classes and forms to XAML</a:t>
            </a:r>
          </a:p>
          <a:p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Selje</a:t>
            </a:r>
            <a:br>
              <a:rPr lang="en-US" dirty="0"/>
            </a:br>
            <a:r>
              <a:rPr lang="en-US" dirty="0"/>
              <a:t>Salty Dog Solutions, LLC</a:t>
            </a:r>
            <a:br>
              <a:rPr lang="en-US" dirty="0"/>
            </a:br>
            <a:r>
              <a:rPr lang="en-US" dirty="0" err="1"/>
              <a:t>Eric@SaltyDogLLC</a:t>
            </a:r>
            <a:br>
              <a:rPr lang="en-US" dirty="0"/>
            </a:br>
            <a:r>
              <a:rPr lang="en-US" dirty="0"/>
              <a:t>www.SaltyDogLLC.com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FDF34-F8C3-4D4F-95A3-33F2736D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Selje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FoxPro Dev from way back</a:t>
            </a:r>
          </a:p>
          <a:p>
            <a:r>
              <a:rPr lang="en-US" dirty="0"/>
              <a:t>Programming is my first love</a:t>
            </a:r>
          </a:p>
          <a:p>
            <a:r>
              <a:rPr lang="en-US" dirty="0"/>
              <a:t>Currently IT Security Officer for the U.S. Courts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F8AB380-C455-4132-8120-4BEAA78A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69" y="457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D4E7A6-486A-461E-9A4E-FDEB204E8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52600"/>
            <a:ext cx="10285413" cy="23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BDFCB7-145C-48C0-8BF1-020E0F735E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86926"/>
            <a:ext cx="9328768" cy="511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A28B-E541-48F7-87A6-115545A88906}"/>
              </a:ext>
            </a:extLst>
          </p:cNvPr>
          <p:cNvSpPr txBox="1"/>
          <p:nvPr/>
        </p:nvSpPr>
        <p:spPr>
          <a:xfrm>
            <a:off x="4113212" y="2349062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 the end of this session you should have a solid understanding of what it takes to create an X# application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Take a look at our sample FoxPro application</a:t>
            </a:r>
          </a:p>
          <a:p>
            <a:r>
              <a:rPr lang="en-US" dirty="0"/>
              <a:t>Create a new X# solution in Visual Studio</a:t>
            </a:r>
          </a:p>
          <a:p>
            <a:r>
              <a:rPr lang="en-US" dirty="0"/>
              <a:t>Write and test our business objects</a:t>
            </a:r>
          </a:p>
          <a:p>
            <a:r>
              <a:rPr lang="en-US" dirty="0"/>
              <a:t>Create a XAML form</a:t>
            </a:r>
          </a:p>
          <a:p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our Starting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664F-4C2C-4690-BBF4-2158BB0C1FD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US" dirty="0"/>
              <a:t>All the code 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90D-C122-4455-AE5C-4D8E92725A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X# Solution in VS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#2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Blah</a:t>
            </a:r>
          </a:p>
          <a:p>
            <a:r>
              <a:rPr lang="en-US" dirty="0"/>
              <a:t>Blah</a:t>
            </a:r>
          </a:p>
          <a:p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398</Words>
  <Application>Microsoft Office PowerPoint</Application>
  <PresentationFormat>Custom</PresentationFormat>
  <Paragraphs>120</Paragraphs>
  <Slides>25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Century Gothic</vt:lpstr>
      <vt:lpstr>Wingdings 2</vt:lpstr>
      <vt:lpstr>SWFox</vt:lpstr>
      <vt:lpstr>X# from Scratch</vt:lpstr>
      <vt:lpstr>Eric Selje</vt:lpstr>
      <vt:lpstr>Goal!</vt:lpstr>
      <vt:lpstr>Agenda</vt:lpstr>
      <vt:lpstr>FoxToDos</vt:lpstr>
      <vt:lpstr>Here’s our Starting Point</vt:lpstr>
      <vt:lpstr>More Stuff</vt:lpstr>
      <vt:lpstr>Creating the X# Solution in VS</vt:lpstr>
      <vt:lpstr>Agenda #2 Title</vt:lpstr>
      <vt:lpstr>More Stuff</vt:lpstr>
      <vt:lpstr>Forms</vt:lpstr>
      <vt:lpstr>Agenda #3 Title</vt:lpstr>
      <vt:lpstr>More Stuff</vt:lpstr>
      <vt:lpstr>More</vt:lpstr>
      <vt:lpstr>More Stuff</vt:lpstr>
      <vt:lpstr>Agenda #4 Title</vt:lpstr>
      <vt:lpstr>Summary</vt:lpstr>
      <vt:lpstr>What You Learned Today</vt:lpstr>
      <vt:lpstr>Eric Selje Salty Dog Solutions, LLC Eric@SaltyDogLLC www.SaltyDogLLC.com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2020-09-29T17:40:52Z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