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36"/>
  </p:sldMasterIdLst>
  <p:notesMasterIdLst>
    <p:notesMasterId r:id="rId61"/>
  </p:notesMasterIdLst>
  <p:handoutMasterIdLst>
    <p:handoutMasterId r:id="rId62"/>
  </p:handoutMasterIdLst>
  <p:sldIdLst>
    <p:sldId id="383" r:id="rId37"/>
    <p:sldId id="384" r:id="rId38"/>
    <p:sldId id="385" r:id="rId39"/>
    <p:sldId id="386" r:id="rId40"/>
    <p:sldId id="387" r:id="rId41"/>
    <p:sldId id="402" r:id="rId42"/>
    <p:sldId id="388" r:id="rId43"/>
    <p:sldId id="389" r:id="rId44"/>
    <p:sldId id="403" r:id="rId45"/>
    <p:sldId id="390" r:id="rId46"/>
    <p:sldId id="391" r:id="rId47"/>
    <p:sldId id="404" r:id="rId48"/>
    <p:sldId id="392" r:id="rId49"/>
    <p:sldId id="393" r:id="rId50"/>
    <p:sldId id="405" r:id="rId51"/>
    <p:sldId id="396" r:id="rId52"/>
    <p:sldId id="397" r:id="rId53"/>
    <p:sldId id="398" r:id="rId54"/>
    <p:sldId id="377" r:id="rId55"/>
    <p:sldId id="400" r:id="rId56"/>
    <p:sldId id="401" r:id="rId57"/>
    <p:sldId id="407" r:id="rId58"/>
    <p:sldId id="355" r:id="rId59"/>
    <p:sldId id="334" r:id="rId60"/>
  </p:sldIdLst>
  <p:sldSz cx="12188825" cy="6858000"/>
  <p:notesSz cx="9101138" cy="6858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BBE6CB-4989-42C9-AAE0-6FC6CB15F578}">
          <p14:sldIdLst>
            <p14:sldId id="383"/>
            <p14:sldId id="384"/>
            <p14:sldId id="385"/>
          </p14:sldIdLst>
        </p14:section>
        <p14:section name="Agenda Item #1" id="{B6CC72F0-8A07-4111-80B3-8A0A4B51CBCC}">
          <p14:sldIdLst>
            <p14:sldId id="386"/>
            <p14:sldId id="387"/>
            <p14:sldId id="402"/>
          </p14:sldIdLst>
        </p14:section>
        <p14:section name="Agenda Item #2" id="{34E34419-7587-40D1-9FF6-F7D111616252}">
          <p14:sldIdLst>
            <p14:sldId id="388"/>
            <p14:sldId id="389"/>
            <p14:sldId id="403"/>
          </p14:sldIdLst>
        </p14:section>
        <p14:section name="Agenda Item #3" id="{940281F3-A0C7-47C5-A1A0-149C6BB39AFB}">
          <p14:sldIdLst>
            <p14:sldId id="390"/>
            <p14:sldId id="391"/>
            <p14:sldId id="404"/>
          </p14:sldIdLst>
        </p14:section>
        <p14:section name="Agenda Item #4" id="{9D97F36B-1E0A-47A7-9A6C-D0E15C04EC2C}">
          <p14:sldIdLst>
            <p14:sldId id="392"/>
            <p14:sldId id="393"/>
            <p14:sldId id="405"/>
          </p14:sldIdLst>
        </p14:section>
        <p14:section name="Agenda Item #5" id="{07EA3D7F-A661-4FC1-98A4-93F3E6E3A2F4}">
          <p14:sldIdLst/>
        </p14:section>
        <p14:section name="Summary" id="{8E0BE18E-BFF4-4D7D-AA64-F0A34D1CA452}">
          <p14:sldIdLst>
            <p14:sldId id="396"/>
            <p14:sldId id="397"/>
            <p14:sldId id="398"/>
            <p14:sldId id="377"/>
          </p14:sldIdLst>
        </p14:section>
        <p14:section name="Bonus Slides" id="{6A18978F-6F5F-422C-82AE-14FD77344017}">
          <p14:sldIdLst>
            <p14:sldId id="400"/>
            <p14:sldId id="401"/>
            <p14:sldId id="407"/>
          </p14:sldIdLst>
        </p14:section>
        <p14:section name="The End" id="{5B32C182-C37C-4F8B-A200-2D5CCD11C7D4}">
          <p14:sldIdLst>
            <p14:sldId id="355"/>
          </p14:sldIdLst>
        </p14:section>
        <p14:section name="Hidden Stuff" id="{AF8B2BE3-148D-45E5-8A49-A50B622118EA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2FF"/>
    <a:srgbClr val="007AFF"/>
    <a:srgbClr val="414E77"/>
    <a:srgbClr val="007BFF"/>
    <a:srgbClr val="EA772A"/>
    <a:srgbClr val="D98049"/>
    <a:srgbClr val="858FB9"/>
    <a:srgbClr val="929BC0"/>
    <a:srgbClr val="9BA3C5"/>
    <a:srgbClr val="A5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2273" autoAdjust="0"/>
  </p:normalViewPr>
  <p:slideViewPr>
    <p:cSldViewPr showGuides="1">
      <p:cViewPr varScale="1">
        <p:scale>
          <a:sx n="61" d="100"/>
          <a:sy n="61" d="100"/>
        </p:scale>
        <p:origin x="96" y="30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1860" y="84"/>
      </p:cViewPr>
      <p:guideLst>
        <p:guide orient="horz" pos="2160"/>
        <p:guide pos="28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AF1FCD-5B2D-45CF-A6D4-0F3F74FBD606}" type="datetime1">
              <a:rPr lang="en-GB" smtClean="0">
                <a:solidFill>
                  <a:schemeClr val="tx2"/>
                </a:solidFill>
              </a:rPr>
              <a:t>19/09/2020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F82CE1-C859-40EE-9EB2-765AABAEDB14}" type="datetime1">
              <a:rPr lang="en-GB" noProof="0" smtClean="0"/>
              <a:t>19/09/2020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5704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0114" y="3257550"/>
            <a:ext cx="728091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19/09/2020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477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3" Type="http://schemas.openxmlformats.org/officeDocument/2006/relationships/customXml" Target="../../customXml/item29.xml"/><Relationship Id="rId7" Type="http://schemas.openxmlformats.org/officeDocument/2006/relationships/slide" Target="../slides/slide10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7.xml"/><Relationship Id="rId6" Type="http://schemas.openxmlformats.org/officeDocument/2006/relationships/slide" Target="../slides/slide4.xml"/><Relationship Id="rId5" Type="http://schemas.openxmlformats.org/officeDocument/2006/relationships/slide" Target="../slides/slide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3" Type="http://schemas.openxmlformats.org/officeDocument/2006/relationships/customXml" Target="../../customXml/item32.xml"/><Relationship Id="rId7" Type="http://schemas.openxmlformats.org/officeDocument/2006/relationships/slide" Target="../slides/slide10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0.xml"/><Relationship Id="rId6" Type="http://schemas.openxmlformats.org/officeDocument/2006/relationships/slide" Target="../slides/slide4.xml"/><Relationship Id="rId5" Type="http://schemas.openxmlformats.org/officeDocument/2006/relationships/slide" Target="../slides/slide7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3" Type="http://schemas.openxmlformats.org/officeDocument/2006/relationships/customXml" Target="../../customXml/item35.xml"/><Relationship Id="rId7" Type="http://schemas.openxmlformats.org/officeDocument/2006/relationships/slide" Target="../slides/slide10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33.xml"/><Relationship Id="rId6" Type="http://schemas.openxmlformats.org/officeDocument/2006/relationships/slide" Target="../slides/slide4.xml"/><Relationship Id="rId5" Type="http://schemas.openxmlformats.org/officeDocument/2006/relationships/slide" Target="../slides/slide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../slides/slide1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3" Type="http://schemas.openxmlformats.org/officeDocument/2006/relationships/customXml" Target="../../customXml/item14.xml"/><Relationship Id="rId7" Type="http://schemas.openxmlformats.org/officeDocument/2006/relationships/slide" Target="../slides/slide10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6" Type="http://schemas.openxmlformats.org/officeDocument/2006/relationships/slide" Target="../slides/slide4.xml"/><Relationship Id="rId5" Type="http://schemas.openxmlformats.org/officeDocument/2006/relationships/slide" Target="../slides/slide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3" Type="http://schemas.openxmlformats.org/officeDocument/2006/relationships/customXml" Target="../../customXml/item17.xml"/><Relationship Id="rId7" Type="http://schemas.openxmlformats.org/officeDocument/2006/relationships/slide" Target="../slides/slide10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slide" Target="../slides/slide4.xml"/><Relationship Id="rId5" Type="http://schemas.openxmlformats.org/officeDocument/2006/relationships/slide" Target="../slides/slide7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3" Type="http://schemas.openxmlformats.org/officeDocument/2006/relationships/customXml" Target="../../customXml/item20.xml"/><Relationship Id="rId7" Type="http://schemas.openxmlformats.org/officeDocument/2006/relationships/slide" Target="../slides/slide10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slide" Target="../slides/slide4.xml"/><Relationship Id="rId5" Type="http://schemas.openxmlformats.org/officeDocument/2006/relationships/slide" Target="../slides/slide7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3" Type="http://schemas.openxmlformats.org/officeDocument/2006/relationships/customXml" Target="../../customXml/item23.xml"/><Relationship Id="rId7" Type="http://schemas.openxmlformats.org/officeDocument/2006/relationships/slide" Target="../slides/slide10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1.xml"/><Relationship Id="rId6" Type="http://schemas.openxmlformats.org/officeDocument/2006/relationships/slide" Target="../slides/slide4.xml"/><Relationship Id="rId5" Type="http://schemas.openxmlformats.org/officeDocument/2006/relationships/slide" Target="../slides/slide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3" Type="http://schemas.openxmlformats.org/officeDocument/2006/relationships/customXml" Target="../../customXml/item26.xml"/><Relationship Id="rId7" Type="http://schemas.openxmlformats.org/officeDocument/2006/relationships/slide" Target="../slides/slide10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4.xml"/><Relationship Id="rId6" Type="http://schemas.openxmlformats.org/officeDocument/2006/relationships/slide" Target="../slides/slide4.xml"/><Relationship Id="rId5" Type="http://schemas.openxmlformats.org/officeDocument/2006/relationships/slide" Target="../slides/slide7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32004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3282244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336408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457202"/>
            <a:ext cx="7008574" cy="2666998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125" y="3733798"/>
            <a:ext cx="7008574" cy="185361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830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7088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2152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4256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B0BD3C3-C629-439D-BC6C-7E21A375AD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6C2068-19CD-4200-BAED-A250E7119B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BE47820D-0CDD-4FF1-8DE0-18A4DA8C147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83013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#3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A4404C6-C79F-4B3F-8C62-AD79D57D92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3E6A9CB-47CC-4407-9567-41D83DF704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3ECBAD66-3C3B-4105-BD3B-10E8FC55AFC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5B8010E-FEA7-48B0-9B08-A452A87970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E954A45-9244-47FB-BBF0-300CDAE4BC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6B727769-193C-4883-9311-176CD7E3E832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hank-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4E552-1C7D-4F9B-BA9A-7B9CCD9B8154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72439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806243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888088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125" y="1981201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40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Name &amp; Contact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90125" y="5257798"/>
            <a:ext cx="7008574" cy="6858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dirty="0"/>
              <a:t>Please fill out your evaluation.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3934EC-8BEE-42BE-BCF5-1D32DE917333}"/>
              </a:ext>
            </a:extLst>
          </p:cNvPr>
          <p:cNvSpPr txBox="1">
            <a:spLocks/>
          </p:cNvSpPr>
          <p:nvPr userDrawn="1"/>
        </p:nvSpPr>
        <p:spPr>
          <a:xfrm>
            <a:off x="1877316" y="304795"/>
            <a:ext cx="8434192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Thank-You!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7A0303-9F7E-429E-B82C-73477F8BA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6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nu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FE4EF7-5F1C-4578-A1E9-E2360F68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4" y="1447800"/>
            <a:ext cx="9677399" cy="4571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41148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A3BBB-1A78-4CA1-BAC8-CFAC9A7D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95F57123-2500-4BB4-AD73-BCA0692BE4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AA1E6F-8DD4-4C99-B6E4-E2A8AF792625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D82FF-E919-46AB-87F1-814F77685059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5C920-7C1C-4722-87A6-E1C4CEC50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7E0AEA-76F1-4A7C-B95B-D89B47CB57AB}"/>
              </a:ext>
            </a:extLst>
          </p:cNvPr>
          <p:cNvSpPr/>
          <p:nvPr userDrawn="1"/>
        </p:nvSpPr>
        <p:spPr>
          <a:xfrm>
            <a:off x="-3176" y="6425473"/>
            <a:ext cx="12188824" cy="43252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B38E-D76F-419D-95B1-650B804F1573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6C81A-5666-4FCC-824F-CF554595A61E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332111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413955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4958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1588913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248E8-1FA9-417F-8B76-833AE802A4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#1</a:t>
            </a: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085E1A2-AB21-4CDD-B94B-8A28C377BD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4165D537-7301-4605-A885-B3F0CC43990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355D656-3A71-4691-913B-8D80E74788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720EC496-A25B-4130-B585-EEBD777F591B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75195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#3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63DC7D0-7111-4FE2-A6FF-3FB9BEF0ED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725B2195-0B64-43EC-93F8-0E7948002EBE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#4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C6004F62-3D64-4C19-8C55-1BEBD659AC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7DB0BC71-E509-41F3-92FC-C94D8464059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6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3FCF6-5E85-4AAB-A056-2F887AB51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6136745-51EE-4927-87F0-436C5B135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#1</a:t>
            </a: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033F6A5-0FFF-4FF7-8A24-93680E5CA6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13DDA10-3495-4E45-B4FE-D9F577008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359033C0-7A25-4BFF-AC7C-E2B089B4EAC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1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9" name="Picture 8">
            <a:hlinkClick r:id="rId18" action="ppaction://hlinksldjump"/>
            <a:extLst>
              <a:ext uri="{FF2B5EF4-FFF2-40B4-BE49-F238E27FC236}">
                <a16:creationId xmlns:a16="http://schemas.microsoft.com/office/drawing/2014/main" id="{EE693225-1342-4C1C-BEB7-FC933041437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01" r:id="rId13"/>
    <p:sldLayoutId id="2147483702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218987" rtl="0" eaLnBrk="1" latinLnBrk="0" hangingPunct="1">
        <a:lnSpc>
          <a:spcPct val="100000"/>
        </a:lnSpc>
        <a:spcBef>
          <a:spcPts val="1866"/>
        </a:spcBef>
        <a:buSzPct val="90000"/>
        <a:buFont typeface="Wingdings 2" panose="05020102010507070707" pitchFamily="18" charset="2"/>
        <a:buChar char="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1066"/>
        </a:spcBef>
        <a:buSzPct val="70000"/>
        <a:buFont typeface="Century Gothic" panose="020B0502020202020204" pitchFamily="34" charset="0"/>
        <a:buChar char="♦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Century Gothic" panose="020B0502020202020204" pitchFamily="34" charset="0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747FE-A305-46DB-85E4-48B528D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X# </a:t>
            </a:r>
            <a:r>
              <a:rPr lang="en-US"/>
              <a:t>from Scratch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C7EF910-D56A-4F0E-B025-4DA186C5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Selje</a:t>
            </a:r>
          </a:p>
        </p:txBody>
      </p:sp>
    </p:spTree>
    <p:extLst>
      <p:ext uri="{BB962C8B-B14F-4D97-AF65-F5344CB8AC3E}">
        <p14:creationId xmlns:p14="http://schemas.microsoft.com/office/powerpoint/2010/main" val="23397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8A0-29E9-4A44-A556-8027E8160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Heading for Agenda Item #3</a:t>
            </a:r>
          </a:p>
        </p:txBody>
      </p:sp>
    </p:spTree>
    <p:extLst>
      <p:ext uri="{BB962C8B-B14F-4D97-AF65-F5344CB8AC3E}">
        <p14:creationId xmlns:p14="http://schemas.microsoft.com/office/powerpoint/2010/main" val="20719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BECE06-B118-4DF6-9335-BBCA11F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#3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C242EA-8C1C-497A-BC18-E9F052AB8E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Yada</a:t>
            </a:r>
          </a:p>
          <a:p>
            <a:r>
              <a:rPr lang="en-US" dirty="0"/>
              <a:t>Yada</a:t>
            </a:r>
          </a:p>
          <a:p>
            <a:r>
              <a:rPr lang="en-US" dirty="0"/>
              <a:t>Yada</a:t>
            </a:r>
          </a:p>
        </p:txBody>
      </p:sp>
    </p:spTree>
    <p:extLst>
      <p:ext uri="{BB962C8B-B14F-4D97-AF65-F5344CB8AC3E}">
        <p14:creationId xmlns:p14="http://schemas.microsoft.com/office/powerpoint/2010/main" val="28671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0A71-F76E-4139-88E2-72538CD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9D73-20B9-4B88-A9E2-F469622EBF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AE2-579D-4DF9-9A47-6440ECE5E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Heading for Agenda Item #4</a:t>
            </a:r>
          </a:p>
        </p:txBody>
      </p:sp>
    </p:spTree>
    <p:extLst>
      <p:ext uri="{BB962C8B-B14F-4D97-AF65-F5344CB8AC3E}">
        <p14:creationId xmlns:p14="http://schemas.microsoft.com/office/powerpoint/2010/main" val="17506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9AEAF4-5D8A-466B-8B1C-74A1E77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#4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F47A7-A5E2-427A-A430-050B7EC194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Fox</a:t>
            </a:r>
          </a:p>
          <a:p>
            <a:r>
              <a:rPr lang="en-US" dirty="0"/>
              <a:t>Rocks</a:t>
            </a:r>
          </a:p>
        </p:txBody>
      </p:sp>
    </p:spTree>
    <p:extLst>
      <p:ext uri="{BB962C8B-B14F-4D97-AF65-F5344CB8AC3E}">
        <p14:creationId xmlns:p14="http://schemas.microsoft.com/office/powerpoint/2010/main" val="7615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7CEF-8F02-43EC-95BD-884EAD3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5160-728C-4917-B793-AA0877336D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F2F8-AB85-4F9C-A292-04A22C585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06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C79B9F-116A-4370-9702-B5EBDEC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Learned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4BB3-4E84-4133-A4C9-335F711E4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US" dirty="0"/>
              <a:t>Recap your Agenda items</a:t>
            </a:r>
          </a:p>
          <a:p>
            <a:r>
              <a:rPr lang="en-US" dirty="0"/>
              <a:t>Blah, blah, blah</a:t>
            </a:r>
          </a:p>
          <a:p>
            <a:r>
              <a:rPr lang="en-US" dirty="0"/>
              <a:t>Yada, yada, yada</a:t>
            </a:r>
          </a:p>
          <a:p>
            <a:r>
              <a:rPr lang="en-US" dirty="0"/>
              <a:t>Fox Rocks…</a:t>
            </a:r>
          </a:p>
          <a:p>
            <a:r>
              <a:rPr lang="en-US" dirty="0"/>
              <a:t>…And so do you!</a:t>
            </a:r>
          </a:p>
        </p:txBody>
      </p:sp>
    </p:spTree>
    <p:extLst>
      <p:ext uri="{BB962C8B-B14F-4D97-AF65-F5344CB8AC3E}">
        <p14:creationId xmlns:p14="http://schemas.microsoft.com/office/powerpoint/2010/main" val="26533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C866F-EFAC-46BA-904A-D52904C9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Email Address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FDF34-F8C3-4D4F-95A3-33F2736D6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9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0BBE92-AA68-482B-A6E7-BA8CBE68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Speaker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C939-36E8-4567-A94D-BC386F35EF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US" dirty="0"/>
              <a:t>Bio goes here</a:t>
            </a:r>
          </a:p>
          <a:p>
            <a:r>
              <a:rPr lang="en-US" dirty="0"/>
              <a:t>Use the “Content no tabs” slide layout for a single column</a:t>
            </a:r>
          </a:p>
          <a:p>
            <a:r>
              <a:rPr lang="en-US" dirty="0"/>
              <a:t>Use the “Content no tabs – 2 columns” slide layout for 2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5CD-8FB4-497D-91AF-3E376104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Info</a:t>
            </a:r>
          </a:p>
        </p:txBody>
      </p:sp>
    </p:spTree>
    <p:extLst>
      <p:ext uri="{BB962C8B-B14F-4D97-AF65-F5344CB8AC3E}">
        <p14:creationId xmlns:p14="http://schemas.microsoft.com/office/powerpoint/2010/main" val="33728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E01CB-F4A1-4B01-A49C-6E57454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order now…</a:t>
            </a:r>
          </a:p>
          <a:p>
            <a:pPr lvl="1"/>
            <a:r>
              <a:rPr lang="en-US" dirty="0"/>
              <a:t>You’ll get double the product!</a:t>
            </a:r>
          </a:p>
          <a:p>
            <a:pPr lvl="1"/>
            <a:r>
              <a:rPr lang="en-US" dirty="0"/>
              <a:t>And the shipping is free!</a:t>
            </a:r>
          </a:p>
          <a:p>
            <a:r>
              <a:rPr lang="en-US" dirty="0"/>
              <a:t>The logo at the bottom hyperlinks back to the “Thank-You” slide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A38E5-4A77-4425-A8D8-A6D7E700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… There’s more</a:t>
            </a:r>
          </a:p>
        </p:txBody>
      </p:sp>
    </p:spTree>
    <p:extLst>
      <p:ext uri="{BB962C8B-B14F-4D97-AF65-F5344CB8AC3E}">
        <p14:creationId xmlns:p14="http://schemas.microsoft.com/office/powerpoint/2010/main" val="9985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2E986-4A44-4100-8713-C8C8CCCD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B177BF-2DE9-435D-B825-AC82EE2F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</p:spTree>
    <p:extLst>
      <p:ext uri="{BB962C8B-B14F-4D97-AF65-F5344CB8AC3E}">
        <p14:creationId xmlns:p14="http://schemas.microsoft.com/office/powerpoint/2010/main" val="6501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0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9A883116-3CB4-4653-8856-5BBCF0826364}"/>
              </a:ext>
            </a:extLst>
          </p:cNvPr>
          <p:cNvSpPr txBox="1"/>
          <p:nvPr/>
        </p:nvSpPr>
        <p:spPr>
          <a:xfrm>
            <a:off x="8456612" y="4494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70B806-C50D-43E6-9D5B-1D644AF63C0C}"/>
              </a:ext>
            </a:extLst>
          </p:cNvPr>
          <p:cNvSpPr txBox="1"/>
          <p:nvPr/>
        </p:nvSpPr>
        <p:spPr>
          <a:xfrm>
            <a:off x="84566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F60D47-8621-45AB-92B7-9D3066E50410}"/>
              </a:ext>
            </a:extLst>
          </p:cNvPr>
          <p:cNvSpPr txBox="1"/>
          <p:nvPr/>
        </p:nvSpPr>
        <p:spPr>
          <a:xfrm>
            <a:off x="84566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200A6-0323-48C3-B97D-3A6E80134C68}"/>
              </a:ext>
            </a:extLst>
          </p:cNvPr>
          <p:cNvSpPr txBox="1"/>
          <p:nvPr/>
        </p:nvSpPr>
        <p:spPr>
          <a:xfrm>
            <a:off x="84566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1F3480-A29F-4172-B23A-C5498C178EEB}"/>
              </a:ext>
            </a:extLst>
          </p:cNvPr>
          <p:cNvSpPr txBox="1"/>
          <p:nvPr/>
        </p:nvSpPr>
        <p:spPr>
          <a:xfrm>
            <a:off x="84566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FDDCD0-1C32-4003-ABC6-69C301D3BDE4}"/>
              </a:ext>
            </a:extLst>
          </p:cNvPr>
          <p:cNvSpPr txBox="1"/>
          <p:nvPr/>
        </p:nvSpPr>
        <p:spPr>
          <a:xfrm>
            <a:off x="84566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298E0F-93AA-4790-A837-ADCFE984AF19}"/>
              </a:ext>
            </a:extLst>
          </p:cNvPr>
          <p:cNvSpPr txBox="1"/>
          <p:nvPr/>
        </p:nvSpPr>
        <p:spPr>
          <a:xfrm>
            <a:off x="84566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9472C4-4F6B-4CAD-9C60-12950857FDB9}"/>
              </a:ext>
            </a:extLst>
          </p:cNvPr>
          <p:cNvSpPr txBox="1"/>
          <p:nvPr/>
        </p:nvSpPr>
        <p:spPr>
          <a:xfrm>
            <a:off x="84566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352A88-E0DC-4EA8-AE74-48BA9292119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E9F908-A306-4DBC-A1B0-88BA87540CC2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7B8F59-C3E7-4EE5-B1DC-B8074DBF022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B3E9B9-ADEB-47B4-B450-906A6E06ADAE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2158A-28C0-462C-AF3C-6EB0A5DC3A6C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4A657C-A5EE-4BD6-B2F1-082F5A8B6E3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3D413-6A32-4CE4-8BB0-EDC4955E48D5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06D6C13-881E-4BB0-9AF5-308A6EA0BAF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B0A9F-EAB0-45E4-9EB3-029373A9B398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9BEABF-99DB-45A6-BD38-3F84E1ED06E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454A67-542B-4FDB-ABAF-4DF9B9884895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72421C-A5AF-452E-A765-9B2F8DB4A711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3B61B9-2078-43CE-8CC6-870D6BE498E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B23E02-C7EE-4E52-AD96-DF8C3489458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0C31DC-2486-4D96-8B5D-A2C3181CFE0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A5F5AF-BD20-4729-9112-3A65542205B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E4A74C-C05D-46B6-9175-A64668085182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0B5CEB-F5EA-43F1-830D-5540BEBA345B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278024-1C0A-4045-AC94-F89FAD58E069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C5FC-FE91-4013-827B-45D700648DE3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1CA83D-4E1C-46D0-B719-04CB648A7F7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8D8B70-966D-4F6F-82AE-5EE409FDFF00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C48D24-85B1-4FFE-B132-E86575423AAF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412B05-9010-4757-859C-A39DE87FE25A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CA05AD-AB03-4E4E-8A83-5BE764E7F1A5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C10710-327E-48F3-903D-E276B59EE3CE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2F5F08-15F7-4C1D-98A9-C85BBEB1AA1D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0CEF84-A005-483D-A15B-79A65035269C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A03B9D-F128-49CD-AF97-C5FBFAB3AFBF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346B7-5B9D-4D18-943D-32270231F154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6DD691-EB3D-4F72-8C77-F50455FE5B4E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F06EBA-788C-43B2-8596-5E4818A6C7E9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10CFAE-0A0D-4181-8F86-596062DA6C94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9F3E6F-1F0F-46FB-9205-957614FB32FD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35497-F8B4-4A9D-B04C-93B778872588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14536-B58D-4D7D-95BB-459780CCA96F}"/>
              </a:ext>
            </a:extLst>
          </p:cNvPr>
          <p:cNvSpPr txBox="1"/>
          <p:nvPr/>
        </p:nvSpPr>
        <p:spPr>
          <a:xfrm>
            <a:off x="83042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Individual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59F86B-761E-400A-9348-6A9640016E62}"/>
              </a:ext>
            </a:extLst>
          </p:cNvPr>
          <p:cNvSpPr txBox="1"/>
          <p:nvPr/>
        </p:nvSpPr>
        <p:spPr>
          <a:xfrm>
            <a:off x="102854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Stacked</a:t>
            </a:r>
          </a:p>
        </p:txBody>
      </p:sp>
    </p:spTree>
    <p:extLst>
      <p:ext uri="{BB962C8B-B14F-4D97-AF65-F5344CB8AC3E}">
        <p14:creationId xmlns:p14="http://schemas.microsoft.com/office/powerpoint/2010/main" val="32739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67" grpId="0"/>
      <p:bldP spid="3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A40ED6-CFA1-4759-8702-9ED35170F68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US" dirty="0"/>
              <a:t>This is your first agenda item</a:t>
            </a:r>
          </a:p>
          <a:p>
            <a:r>
              <a:rPr lang="en-US" dirty="0"/>
              <a:t>This is your second agenda item</a:t>
            </a:r>
          </a:p>
          <a:p>
            <a:r>
              <a:rPr lang="en-US" dirty="0"/>
              <a:t>This is your third agenda item</a:t>
            </a:r>
          </a:p>
          <a:p>
            <a:r>
              <a:rPr lang="en-US" dirty="0"/>
              <a:t>This is your fourth agenda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635A7-E1B4-4D29-ACCF-1B9B44E13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Heading for Agenda Item #1</a:t>
            </a:r>
          </a:p>
        </p:txBody>
      </p:sp>
    </p:spTree>
    <p:extLst>
      <p:ext uri="{BB962C8B-B14F-4D97-AF65-F5344CB8AC3E}">
        <p14:creationId xmlns:p14="http://schemas.microsoft.com/office/powerpoint/2010/main" val="33970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51E33-F15A-4058-A3AE-FF365FCA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#1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A664F-4C2C-4690-BBF4-2158BB0C1FD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US" dirty="0"/>
              <a:t>FYI, the logo at the bottom hyperlinks to the “In Summary” section slide</a:t>
            </a:r>
          </a:p>
          <a:p>
            <a:r>
              <a:rPr lang="en-US" dirty="0"/>
              <a:t>Each Agenda Item in the bar on the left hyperlinks to the corresponding Section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403-470C-4BAD-854A-20B4A7ED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90D-C122-4455-AE5C-4D8E92725A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1663-0E26-4E33-8C7F-4D0A34916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Heading for Agenda Item #2</a:t>
            </a:r>
          </a:p>
        </p:txBody>
      </p:sp>
    </p:spTree>
    <p:extLst>
      <p:ext uri="{BB962C8B-B14F-4D97-AF65-F5344CB8AC3E}">
        <p14:creationId xmlns:p14="http://schemas.microsoft.com/office/powerpoint/2010/main" val="38693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867D9-D1FF-4176-8B4C-D8719347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#2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391EA-1ECC-4EAD-872E-A027BC9E67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Blah</a:t>
            </a:r>
          </a:p>
          <a:p>
            <a:r>
              <a:rPr lang="en-US" dirty="0"/>
              <a:t>Blah</a:t>
            </a:r>
          </a:p>
          <a:p>
            <a:r>
              <a:rPr lang="en-US" dirty="0"/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19907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0393-7C15-4BD5-B1D2-F6E30724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287B-C391-4226-BFE8-BB62E96A78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Fox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2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8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4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5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7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0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5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4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5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7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24248713-04D9-4B55-9B64-290315285C6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64DEF83-831D-41CA-B887-8B4678D843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F220CCF-993E-43A0-9212-BB380CAF816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8627265-8428-4117-A97B-61BC0B24BAE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6026F5C-553B-4AEF-A946-FF60FDFF769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81EC6C6-313F-4420-95BE-F0E8567B407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66239DD-0B2D-408A-BBA0-1CA7E59810A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F3822C3-EEBF-463B-A843-8264A05022F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CA1E08C-925C-4F09-8122-887C405DAD0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C9D7982-E449-4E88-B30D-029D8CC3261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CC5A912-861C-4DE5-A79D-195E5086349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525C38F-E3F5-4F86-AA79-5F0615D9202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1C273FD-24F9-45CA-B498-6393D3AA6D7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03D5DC7-4616-43D3-84A1-089DFA00F45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2561CD2-555C-498E-8707-E7E0AC23D6F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3671B56-5AB6-40D1-9748-16D9AEAD096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BFC68A0-F33C-4D0A-8B07-0BF6B29C698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F5A8671-688F-418F-87AD-EBAB911812B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6D5947B-D538-4E10-AB7C-984491B58DE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37E7FF5-D44D-41C7-A85C-ED0B35DB1B5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33E8427-525B-443B-BDB2-D61569B9E8D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24F15E0-202D-4292-9536-B4298F98D69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C519524-8703-4E59-AB9B-4A5A7263BA0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9624944-4F3E-45E8-8829-37C8DAF5468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ACA768D-D3F6-4A15-AE55-87B86B85F15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5FBB92F-9753-43F3-AE00-0E261CE62CA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8F86DD1-857D-4AA1-B615-777BBB99609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449BAC2-0751-46E4-958E-F0D2B9AA69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BE992AB-AC79-4CFA-8E4D-01B8E612C59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DCE84C0-C49E-43FD-B3E0-95EA30D6B55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7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F8B7C765-2F36-4486-9DE5-D0E485AFE8E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93E3EFA-D9D3-4448-BC21-BB615615836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VirtualFoxFest Template_4_Sections</Template>
  <TotalTime>0</TotalTime>
  <Words>397</Words>
  <Application>Microsoft Office PowerPoint</Application>
  <PresentationFormat>Custom</PresentationFormat>
  <Paragraphs>110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Century Gothic</vt:lpstr>
      <vt:lpstr>Wingdings 2</vt:lpstr>
      <vt:lpstr>SWFox</vt:lpstr>
      <vt:lpstr>X# from Scratch</vt:lpstr>
      <vt:lpstr>Speaker Name</vt:lpstr>
      <vt:lpstr>Agenda</vt:lpstr>
      <vt:lpstr>Section Heading for Agenda Item #1</vt:lpstr>
      <vt:lpstr>Agenda #1 Title</vt:lpstr>
      <vt:lpstr>More Stuff</vt:lpstr>
      <vt:lpstr>Section Heading for Agenda Item #2</vt:lpstr>
      <vt:lpstr>Agenda #2 Title</vt:lpstr>
      <vt:lpstr>More Stuff</vt:lpstr>
      <vt:lpstr>Section Heading for Agenda Item #3</vt:lpstr>
      <vt:lpstr>Agenda #3 Title</vt:lpstr>
      <vt:lpstr>More Stuff</vt:lpstr>
      <vt:lpstr>Section Heading for Agenda Item #4</vt:lpstr>
      <vt:lpstr>Agenda #4 Title</vt:lpstr>
      <vt:lpstr>More Stuff</vt:lpstr>
      <vt:lpstr>Summary</vt:lpstr>
      <vt:lpstr>What You Learned Today</vt:lpstr>
      <vt:lpstr>Name Company Email Address Website</vt:lpstr>
      <vt:lpstr>PowerPoint Presentation</vt:lpstr>
      <vt:lpstr>Bonus Info</vt:lpstr>
      <vt:lpstr>But wait … There’s more</vt:lpstr>
      <vt:lpstr>More Stuff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X# from Scratch</dc:title>
  <dc:creator/>
  <cp:lastModifiedBy/>
  <cp:revision>1</cp:revision>
  <dcterms:created xsi:type="dcterms:W3CDTF">2020-09-19T15:29:07Z</dcterms:created>
  <dcterms:modified xsi:type="dcterms:W3CDTF">2020-09-19T20:13:12Z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  <property fmtid="{D5CDD505-2E9C-101B-9397-08002B2CF9AE}" pid="9" name="Tfs.LastKnownPath">
    <vt:lpwstr>https://d.docs.live.net/48529ded0bce61d3/Documents/Articles and Slides/VFF 2020/Selje_XSharpFromScratch_Slides.pptx</vt:lpwstr>
  </property>
</Properties>
</file>