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36"/>
  </p:sldMasterIdLst>
  <p:notesMasterIdLst>
    <p:notesMasterId r:id="rId61"/>
  </p:notesMasterIdLst>
  <p:handoutMasterIdLst>
    <p:handoutMasterId r:id="rId62"/>
  </p:handoutMasterIdLst>
  <p:sldIdLst>
    <p:sldId id="383" r:id="rId37"/>
    <p:sldId id="384" r:id="rId38"/>
    <p:sldId id="385" r:id="rId39"/>
    <p:sldId id="408" r:id="rId40"/>
    <p:sldId id="386" r:id="rId41"/>
    <p:sldId id="387" r:id="rId42"/>
    <p:sldId id="402" r:id="rId43"/>
    <p:sldId id="388" r:id="rId44"/>
    <p:sldId id="389" r:id="rId45"/>
    <p:sldId id="403" r:id="rId46"/>
    <p:sldId id="390" r:id="rId47"/>
    <p:sldId id="391" r:id="rId48"/>
    <p:sldId id="404" r:id="rId49"/>
    <p:sldId id="392" r:id="rId50"/>
    <p:sldId id="405" r:id="rId51"/>
    <p:sldId id="396" r:id="rId52"/>
    <p:sldId id="397" r:id="rId53"/>
    <p:sldId id="398" r:id="rId54"/>
    <p:sldId id="377" r:id="rId55"/>
    <p:sldId id="400" r:id="rId56"/>
    <p:sldId id="401" r:id="rId57"/>
    <p:sldId id="407" r:id="rId58"/>
    <p:sldId id="355" r:id="rId59"/>
    <p:sldId id="334" r:id="rId60"/>
  </p:sldIdLst>
  <p:sldSz cx="12188825" cy="6858000"/>
  <p:notesSz cx="9101138" cy="6858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BBE6CB-4989-42C9-AAE0-6FC6CB15F578}">
          <p14:sldIdLst>
            <p14:sldId id="383"/>
            <p14:sldId id="384"/>
            <p14:sldId id="385"/>
            <p14:sldId id="408"/>
          </p14:sldIdLst>
        </p14:section>
        <p14:section name="Agenda Item #1" id="{B6CC72F0-8A07-4111-80B3-8A0A4B51CBCC}">
          <p14:sldIdLst>
            <p14:sldId id="386"/>
            <p14:sldId id="387"/>
            <p14:sldId id="402"/>
          </p14:sldIdLst>
        </p14:section>
        <p14:section name="Agenda Item #2" id="{34E34419-7587-40D1-9FF6-F7D111616252}">
          <p14:sldIdLst>
            <p14:sldId id="388"/>
            <p14:sldId id="389"/>
            <p14:sldId id="403"/>
          </p14:sldIdLst>
        </p14:section>
        <p14:section name="Agenda Item #3" id="{940281F3-A0C7-47C5-A1A0-149C6BB39AFB}">
          <p14:sldIdLst>
            <p14:sldId id="390"/>
            <p14:sldId id="391"/>
            <p14:sldId id="404"/>
          </p14:sldIdLst>
        </p14:section>
        <p14:section name="Agenda Item #4" id="{9D97F36B-1E0A-47A7-9A6C-D0E15C04EC2C}">
          <p14:sldIdLst>
            <p14:sldId id="392"/>
            <p14:sldId id="405"/>
          </p14:sldIdLst>
        </p14:section>
        <p14:section name="Agenda Item #5" id="{07EA3D7F-A661-4FC1-98A4-93F3E6E3A2F4}">
          <p14:sldIdLst/>
        </p14:section>
        <p14:section name="Summary" id="{8E0BE18E-BFF4-4D7D-AA64-F0A34D1CA452}">
          <p14:sldIdLst>
            <p14:sldId id="396"/>
            <p14:sldId id="397"/>
            <p14:sldId id="398"/>
            <p14:sldId id="377"/>
          </p14:sldIdLst>
        </p14:section>
        <p14:section name="Bonus Slides" id="{6A18978F-6F5F-422C-82AE-14FD77344017}">
          <p14:sldIdLst>
            <p14:sldId id="400"/>
            <p14:sldId id="401"/>
            <p14:sldId id="407"/>
          </p14:sldIdLst>
        </p14:section>
        <p14:section name="The End" id="{5B32C182-C37C-4F8B-A200-2D5CCD11C7D4}">
          <p14:sldIdLst>
            <p14:sldId id="355"/>
          </p14:sldIdLst>
        </p14:section>
        <p14:section name="Hidden Stuff" id="{AF8B2BE3-148D-45E5-8A49-A50B622118EA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6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2FF"/>
    <a:srgbClr val="007AFF"/>
    <a:srgbClr val="414E77"/>
    <a:srgbClr val="007BFF"/>
    <a:srgbClr val="EA772A"/>
    <a:srgbClr val="D98049"/>
    <a:srgbClr val="858FB9"/>
    <a:srgbClr val="929BC0"/>
    <a:srgbClr val="9BA3C5"/>
    <a:srgbClr val="A5A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63636" autoAdjust="0"/>
  </p:normalViewPr>
  <p:slideViewPr>
    <p:cSldViewPr showGuides="1">
      <p:cViewPr varScale="1">
        <p:scale>
          <a:sx n="46" d="100"/>
          <a:sy n="46" d="100"/>
        </p:scale>
        <p:origin x="1494" y="4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1860" y="84"/>
      </p:cViewPr>
      <p:guideLst>
        <p:guide orient="horz" pos="2160"/>
        <p:guide pos="28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slide" Target="slides/slide19.xml"/><Relationship Id="rId63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5.xml"/><Relationship Id="rId54" Type="http://schemas.openxmlformats.org/officeDocument/2006/relationships/slide" Target="slides/slide18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slide" Target="slides/slide17.xml"/><Relationship Id="rId58" Type="http://schemas.openxmlformats.org/officeDocument/2006/relationships/slide" Target="slides/slide22.xml"/><Relationship Id="rId66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1.xml"/><Relationship Id="rId49" Type="http://schemas.openxmlformats.org/officeDocument/2006/relationships/slide" Target="slides/slide13.xml"/><Relationship Id="rId57" Type="http://schemas.openxmlformats.org/officeDocument/2006/relationships/slide" Target="slides/slide21.xml"/><Relationship Id="rId61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slide" Target="slides/slide16.xml"/><Relationship Id="rId60" Type="http://schemas.openxmlformats.org/officeDocument/2006/relationships/slide" Target="slides/slide24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slide" Target="slides/slide20.xml"/><Relationship Id="rId64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1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59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AF1FCD-5B2D-45CF-A6D4-0F3F74FBD606}" type="datetime1">
              <a:rPr lang="en-GB" smtClean="0">
                <a:solidFill>
                  <a:schemeClr val="tx2"/>
                </a:solidFill>
              </a:rPr>
              <a:t>09/10/2020</a:t>
            </a:fld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GB" smtClean="0">
                <a:solidFill>
                  <a:schemeClr val="tx2"/>
                </a:solidFill>
              </a:rPr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3F82CE1-C859-40EE-9EB2-765AABAEDB14}" type="datetime1">
              <a:rPr lang="en-GB" noProof="0" smtClean="0"/>
              <a:t>09/10/2020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514350"/>
            <a:ext cx="4570412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0114" y="3257550"/>
            <a:ext cx="728091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09/10/2020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6477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https://www.clipartmax.com/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09/10/2020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844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lot of slides – mostly 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09/10/2020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3328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familiar?</a:t>
            </a:r>
          </a:p>
          <a:p>
            <a:r>
              <a:rPr lang="en-US" dirty="0"/>
              <a:t>DBF files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09/10/2020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497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Reminders for Eric:</a:t>
            </a:r>
          </a:p>
          <a:p>
            <a:r>
              <a:rPr lang="en-US" dirty="0"/>
              <a:t>Use Chrome</a:t>
            </a:r>
          </a:p>
          <a:p>
            <a:r>
              <a:rPr lang="en-US" dirty="0"/>
              <a:t>Get off VPN</a:t>
            </a:r>
          </a:p>
          <a:p>
            <a:r>
              <a:rPr lang="en-US" dirty="0"/>
              <a:t>Make sure your Bluetooth headset is working ok</a:t>
            </a:r>
          </a:p>
          <a:p>
            <a:r>
              <a:rPr lang="en-US" dirty="0"/>
              <a:t>Respect the 20s delay</a:t>
            </a:r>
          </a:p>
          <a:p>
            <a:r>
              <a:rPr lang="en-US" dirty="0"/>
              <a:t>Turn off Camera when </a:t>
            </a:r>
            <a:r>
              <a:rPr lang="en-US"/>
              <a:t>showing screen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09/10/2020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351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17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3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3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9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32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33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../slides/slide1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6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1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7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15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21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5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10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14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22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26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32004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3282244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336408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457202"/>
            <a:ext cx="7008574" cy="2666998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125" y="3733798"/>
            <a:ext cx="7008574" cy="185361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r">
              <a:spcBef>
                <a:spcPts val="0"/>
              </a:spcBef>
              <a:buNone/>
              <a:defRPr sz="2800" b="0">
                <a:solidFill>
                  <a:srgbClr val="EA77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pic>
        <p:nvPicPr>
          <p:cNvPr id="14" name="Picture 13">
            <a:hlinkClick r:id="rId3" action="ppaction://hlinksldjump"/>
            <a:extLst>
              <a:ext uri="{FF2B5EF4-FFF2-40B4-BE49-F238E27FC236}">
                <a16:creationId xmlns:a16="http://schemas.microsoft.com/office/drawing/2014/main" id="{837E4C93-B228-48B1-B22B-E34E249E70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4D89A40E-9F5F-4C88-8398-5CAB91C6B859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830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#2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7568E6BC-2E8D-4FA6-86D0-144127E28D5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7088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9DC25330-F247-4CC7-A77D-B0B1E38A2E0A}"/>
              </a:ext>
            </a:extLst>
          </p:cNvPr>
          <p:cNvSpPr txBox="1"/>
          <p:nvPr userDrawn="1"/>
        </p:nvSpPr>
        <p:spPr>
          <a:xfrm>
            <a:off x="1588" y="3502152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1DDC73F0-30E8-4EFA-9C62-037981905B1B}"/>
              </a:ext>
            </a:extLst>
          </p:cNvPr>
          <p:cNvSpPr txBox="1"/>
          <p:nvPr userDrawn="1"/>
        </p:nvSpPr>
        <p:spPr>
          <a:xfrm>
            <a:off x="0" y="4334256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4B0BD3C3-C629-439D-BC6C-7E21A375AD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56C2068-19CD-4200-BAED-A250E7119B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BE47820D-0CDD-4FF1-8DE0-18A4DA8C147D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2683013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5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82B6BB62-86FE-402E-8944-2C0421F98E41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15" name="TextBox 14">
            <a:hlinkClick r:id="rId6" action="ppaction://hlinksldjump"/>
            <a:extLst>
              <a:ext uri="{FF2B5EF4-FFF2-40B4-BE49-F238E27FC236}">
                <a16:creationId xmlns:a16="http://schemas.microsoft.com/office/drawing/2014/main" id="{1A5E983C-6ED3-4BB9-BDF5-69F16042BDF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6" name="TextBox 15">
            <a:hlinkClick r:id="rId7" action="ppaction://hlinksldjump"/>
            <a:extLst>
              <a:ext uri="{FF2B5EF4-FFF2-40B4-BE49-F238E27FC236}">
                <a16:creationId xmlns:a16="http://schemas.microsoft.com/office/drawing/2014/main" id="{D3E0ECB0-2C61-4684-8CB0-11ECB9014B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#3</a:t>
            </a:r>
          </a:p>
        </p:txBody>
      </p:sp>
      <p:sp>
        <p:nvSpPr>
          <p:cNvPr id="17" name="TextBox 16">
            <a:hlinkClick r:id="rId8" action="ppaction://hlinksldjump"/>
            <a:extLst>
              <a:ext uri="{FF2B5EF4-FFF2-40B4-BE49-F238E27FC236}">
                <a16:creationId xmlns:a16="http://schemas.microsoft.com/office/drawing/2014/main" id="{5DEB1F92-B60F-47D8-80C6-6AE8C7D17897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A4404C6-C79F-4B3F-8C62-AD79D57D92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3E6A9CB-47CC-4407-9567-41D83DF704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hlinkClick r:id="rId7" action="ppaction://hlinksldjump"/>
            <a:extLst>
              <a:ext uri="{FF2B5EF4-FFF2-40B4-BE49-F238E27FC236}">
                <a16:creationId xmlns:a16="http://schemas.microsoft.com/office/drawing/2014/main" id="{3ECBAD66-3C3B-4105-BD3B-10E8FC55AFCA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3505577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5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4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5D0C843C-232C-4E28-B5A4-341EA14D650F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860B9B08-3288-4AA0-B3B7-4CFEF107E65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426E1F54-3E92-4780-B1A8-3A8F4CC1EA83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E48ECA88-6A1C-45FE-B292-929FC38A1F8A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#4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65B8010E-FEA7-48B0-9B08-A452A87970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CE954A45-9244-47FB-BBF0-300CDAE4BC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hlinkClick r:id="rId8" action="ppaction://hlinksldjump"/>
            <a:extLst>
              <a:ext uri="{FF2B5EF4-FFF2-40B4-BE49-F238E27FC236}">
                <a16:creationId xmlns:a16="http://schemas.microsoft.com/office/drawing/2014/main" id="{6B727769-193C-4883-9311-176CD7E3E832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4335959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-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E4E552-1C7D-4F9B-BA9A-7B9CCD9B8154}"/>
              </a:ext>
            </a:extLst>
          </p:cNvPr>
          <p:cNvSpPr/>
          <p:nvPr userDrawn="1"/>
        </p:nvSpPr>
        <p:spPr>
          <a:xfrm>
            <a:off x="0" y="0"/>
            <a:ext cx="12188824" cy="1288773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72439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806243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888088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125" y="1981201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40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Name &amp; Contact Info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3934EC-8BEE-42BE-BCF5-1D32DE917333}"/>
              </a:ext>
            </a:extLst>
          </p:cNvPr>
          <p:cNvSpPr txBox="1">
            <a:spLocks/>
          </p:cNvSpPr>
          <p:nvPr userDrawn="1"/>
        </p:nvSpPr>
        <p:spPr>
          <a:xfrm>
            <a:off x="1877316" y="304795"/>
            <a:ext cx="8434192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Thank-You!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7A0303-9F7E-429E-B82C-73477F8BA4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4376D5-D3DA-4B34-9341-FCE708F0DD5D}"/>
              </a:ext>
            </a:extLst>
          </p:cNvPr>
          <p:cNvSpPr txBox="1"/>
          <p:nvPr userDrawn="1"/>
        </p:nvSpPr>
        <p:spPr>
          <a:xfrm>
            <a:off x="2590125" y="5334000"/>
            <a:ext cx="700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Please Fill Out Your Evaluations!</a:t>
            </a:r>
          </a:p>
        </p:txBody>
      </p:sp>
    </p:spTree>
    <p:extLst>
      <p:ext uri="{BB962C8B-B14F-4D97-AF65-F5344CB8AC3E}">
        <p14:creationId xmlns:p14="http://schemas.microsoft.com/office/powerpoint/2010/main" val="760069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nus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FE4EF7-5F1C-4578-A1E9-E2360F68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4" y="1447800"/>
            <a:ext cx="9677399" cy="45719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41148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A3BBB-1A78-4CA1-BAC8-CFAC9A7D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95F57123-2500-4BB4-AD73-BCA0692BE4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AA1E6F-8DD4-4C99-B6E4-E2A8AF792625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D82FF-E919-46AB-87F1-814F77685059}"/>
              </a:ext>
            </a:extLst>
          </p:cNvPr>
          <p:cNvSpPr/>
          <p:nvPr userDrawn="1"/>
        </p:nvSpPr>
        <p:spPr>
          <a:xfrm>
            <a:off x="0" y="0"/>
            <a:ext cx="12188824" cy="1288773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5C920-7C1C-4722-87A6-E1C4CEC50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7E0AEA-76F1-4A7C-B95B-D89B47CB57AB}"/>
              </a:ext>
            </a:extLst>
          </p:cNvPr>
          <p:cNvSpPr/>
          <p:nvPr userDrawn="1"/>
        </p:nvSpPr>
        <p:spPr>
          <a:xfrm>
            <a:off x="-3176" y="6425473"/>
            <a:ext cx="12188824" cy="43252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9B38E-D76F-419D-95B1-650B804F1573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6C81A-5666-4FCC-824F-CF554595A61E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332111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413955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4958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1588913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pic>
        <p:nvPicPr>
          <p:cNvPr id="14" name="Picture 13">
            <a:hlinkClick r:id="rId3" action="ppaction://hlinksldjump"/>
            <a:extLst>
              <a:ext uri="{FF2B5EF4-FFF2-40B4-BE49-F238E27FC236}">
                <a16:creationId xmlns:a16="http://schemas.microsoft.com/office/drawing/2014/main" id="{837E4C93-B228-48B1-B22B-E34E249E70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NoT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248E8-1FA9-417F-8B76-833AE802A4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6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hlinkClick r:id="rId5" action="ppaction://hlinksldjump"/>
            <a:extLst>
              <a:ext uri="{FF2B5EF4-FFF2-40B4-BE49-F238E27FC236}">
                <a16:creationId xmlns:a16="http://schemas.microsoft.com/office/drawing/2014/main" id="{5F6A5D96-18C9-4BA0-80DA-28C4409AC2A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5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5A5988C0-C6CD-440F-ADD4-C63068DF2F1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rgbClr val="007BFF"/>
                </a:solidFill>
              </a:rPr>
              <a:t>FoxToDos</a:t>
            </a:r>
            <a:endParaRPr lang="en-US" sz="1600" dirty="0">
              <a:solidFill>
                <a:srgbClr val="007BFF"/>
              </a:solidFill>
            </a:endParaRPr>
          </a:p>
        </p:txBody>
      </p:sp>
      <p:sp>
        <p:nvSpPr>
          <p:cNvPr id="6" name="TextBox 5">
            <a:hlinkClick r:id="rId7" action="ppaction://hlinksldjump"/>
            <a:extLst>
              <a:ext uri="{FF2B5EF4-FFF2-40B4-BE49-F238E27FC236}">
                <a16:creationId xmlns:a16="http://schemas.microsoft.com/office/drawing/2014/main" id="{43E91B10-B310-4DCD-B92E-02D692D98C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7" name="TextBox 6">
            <a:hlinkClick r:id="rId8" action="ppaction://hlinksldjump"/>
            <a:extLst>
              <a:ext uri="{FF2B5EF4-FFF2-40B4-BE49-F238E27FC236}">
                <a16:creationId xmlns:a16="http://schemas.microsoft.com/office/drawing/2014/main" id="{810F0649-6DA7-483E-B6F2-1DA5863E6C50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More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085E1A2-AB21-4CDD-B94B-8A28C377BD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4165D537-7301-4605-A885-B3F0CC43990A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1844812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4D89A40E-9F5F-4C88-8398-5CAB91C6B859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Classes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7568E6BC-2E8D-4FA6-86D0-144127E28D5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FoxToDos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9DC25330-F247-4CC7-A77D-B0B1E38A2E0A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1DDC73F0-30E8-4EFA-9C62-037981905B1B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More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355D656-3A71-4691-913B-8D80E74788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>
            <a:hlinkClick r:id="rId5" action="ppaction://hlinksldjump"/>
            <a:extLst>
              <a:ext uri="{FF2B5EF4-FFF2-40B4-BE49-F238E27FC236}">
                <a16:creationId xmlns:a16="http://schemas.microsoft.com/office/drawing/2014/main" id="{720EC496-A25B-4130-B585-EEBD777F591B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2675195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82B6BB62-86FE-402E-8944-2C0421F98E41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15" name="TextBox 14">
            <a:hlinkClick r:id="rId6" action="ppaction://hlinksldjump"/>
            <a:extLst>
              <a:ext uri="{FF2B5EF4-FFF2-40B4-BE49-F238E27FC236}">
                <a16:creationId xmlns:a16="http://schemas.microsoft.com/office/drawing/2014/main" id="{1A5E983C-6ED3-4BB9-BDF5-69F16042BDF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6" name="TextBox 15">
            <a:hlinkClick r:id="rId7" action="ppaction://hlinksldjump"/>
            <a:extLst>
              <a:ext uri="{FF2B5EF4-FFF2-40B4-BE49-F238E27FC236}">
                <a16:creationId xmlns:a16="http://schemas.microsoft.com/office/drawing/2014/main" id="{D3E0ECB0-2C61-4684-8CB0-11ECB9014B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Forms</a:t>
            </a:r>
          </a:p>
        </p:txBody>
      </p:sp>
      <p:sp>
        <p:nvSpPr>
          <p:cNvPr id="17" name="TextBox 16">
            <a:hlinkClick r:id="rId8" action="ppaction://hlinksldjump"/>
            <a:extLst>
              <a:ext uri="{FF2B5EF4-FFF2-40B4-BE49-F238E27FC236}">
                <a16:creationId xmlns:a16="http://schemas.microsoft.com/office/drawing/2014/main" id="{5DEB1F92-B60F-47D8-80C6-6AE8C7D17897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63DC7D0-7111-4FE2-A6FF-3FB9BEF0ED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725B2195-0B64-43EC-93F8-0E7948002EBE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3505577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5D0C843C-232C-4E28-B5A4-341EA14D650F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860B9B08-3288-4AA0-B3B7-4CFEF107E65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426E1F54-3E92-4780-B1A8-3A8F4CC1EA83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E48ECA88-6A1C-45FE-B292-929FC38A1F8A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More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C6004F62-3D64-4C19-8C55-1BEBD659AC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>
            <a:hlinkClick r:id="rId8" action="ppaction://hlinksldjump"/>
            <a:extLst>
              <a:ext uri="{FF2B5EF4-FFF2-40B4-BE49-F238E27FC236}">
                <a16:creationId xmlns:a16="http://schemas.microsoft.com/office/drawing/2014/main" id="{7DB0BC71-E509-41F3-92FC-C94D8464059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4335959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6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NoTabs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3FCF6-5E85-4AAB-A056-2F887AB513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6136745-51EE-4927-87F0-436C5B135B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hlinkClick r:id="rId5" action="ppaction://hlinksldjump"/>
            <a:extLst>
              <a:ext uri="{FF2B5EF4-FFF2-40B4-BE49-F238E27FC236}">
                <a16:creationId xmlns:a16="http://schemas.microsoft.com/office/drawing/2014/main" id="{5F6A5D96-18C9-4BA0-80DA-28C4409AC2A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5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5A5988C0-C6CD-440F-ADD4-C63068DF2F1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#1</a:t>
            </a:r>
          </a:p>
        </p:txBody>
      </p:sp>
      <p:sp>
        <p:nvSpPr>
          <p:cNvPr id="6" name="TextBox 5">
            <a:hlinkClick r:id="rId7" action="ppaction://hlinksldjump"/>
            <a:extLst>
              <a:ext uri="{FF2B5EF4-FFF2-40B4-BE49-F238E27FC236}">
                <a16:creationId xmlns:a16="http://schemas.microsoft.com/office/drawing/2014/main" id="{43E91B10-B310-4DCD-B92E-02D692D98C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7" name="TextBox 6">
            <a:hlinkClick r:id="rId8" action="ppaction://hlinksldjump"/>
            <a:extLst>
              <a:ext uri="{FF2B5EF4-FFF2-40B4-BE49-F238E27FC236}">
                <a16:creationId xmlns:a16="http://schemas.microsoft.com/office/drawing/2014/main" id="{810F0649-6DA7-483E-B6F2-1DA5863E6C50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033F6A5-0FFF-4FF7-8A24-93680E5CA6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13DDA10-3495-4E45-B4FE-D9F5770087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359033C0-7A25-4BFF-AC7C-E2B089B4EACD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1844812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" Target="../slides/slide1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9" name="Picture 8">
            <a:hlinkClick r:id="rId18" action="ppaction://hlinksldjump"/>
            <a:extLst>
              <a:ext uri="{FF2B5EF4-FFF2-40B4-BE49-F238E27FC236}">
                <a16:creationId xmlns:a16="http://schemas.microsoft.com/office/drawing/2014/main" id="{EE693225-1342-4C1C-BEB7-FC933041437F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21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01" r:id="rId13"/>
    <p:sldLayoutId id="2147483702" r:id="rId14"/>
    <p:sldLayoutId id="214748366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218987" rtl="0" eaLnBrk="1" latinLnBrk="0" hangingPunct="1">
        <a:lnSpc>
          <a:spcPct val="100000"/>
        </a:lnSpc>
        <a:spcBef>
          <a:spcPts val="1866"/>
        </a:spcBef>
        <a:buSzPct val="90000"/>
        <a:buFont typeface="Wingdings 2" panose="05020102010507070707" pitchFamily="18" charset="2"/>
        <a:buChar char="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100000"/>
        </a:lnSpc>
        <a:spcBef>
          <a:spcPts val="1066"/>
        </a:spcBef>
        <a:buSzPct val="70000"/>
        <a:buFont typeface="Century Gothic" panose="020B0502020202020204" pitchFamily="34" charset="0"/>
        <a:buChar char="♦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Century Gothic" panose="020B0502020202020204" pitchFamily="34" charset="0"/>
        <a:buChar char="∙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0747FE-A305-46DB-85E4-48B528D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bg2">
                    <a:lumMod val="50000"/>
                  </a:schemeClr>
                </a:solidFill>
                <a:latin typeface="Lucida Handwriting" panose="03010101010101010101" pitchFamily="66" charset="0"/>
              </a:rPr>
              <a:t>X#</a:t>
            </a:r>
            <a:r>
              <a:rPr lang="en-US" sz="9600" dirty="0">
                <a:latin typeface="Forte" panose="03060902040502070203" pitchFamily="66" charset="0"/>
              </a:rPr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C7EF910-D56A-4F0E-B025-4DA186C5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125" y="3733801"/>
            <a:ext cx="7008574" cy="185361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Lucida Handwriting" panose="03010101010101010101" pitchFamily="66" charset="0"/>
              </a:rPr>
              <a:t>Eric Selje</a:t>
            </a:r>
          </a:p>
        </p:txBody>
      </p:sp>
      <p:pic>
        <p:nvPicPr>
          <p:cNvPr id="5" name="Picture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16E6A1AD-CFDD-446B-8848-F504FB7B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3429000"/>
            <a:ext cx="5667375" cy="3200400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299544EC-02D8-4875-A522-F90752E7A3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254895"/>
            <a:ext cx="3945263" cy="266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0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0393-7C15-4BD5-B1D2-F6E30724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our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287B-C391-4226-BFE8-BB62E96A78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Console App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Unit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B8A0-29E9-4A44-A556-8027E8160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0719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BECE06-B118-4DF6-9335-BBCA11F5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C242EA-8C1C-497A-BC18-E9F052AB8E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3429000"/>
            <a:ext cx="9676359" cy="2667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panel in XAML</a:t>
            </a:r>
          </a:p>
        </p:txBody>
      </p:sp>
      <p:pic>
        <p:nvPicPr>
          <p:cNvPr id="4" name="Picture 3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E54E72-15FE-42DC-A005-A03ED8551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600200"/>
            <a:ext cx="52959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0A71-F76E-4139-88E2-72538CD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XAML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9D73-20B9-4B88-A9E2-F469622EBF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 our Panel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 a couple more controls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Bind the events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Tie our business objects to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4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BAE2-579D-4DF9-9A47-6440ECE5E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17506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7CEF-8F02-43EC-95BD-884EAD3E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5160-728C-4917-B793-AA0877336D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Reports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Source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Databases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Frameworks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External Libraries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F2F8-AB85-4F9C-A292-04A22C585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806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C79B9F-116A-4370-9702-B5EBDEC2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You Learned Today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84BB3-4E84-4133-A4C9-335F711E4E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Created an X# Application from scratch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Considerations when creating classes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Converting visual classes and forms to XAML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More!</a:t>
            </a:r>
          </a:p>
        </p:txBody>
      </p:sp>
    </p:spTree>
    <p:extLst>
      <p:ext uri="{BB962C8B-B14F-4D97-AF65-F5344CB8AC3E}">
        <p14:creationId xmlns:p14="http://schemas.microsoft.com/office/powerpoint/2010/main" val="265334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C866F-EFAC-46BA-904A-D52904C90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Eric Selje</a:t>
            </a:r>
            <a:br>
              <a:rPr lang="en-US" dirty="0"/>
            </a:br>
            <a:r>
              <a:rPr lang="en-US" dirty="0"/>
              <a:t>Salty Dog Solutions, LLC</a:t>
            </a:r>
            <a:br>
              <a:rPr lang="en-US" dirty="0"/>
            </a:br>
            <a:r>
              <a:rPr lang="en-US" dirty="0" err="1"/>
              <a:t>Eric@SaltyDogLLC</a:t>
            </a:r>
            <a:br>
              <a:rPr lang="en-US" dirty="0"/>
            </a:br>
            <a:r>
              <a:rPr lang="en-US" dirty="0"/>
              <a:t>www.SaltyDogLLC.com</a:t>
            </a:r>
          </a:p>
        </p:txBody>
      </p:sp>
    </p:spTree>
    <p:extLst>
      <p:ext uri="{BB962C8B-B14F-4D97-AF65-F5344CB8AC3E}">
        <p14:creationId xmlns:p14="http://schemas.microsoft.com/office/powerpoint/2010/main" val="26559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D4E7A6-486A-461E-9A4E-FDEB204E87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752600"/>
            <a:ext cx="10285413" cy="237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0BBE92-AA68-482B-A6E7-BA8CBE68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Eric Selje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FC939-36E8-4567-A94D-BC386F35EF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FoxPro Dev from way back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Programming is my first love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Currently IT Security Officer for the U.S. Courts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wearing a hat&#10;&#10;Description automatically generated">
            <a:extLst>
              <a:ext uri="{FF2B5EF4-FFF2-40B4-BE49-F238E27FC236}">
                <a16:creationId xmlns:a16="http://schemas.microsoft.com/office/drawing/2014/main" id="{4F8AB380-C455-4132-8120-4BEAA78A8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369" y="457200"/>
            <a:ext cx="1524000" cy="1524000"/>
          </a:xfrm>
          <a:prstGeom prst="rect">
            <a:avLst/>
          </a:prstGeom>
        </p:spPr>
      </p:pic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46716F51-6800-418B-A136-BB5E051BFA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4038600"/>
            <a:ext cx="2812605" cy="23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95CD-8FB4-497D-91AF-3E3761041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Bonus Info</a:t>
            </a:r>
          </a:p>
        </p:txBody>
      </p:sp>
    </p:spTree>
    <p:extLst>
      <p:ext uri="{BB962C8B-B14F-4D97-AF65-F5344CB8AC3E}">
        <p14:creationId xmlns:p14="http://schemas.microsoft.com/office/powerpoint/2010/main" val="337280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E01CB-F4A1-4B01-A49C-6E57454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order now…</a:t>
            </a:r>
          </a:p>
          <a:p>
            <a:pPr lvl="1"/>
            <a:r>
              <a:rPr lang="en-US" dirty="0"/>
              <a:t>You’ll get double the product!</a:t>
            </a:r>
          </a:p>
          <a:p>
            <a:pPr lvl="1"/>
            <a:r>
              <a:rPr lang="en-US" dirty="0"/>
              <a:t>And the shipping is free!</a:t>
            </a:r>
          </a:p>
          <a:p>
            <a:r>
              <a:rPr lang="en-US" dirty="0"/>
              <a:t>The logo at the bottom hyperlinks back to the “Thank-You” slide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A38E5-4A77-4425-A8D8-A6D7E700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wait … There’s more</a:t>
            </a:r>
          </a:p>
        </p:txBody>
      </p:sp>
    </p:spTree>
    <p:extLst>
      <p:ext uri="{BB962C8B-B14F-4D97-AF65-F5344CB8AC3E}">
        <p14:creationId xmlns:p14="http://schemas.microsoft.com/office/powerpoint/2010/main" val="9985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02E986-4A44-4100-8713-C8C8CCCD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Def</a:t>
            </a:r>
          </a:p>
          <a:p>
            <a:r>
              <a:rPr lang="en-US" dirty="0" err="1"/>
              <a:t>Xyz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B177BF-2DE9-435D-B825-AC82EE2F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</p:spTree>
    <p:extLst>
      <p:ext uri="{BB962C8B-B14F-4D97-AF65-F5344CB8AC3E}">
        <p14:creationId xmlns:p14="http://schemas.microsoft.com/office/powerpoint/2010/main" val="6501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00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9A883116-3CB4-4653-8856-5BBCF0826364}"/>
              </a:ext>
            </a:extLst>
          </p:cNvPr>
          <p:cNvSpPr txBox="1"/>
          <p:nvPr/>
        </p:nvSpPr>
        <p:spPr>
          <a:xfrm>
            <a:off x="8456612" y="4494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70B806-C50D-43E6-9D5B-1D644AF63C0C}"/>
              </a:ext>
            </a:extLst>
          </p:cNvPr>
          <p:cNvSpPr txBox="1"/>
          <p:nvPr/>
        </p:nvSpPr>
        <p:spPr>
          <a:xfrm>
            <a:off x="84566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F60D47-8621-45AB-92B7-9D3066E50410}"/>
              </a:ext>
            </a:extLst>
          </p:cNvPr>
          <p:cNvSpPr txBox="1"/>
          <p:nvPr/>
        </p:nvSpPr>
        <p:spPr>
          <a:xfrm>
            <a:off x="84566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200A6-0323-48C3-B97D-3A6E80134C68}"/>
              </a:ext>
            </a:extLst>
          </p:cNvPr>
          <p:cNvSpPr txBox="1"/>
          <p:nvPr/>
        </p:nvSpPr>
        <p:spPr>
          <a:xfrm>
            <a:off x="84566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1F3480-A29F-4172-B23A-C5498C178EEB}"/>
              </a:ext>
            </a:extLst>
          </p:cNvPr>
          <p:cNvSpPr txBox="1"/>
          <p:nvPr/>
        </p:nvSpPr>
        <p:spPr>
          <a:xfrm>
            <a:off x="84566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FDDCD0-1C32-4003-ABC6-69C301D3BDE4}"/>
              </a:ext>
            </a:extLst>
          </p:cNvPr>
          <p:cNvSpPr txBox="1"/>
          <p:nvPr/>
        </p:nvSpPr>
        <p:spPr>
          <a:xfrm>
            <a:off x="84566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298E0F-93AA-4790-A837-ADCFE984AF19}"/>
              </a:ext>
            </a:extLst>
          </p:cNvPr>
          <p:cNvSpPr txBox="1"/>
          <p:nvPr/>
        </p:nvSpPr>
        <p:spPr>
          <a:xfrm>
            <a:off x="84566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9472C4-4F6B-4CAD-9C60-12950857FDB9}"/>
              </a:ext>
            </a:extLst>
          </p:cNvPr>
          <p:cNvSpPr txBox="1"/>
          <p:nvPr/>
        </p:nvSpPr>
        <p:spPr>
          <a:xfrm>
            <a:off x="84566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 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352A88-E0DC-4EA8-AE74-48BA9292119B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E9F908-A306-4DBC-A1B0-88BA87540CC2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7B8F59-C3E7-4EE5-B1DC-B8074DBF022B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B3E9B9-ADEB-47B4-B450-906A6E06ADAE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62158A-28C0-462C-AF3C-6EB0A5DC3A6C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4A657C-A5EE-4BD6-B2F1-082F5A8B6E31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03D413-6A32-4CE4-8BB0-EDC4955E48D5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06D6C13-881E-4BB0-9AF5-308A6EA0BAF1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 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B0A9F-EAB0-45E4-9EB3-029373A9B398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A9BEABF-99DB-45A6-BD38-3F84E1ED06E4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454A67-542B-4FDB-ABAF-4DF9B9884895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72421C-A5AF-452E-A765-9B2F8DB4A711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3B61B9-2078-43CE-8CC6-870D6BE498EB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4B23E02-C7EE-4E52-AD96-DF8C34894584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0C31DC-2486-4D96-8B5D-A2C3181CFE0B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2A5F5AF-BD20-4729-9112-3A65542205BA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9E4A74C-C05D-46B6-9175-A64668085182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0B5CEB-F5EA-43F1-830D-5540BEBA345B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278024-1C0A-4045-AC94-F89FAD58E069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0EC5FC-FE91-4013-827B-45D700648DE3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A1CA83D-4E1C-46D0-B719-04CB648A7F7A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08D8B70-966D-4F6F-82AE-5EE409FDFF00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C48D24-85B1-4FFE-B132-E86575423AAF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412B05-9010-4757-859C-A39DE87FE25A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CA05AD-AB03-4E4E-8A83-5BE764E7F1A5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C10710-327E-48F3-903D-E276B59EE3CE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2F5F08-15F7-4C1D-98A9-C85BBEB1AA1D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0CEF84-A005-483D-A15B-79A65035269C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A03B9D-F128-49CD-AF97-C5FBFAB3AFBF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346B7-5B9D-4D18-943D-32270231F154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6DD691-EB3D-4F72-8C77-F50455FE5B4E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0F06EBA-788C-43B2-8596-5E4818A6C7E9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10CFAE-0A0D-4181-8F86-596062DA6C94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9F3E6F-1F0F-46FB-9205-957614FB32FD}"/>
              </a:ext>
            </a:extLst>
          </p:cNvPr>
          <p:cNvSpPr txBox="1"/>
          <p:nvPr/>
        </p:nvSpPr>
        <p:spPr>
          <a:xfrm>
            <a:off x="104378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35497-F8B4-4A9D-B04C-93B778872588}"/>
              </a:ext>
            </a:extLst>
          </p:cNvPr>
          <p:cNvSpPr txBox="1"/>
          <p:nvPr/>
        </p:nvSpPr>
        <p:spPr>
          <a:xfrm>
            <a:off x="104378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14536-B58D-4D7D-95BB-459780CCA96F}"/>
              </a:ext>
            </a:extLst>
          </p:cNvPr>
          <p:cNvSpPr txBox="1"/>
          <p:nvPr/>
        </p:nvSpPr>
        <p:spPr>
          <a:xfrm>
            <a:off x="8304212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Individual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A59F86B-761E-400A-9348-6A9640016E62}"/>
              </a:ext>
            </a:extLst>
          </p:cNvPr>
          <p:cNvSpPr txBox="1"/>
          <p:nvPr/>
        </p:nvSpPr>
        <p:spPr>
          <a:xfrm>
            <a:off x="10285412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Stacked</a:t>
            </a:r>
          </a:p>
        </p:txBody>
      </p:sp>
    </p:spTree>
    <p:extLst>
      <p:ext uri="{BB962C8B-B14F-4D97-AF65-F5344CB8AC3E}">
        <p14:creationId xmlns:p14="http://schemas.microsoft.com/office/powerpoint/2010/main" val="32739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67" grpId="0"/>
      <p:bldP spid="3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6D7F94-3CE0-440C-88F2-F7A8F75C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Goal!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BDFCB7-145C-48C0-8BF1-020E0F735E9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286926"/>
            <a:ext cx="9328768" cy="51138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1A28B-E541-48F7-87A6-115545A88906}"/>
              </a:ext>
            </a:extLst>
          </p:cNvPr>
          <p:cNvSpPr txBox="1"/>
          <p:nvPr/>
        </p:nvSpPr>
        <p:spPr>
          <a:xfrm>
            <a:off x="4113212" y="2349062"/>
            <a:ext cx="6324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By the end of this session you should have a solid understanding of what it takes to create an X# application from scratch.</a:t>
            </a:r>
          </a:p>
        </p:txBody>
      </p:sp>
    </p:spTree>
    <p:extLst>
      <p:ext uri="{BB962C8B-B14F-4D97-AF65-F5344CB8AC3E}">
        <p14:creationId xmlns:p14="http://schemas.microsoft.com/office/powerpoint/2010/main" val="38235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6D7F94-3CE0-440C-88F2-F7A8F75C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A40ED6-CFA1-4759-8702-9ED35170F68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Take a look at our sample FoxPro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new X# solution in Visual Studio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Write and test our business objects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XAML 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Discussion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635A7-E1B4-4D29-ACCF-1B9B44E13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FoxToDos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051E33-F15A-4058-A3AE-FF365FCA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Here’s our Starting Point</a:t>
            </a:r>
          </a:p>
        </p:txBody>
      </p:sp>
      <p:pic>
        <p:nvPicPr>
          <p:cNvPr id="5" name="Snagit_SNG873">
            <a:extLst>
              <a:ext uri="{FF2B5EF4-FFF2-40B4-BE49-F238E27FC236}">
                <a16:creationId xmlns:a16="http://schemas.microsoft.com/office/drawing/2014/main" id="{0C2E52A6-1CAD-463E-BF0F-91EFF2D99F4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19" y="1447800"/>
            <a:ext cx="3759200" cy="4648200"/>
          </a:xfrm>
        </p:spPr>
      </p:pic>
    </p:spTree>
    <p:extLst>
      <p:ext uri="{BB962C8B-B14F-4D97-AF65-F5344CB8AC3E}">
        <p14:creationId xmlns:p14="http://schemas.microsoft.com/office/powerpoint/2010/main" val="129415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403-470C-4BAD-854A-20B4A7ED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 the Covers</a:t>
            </a:r>
          </a:p>
        </p:txBody>
      </p:sp>
      <p:pic>
        <p:nvPicPr>
          <p:cNvPr id="5" name="Snagit_SNG87B">
            <a:extLst>
              <a:ext uri="{FF2B5EF4-FFF2-40B4-BE49-F238E27FC236}">
                <a16:creationId xmlns:a16="http://schemas.microsoft.com/office/drawing/2014/main" id="{DC5049C7-7D51-408B-8333-E1BD720E782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371600"/>
            <a:ext cx="3281082" cy="4648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DB6BF3-6F1B-4B3F-BACD-FC1749A637B6}"/>
              </a:ext>
            </a:extLst>
          </p:cNvPr>
          <p:cNvSpPr txBox="1"/>
          <p:nvPr/>
        </p:nvSpPr>
        <p:spPr>
          <a:xfrm>
            <a:off x="5561012" y="1524000"/>
            <a:ext cx="609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Data: </a:t>
            </a:r>
            <a:r>
              <a:rPr lang="en-US" dirty="0" err="1"/>
              <a:t>ToDos.dbf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Form: </a:t>
            </a:r>
            <a:r>
              <a:rPr lang="en-US" dirty="0" err="1"/>
              <a:t>ToDos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Report: </a:t>
            </a:r>
            <a:r>
              <a:rPr lang="en-US" dirty="0" err="1"/>
              <a:t>ToDos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Classes: </a:t>
            </a:r>
            <a:r>
              <a:rPr lang="en-US" dirty="0" err="1"/>
              <a:t>cntToDo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NonVisual</a:t>
            </a:r>
            <a:r>
              <a:rPr lang="en-US" dirty="0"/>
              <a:t> Classes: </a:t>
            </a:r>
            <a:r>
              <a:rPr lang="en-US" dirty="0" err="1"/>
              <a:t>ToDoClasses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ToDoMain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1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1663-0E26-4E33-8C7F-4D0A34916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the X# Solution in VS</a:t>
            </a:r>
          </a:p>
        </p:txBody>
      </p:sp>
    </p:spTree>
    <p:extLst>
      <p:ext uri="{BB962C8B-B14F-4D97-AF65-F5344CB8AC3E}">
        <p14:creationId xmlns:p14="http://schemas.microsoft.com/office/powerpoint/2010/main" val="38693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B867D9-D1FF-4176-8B4C-D8719347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E391EA-1ECC-4EAD-872E-A027BC9E67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Project Templates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Creating a Class</a:t>
            </a:r>
          </a:p>
        </p:txBody>
      </p:sp>
    </p:spTree>
    <p:extLst>
      <p:ext uri="{BB962C8B-B14F-4D97-AF65-F5344CB8AC3E}">
        <p14:creationId xmlns:p14="http://schemas.microsoft.com/office/powerpoint/2010/main" val="19907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WFox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2786181_TF02787940" id="{1798802C-84EE-40F8-AA82-749FCB0DAB40}" vid="{E03FD201-C9ED-47D9-B1F3-097360176F4C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0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1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2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3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4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6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7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8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9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0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1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2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3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4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6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7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8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9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0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1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2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3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34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4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6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7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8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9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Props1.xml><?xml version="1.0" encoding="utf-8"?>
<ds:datastoreItem xmlns:ds="http://schemas.openxmlformats.org/officeDocument/2006/customXml" ds:itemID="{BF220CCF-993E-43A0-9212-BB380CAF816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2561CD2-555C-498E-8707-E7E0AC23D6F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64DEF83-831D-41CA-B887-8B4678D8435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93E3EFA-D9D3-4448-BC21-BB615615836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6D5947B-D538-4E10-AB7C-984491B58DE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1C273FD-24F9-45CA-B498-6393D3AA6D7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81EC6C6-313F-4420-95BE-F0E8567B407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DCE84C0-C49E-43FD-B3E0-95EA30D6B55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33E8427-525B-443B-BDB2-D61569B9E8D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66239DD-0B2D-408A-BBA0-1CA7E59810A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C9D7982-E449-4E88-B30D-029D8CC3261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0.xml><?xml version="1.0" encoding="utf-8"?>
<ds:datastoreItem xmlns:ds="http://schemas.openxmlformats.org/officeDocument/2006/customXml" ds:itemID="{F37E7FF5-D44D-41C7-A85C-ED0B35DB1B5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525C38F-E3F5-4F86-AA79-5F0615D9202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F5A8671-688F-418F-87AD-EBAB911812B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CC5A912-861C-4DE5-A79D-195E5086349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5.xml><?xml version="1.0" encoding="utf-8"?>
<ds:datastoreItem xmlns:ds="http://schemas.openxmlformats.org/officeDocument/2006/customXml" ds:itemID="{ACA1E08C-925C-4F09-8122-887C405DAD0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3671B56-5AB6-40D1-9748-16D9AEAD096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4248713-04D9-4B55-9B64-290315285C6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24F15E0-202D-4292-9536-B4298F98D69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8627265-8428-4117-A97B-61BC0B24BAE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ACA768D-D3F6-4A15-AE55-87B86B85F15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03D5DC7-4616-43D3-84A1-089DFA00F45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8B7C765-2F36-4486-9DE5-D0E485AFE8E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449BAC2-0751-46E4-958E-F0D2B9AA698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5FBB92F-9753-43F3-AE00-0E261CE62CA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BFC68A0-F33C-4D0A-8B07-0BF6B29C698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4.xml><?xml version="1.0" encoding="utf-8"?>
<ds:datastoreItem xmlns:ds="http://schemas.openxmlformats.org/officeDocument/2006/customXml" ds:itemID="{C9624944-4F3E-45E8-8829-37C8DAF5468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BE992AB-AC79-4CFA-8E4D-01B8E612C59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6026F5C-553B-4AEF-A946-FF60FDFF769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F3822C3-EEBF-463B-A843-8264A05022F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8F86DD1-857D-4AA1-B615-777BBB99609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C519524-8703-4E59-AB9B-4A5A7263BA0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VirtualFoxFest Template_4_Sections</Template>
  <TotalTime>0</TotalTime>
  <Words>463</Words>
  <Application>Microsoft Office PowerPoint</Application>
  <PresentationFormat>Custom</PresentationFormat>
  <Paragraphs>129</Paragraphs>
  <Slides>24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Century Gothic</vt:lpstr>
      <vt:lpstr>Forte</vt:lpstr>
      <vt:lpstr>Lucida Handwriting</vt:lpstr>
      <vt:lpstr>Wingdings</vt:lpstr>
      <vt:lpstr>Wingdings 2</vt:lpstr>
      <vt:lpstr>SWFox</vt:lpstr>
      <vt:lpstr>X# </vt:lpstr>
      <vt:lpstr>Eric Selje</vt:lpstr>
      <vt:lpstr>Goal!</vt:lpstr>
      <vt:lpstr>Agenda</vt:lpstr>
      <vt:lpstr>FoxToDos</vt:lpstr>
      <vt:lpstr>Here’s our Starting Point</vt:lpstr>
      <vt:lpstr>Under the Covers</vt:lpstr>
      <vt:lpstr>Creating the X# Solution in VS</vt:lpstr>
      <vt:lpstr>Creating a Solution</vt:lpstr>
      <vt:lpstr>Testing our Class</vt:lpstr>
      <vt:lpstr>Forms</vt:lpstr>
      <vt:lpstr>Visual Class</vt:lpstr>
      <vt:lpstr>XAML Form</vt:lpstr>
      <vt:lpstr>More</vt:lpstr>
      <vt:lpstr>More Stuff</vt:lpstr>
      <vt:lpstr>Summary</vt:lpstr>
      <vt:lpstr>What You Learned Today</vt:lpstr>
      <vt:lpstr>Eric Selje Salty Dog Solutions, LLC Eric@SaltyDogLLC www.SaltyDogLLC.com</vt:lpstr>
      <vt:lpstr>PowerPoint Presentation</vt:lpstr>
      <vt:lpstr>Bonus Info</vt:lpstr>
      <vt:lpstr>But wait … There’s more</vt:lpstr>
      <vt:lpstr>More Stuff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X# from Scratch</dc:title>
  <dc:creator/>
  <cp:lastModifiedBy/>
  <cp:revision>1</cp:revision>
  <dcterms:created xsi:type="dcterms:W3CDTF">2020-09-19T15:29:07Z</dcterms:created>
  <dcterms:modified xsi:type="dcterms:W3CDTF">2020-10-09T15:27:24Z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