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72" r:id="rId3"/>
    <p:sldId id="271" r:id="rId4"/>
    <p:sldId id="313" r:id="rId5"/>
    <p:sldId id="274" r:id="rId6"/>
    <p:sldId id="261" r:id="rId7"/>
    <p:sldId id="280" r:id="rId8"/>
    <p:sldId id="278" r:id="rId9"/>
    <p:sldId id="273" r:id="rId10"/>
    <p:sldId id="307" r:id="rId11"/>
    <p:sldId id="320" r:id="rId12"/>
    <p:sldId id="290" r:id="rId13"/>
    <p:sldId id="321" r:id="rId14"/>
    <p:sldId id="291" r:id="rId15"/>
    <p:sldId id="322" r:id="rId16"/>
    <p:sldId id="292" r:id="rId17"/>
    <p:sldId id="323" r:id="rId18"/>
    <p:sldId id="324" r:id="rId19"/>
    <p:sldId id="325" r:id="rId20"/>
    <p:sldId id="326" r:id="rId21"/>
    <p:sldId id="285" r:id="rId22"/>
    <p:sldId id="293" r:id="rId23"/>
    <p:sldId id="303" r:id="rId24"/>
    <p:sldId id="288" r:id="rId25"/>
    <p:sldId id="331" r:id="rId26"/>
    <p:sldId id="329" r:id="rId27"/>
    <p:sldId id="333" r:id="rId28"/>
    <p:sldId id="297" r:id="rId29"/>
    <p:sldId id="328" r:id="rId30"/>
    <p:sldId id="330" r:id="rId31"/>
    <p:sldId id="327" r:id="rId32"/>
    <p:sldId id="289" r:id="rId33"/>
    <p:sldId id="302" r:id="rId34"/>
    <p:sldId id="3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1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9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medalan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bbr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Alani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www.ahmedalani.com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Exploits HTTP 1.1 chunked encoding to incrementally push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Single connection, decent latency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allowing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Open Source Software created by David Fowler and Damien Edwards @Microsoft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r>
              <a:rPr lang="en-US" sz="3500" dirty="0" smtClean="0">
                <a:hlinkClick r:id="rId3"/>
              </a:rPr>
              <a:t>https</a:t>
            </a:r>
            <a:r>
              <a:rPr lang="en-US" sz="3500" dirty="0">
                <a:hlinkClick r:id="rId3"/>
              </a:rPr>
              <a:t>://github.com/SignalR/SignalR</a:t>
            </a:r>
            <a:endParaRPr lang="en-US" sz="3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436710" y="3152598"/>
            <a:ext cx="5451873" cy="1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4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10" y="0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Polling  Chat w/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RECAP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6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</a:t>
            </a:r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– Connection Types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PersistentConnection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Lower-level connection</a:t>
            </a: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OnReceivedAsync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 string data )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OnDisconnected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Hubs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RPC: 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&amp;&amp;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handles dispatching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Model Binding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</a:t>
            </a:r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– Communication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Send || Broadcast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Send to a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Specific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of connections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Context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Graceful Degradation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2209800" cy="5181600"/>
          </a:xfrm>
          <a:prstGeom prst="rect">
            <a:avLst/>
          </a:prstGeom>
        </p:spPr>
      </p:pic>
      <p:pic>
        <p:nvPicPr>
          <p:cNvPr id="7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91" y="1471091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57600" y="1345049"/>
            <a:ext cx="5006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7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9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72" y="2693551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51481" y="2567509"/>
            <a:ext cx="51877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  <a:endParaRPr lang="en-US" sz="7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1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91" y="4012242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657600" y="3886200"/>
            <a:ext cx="5006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  <a:endParaRPr lang="en-US" sz="7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3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53" y="5326191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45362" y="5200149"/>
            <a:ext cx="50064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  <a:endParaRPr lang="en-US" sz="7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Clients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Not Discussed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 Management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Scale Out</a:t>
            </a:r>
          </a:p>
          <a:p>
            <a:pPr marL="857250" indent="-857250" algn="l">
              <a:buFont typeface="Arial" pitchFamily="34" charset="0"/>
              <a:buChar char="•"/>
            </a:pP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Hosting</a:t>
            </a:r>
          </a:p>
          <a:p>
            <a:pPr algn="l"/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Performance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Why </a:t>
            </a:r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now?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One ASP.NET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(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r>
              <a:rPr lang="en-US" sz="1500" dirty="0" smtClean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69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Jabbr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https</a:t>
            </a:r>
            <a:r>
              <a:rPr lang="en-U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://www.jabbr.net</a:t>
            </a: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THANKS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6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pinn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1612027"/>
            <a:ext cx="8991600" cy="3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768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17323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responsive!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Demo – </a:t>
            </a:r>
            <a:r>
              <a:rPr lang="en-US" sz="9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9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 stock ticker</a:t>
            </a:r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63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request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12919</TotalTime>
  <Words>676</Words>
  <Application>Microsoft Office PowerPoint</Application>
  <PresentationFormat>On-screen Show (4:3)</PresentationFormat>
  <Paragraphs>233</Paragraphs>
  <Slides>34</Slides>
  <Notes>25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WHY DO WE CARE?</vt:lpstr>
      <vt:lpstr>PowerPoint Presentation</vt:lpstr>
      <vt:lpstr>Polling</vt:lpstr>
      <vt:lpstr>PowerPoint Presentation</vt:lpstr>
      <vt:lpstr>Demo – SignalR stock ticker?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</vt:lpstr>
      <vt:lpstr>BUILD YOUR APP</vt:lpstr>
      <vt:lpstr>Demo – Polling  Chat w/ SignalR</vt:lpstr>
      <vt:lpstr>RECAP</vt:lpstr>
      <vt:lpstr>PowerPoint Presentation</vt:lpstr>
      <vt:lpstr>PowerPoint Presentation</vt:lpstr>
      <vt:lpstr>PowerPoint Presentation</vt:lpstr>
      <vt:lpstr>Recap - Clients</vt:lpstr>
      <vt:lpstr>Not Discussed</vt:lpstr>
      <vt:lpstr>Why now?</vt:lpstr>
      <vt:lpstr>Roadmap - One ASP.NET</vt:lpstr>
      <vt:lpstr>Resources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317</cp:revision>
  <dcterms:created xsi:type="dcterms:W3CDTF">2012-10-20T15:50:00Z</dcterms:created>
  <dcterms:modified xsi:type="dcterms:W3CDTF">2012-11-12T17:25:10Z</dcterms:modified>
</cp:coreProperties>
</file>