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72" r:id="rId3"/>
    <p:sldId id="271" r:id="rId4"/>
    <p:sldId id="313" r:id="rId5"/>
    <p:sldId id="274" r:id="rId6"/>
    <p:sldId id="261" r:id="rId7"/>
    <p:sldId id="280" r:id="rId8"/>
    <p:sldId id="278" r:id="rId9"/>
    <p:sldId id="273" r:id="rId10"/>
    <p:sldId id="307" r:id="rId11"/>
    <p:sldId id="320" r:id="rId12"/>
    <p:sldId id="290" r:id="rId13"/>
    <p:sldId id="321" r:id="rId14"/>
    <p:sldId id="291" r:id="rId15"/>
    <p:sldId id="322" r:id="rId16"/>
    <p:sldId id="292" r:id="rId17"/>
    <p:sldId id="323" r:id="rId18"/>
    <p:sldId id="324" r:id="rId19"/>
    <p:sldId id="325" r:id="rId20"/>
    <p:sldId id="326" r:id="rId21"/>
    <p:sldId id="285" r:id="rId22"/>
    <p:sldId id="293" r:id="rId23"/>
    <p:sldId id="303" r:id="rId24"/>
    <p:sldId id="288" r:id="rId25"/>
    <p:sldId id="331" r:id="rId26"/>
    <p:sldId id="329" r:id="rId27"/>
    <p:sldId id="333" r:id="rId28"/>
    <p:sldId id="297" r:id="rId29"/>
    <p:sldId id="328" r:id="rId30"/>
    <p:sldId id="330" r:id="rId31"/>
    <p:sldId id="327" r:id="rId32"/>
    <p:sldId id="289" r:id="rId33"/>
    <p:sldId id="302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medalan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bbr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Alani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www.ahmedalani.com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chunked data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allowing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Open Source Software created by David Fowler and Damien Edwards @Microsoft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r>
              <a:rPr lang="en-US" sz="3500" dirty="0" smtClean="0">
                <a:hlinkClick r:id="rId3"/>
              </a:rPr>
              <a:t>https</a:t>
            </a:r>
            <a:r>
              <a:rPr lang="en-US" sz="3500" dirty="0">
                <a:hlinkClick r:id="rId3"/>
              </a:rPr>
              <a:t>://github.com/SignalR/SignalR</a:t>
            </a:r>
            <a:endParaRPr lang="en-US" sz="3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Connection Types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connections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GlobalHost.ConnectionManager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GetHubContext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HubName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GetConnection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2209800" cy="5181600"/>
          </a:xfrm>
          <a:prstGeom prst="rect">
            <a:avLst/>
          </a:prstGeom>
        </p:spPr>
      </p:pic>
      <p:pic>
        <p:nvPicPr>
          <p:cNvPr id="7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91" y="147109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57600" y="1345049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7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9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72" y="269355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51481" y="2567509"/>
            <a:ext cx="51877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11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91" y="4012242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657600" y="3886200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13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53" y="532619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45362" y="5200149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</p:spTree>
    <p:extLst>
      <p:ext uri="{BB962C8B-B14F-4D97-AF65-F5344CB8AC3E}">
        <p14:creationId xmlns:p14="http://schemas.microsoft.com/office/powerpoint/2010/main" val="6964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Management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One ASP.NET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(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r>
              <a:rPr lang="en-US" sz="1500" dirty="0" smtClean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69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://www.jabbr.net</a:t>
            </a: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THANKS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7323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responsive!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13096</TotalTime>
  <Words>674</Words>
  <Application>Microsoft Office PowerPoint</Application>
  <PresentationFormat>On-screen Show (4:3)</PresentationFormat>
  <Paragraphs>233</Paragraphs>
  <Slides>34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WHY DO WE CARE?</vt:lpstr>
      <vt:lpstr>PowerPoint Presentation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Demo – Polling  Chat w/ SignalR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Roadmap - One ASP.NET</vt:lpstr>
      <vt:lpstr>Resources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324</cp:revision>
  <dcterms:created xsi:type="dcterms:W3CDTF">2012-10-20T15:50:00Z</dcterms:created>
  <dcterms:modified xsi:type="dcterms:W3CDTF">2012-11-12T21:45:59Z</dcterms:modified>
</cp:coreProperties>
</file>