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75004-397D-46C3-8380-210FEB462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EEAAEAA-626E-4CC2-9217-BBB224470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0C0BD8-65B1-4057-BE59-9FD4189B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493-CBB4-4AC5-996B-D9C419760329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85D07-AFF8-4C6A-8149-A800B173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44E7D5-51B6-4EB7-B979-E26F8088B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EB01-E358-4867-BEE2-9E87D12623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31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B3431-6E35-46BE-94DE-82F0C99D7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4552C1-D346-47DE-8767-6D722749F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2256A6-B522-4C3E-BAFF-428B8E88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493-CBB4-4AC5-996B-D9C419760329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868CF2-B02F-4AE2-900A-A0B97404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D4DA30-416C-4608-8480-E101EC18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EB01-E358-4867-BEE2-9E87D12623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920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35BB50-B97E-48C0-BFB4-DF8BE6A5C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33E259-61CF-4614-A679-8FB2DA27E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7FF2C7-9DE6-4FB6-83BA-35B0B297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493-CBB4-4AC5-996B-D9C419760329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A89F19-00A6-4255-9847-7398A0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2A36DA-8A51-49DB-9B74-0024313B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EB01-E358-4867-BEE2-9E87D12623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4582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9391E4-C8E8-40C3-BBEB-D6EC129F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2E9012-CA75-4D70-A938-40221F98C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B212D8-F28C-4167-B775-1834A4D44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493-CBB4-4AC5-996B-D9C419760329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A2F0A8-A242-4442-83C5-7B835DDC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B05EC8-7F13-45AC-88E1-4A41A692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EB01-E358-4867-BEE2-9E87D12623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934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2BD1BA-945A-4F30-91C4-F8FA2891F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6484E7-5FED-49BF-A69F-EA7004C57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F53000-2363-4010-AA26-9F5BCAAE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493-CBB4-4AC5-996B-D9C419760329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6841DE-41B5-48CC-B2B5-92862116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29B286-C2E0-47C3-BF90-19AE5ABF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EB01-E358-4867-BEE2-9E87D12623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79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0D4A2-CA01-48E7-8DAE-4E7FF5C19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4A4A62-DF92-49FB-8019-6294079F4F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F1C5D4-F469-47EA-8463-02D682E83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694E7A-320C-4DD2-ACE9-38D33F13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493-CBB4-4AC5-996B-D9C419760329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BFFDE2-E9C8-4D06-9E89-8935F5D5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9E329F-E0FF-42E7-8A87-D6866BFE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EB01-E358-4867-BEE2-9E87D12623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814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63F00-5261-48BE-97C2-1740D6FCF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97DBF7-2420-43D0-A412-5C93BAB639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A95AB3-5087-4E93-95A3-9AE1FC9BF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6C0408B-D18B-459F-8745-49B857BD7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E06685-12A8-4771-A3EA-9364B76656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606B55-5EE6-460F-8A46-D8265EAA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493-CBB4-4AC5-996B-D9C419760329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2A8D30-D6F7-440F-A2F0-E5DBD2277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664469-189D-498D-BD61-DA813922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EB01-E358-4867-BEE2-9E87D12623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691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96D49-3A48-4155-8C04-14F9F02F3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76920FA-9817-44F4-9084-3650094FD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493-CBB4-4AC5-996B-D9C419760329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DFFF3C-2C9E-412D-B39A-41E18659C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ADC900-A385-4E16-806C-0599DA3B3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EB01-E358-4867-BEE2-9E87D12623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663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67DEAA-1DCE-4C48-88EF-5B541C87C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493-CBB4-4AC5-996B-D9C419760329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78F522-4DB3-4789-B9DF-CE3FD40F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B90399-7E53-4A09-9146-A3CF56A5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EB01-E358-4867-BEE2-9E87D12623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326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91F18-25B8-4FD2-A9B6-E757D5DFA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456ED1-94FA-4E4D-A1CB-23BA190B7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785098-CF62-4490-A26D-0C2C76F89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E18CCA-EFFC-4B68-B9DD-79BCA3EA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493-CBB4-4AC5-996B-D9C419760329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39B644-7483-4A51-A32C-2BD81BA65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F5F97E-402B-43C4-98CA-6386B18FD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EB01-E358-4867-BEE2-9E87D12623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816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DC850-65DA-48AB-ABFA-A6009658E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4780B44-6384-402B-AB04-696B48D6A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7D71F2-2130-49AC-A347-DC2C30767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FEC2F5-C2AA-429F-AE74-6EAE0AFF0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68493-CBB4-4AC5-996B-D9C419760329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685E1F-2A1D-4BC1-8D98-A66CCA257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115053-50A9-4CA4-B2C3-5249A54E4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3EB01-E358-4867-BEE2-9E87D12623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5257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E1611D5-2F1A-4987-A776-A999049C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697259-F84F-4926-971D-94EF341D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841CEF-319B-48BC-B06F-1B453931E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68493-CBB4-4AC5-996B-D9C419760329}" type="datetimeFigureOut">
              <a:rPr lang="es-ES" smtClean="0"/>
              <a:t>17/11/2021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EA76F2-D466-4CC1-97DC-2F66AD44C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0B4398-ABDA-4760-BD2B-0423F0398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3EB01-E358-4867-BEE2-9E87D126237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380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22BF062-1072-4EA5-BD0F-04BBBCD3AED1}"/>
              </a:ext>
            </a:extLst>
          </p:cNvPr>
          <p:cNvSpPr/>
          <p:nvPr/>
        </p:nvSpPr>
        <p:spPr>
          <a:xfrm>
            <a:off x="221672" y="3117272"/>
            <a:ext cx="644237" cy="3879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025E73A-1DCF-4ACD-A234-4B035FB6531D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865909" y="1634835"/>
            <a:ext cx="924789" cy="1676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35DEC721-8696-4794-BE84-EDEAC04F51B6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865909" y="3311236"/>
            <a:ext cx="924788" cy="1911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2D76E49-B07B-4E57-9710-393F5D39957F}"/>
              </a:ext>
            </a:extLst>
          </p:cNvPr>
          <p:cNvSpPr/>
          <p:nvPr/>
        </p:nvSpPr>
        <p:spPr>
          <a:xfrm>
            <a:off x="1790698" y="1440871"/>
            <a:ext cx="644237" cy="3879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18DA3F3-9C1F-4B06-B53D-DC1FB2E0D702}"/>
              </a:ext>
            </a:extLst>
          </p:cNvPr>
          <p:cNvSpPr/>
          <p:nvPr/>
        </p:nvSpPr>
        <p:spPr>
          <a:xfrm>
            <a:off x="1790697" y="5029203"/>
            <a:ext cx="644237" cy="3879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4B9DF9DB-0A7F-47C9-8178-8EB5913A6FAB}"/>
              </a:ext>
            </a:extLst>
          </p:cNvPr>
          <p:cNvCxnSpPr>
            <a:cxnSpLocks/>
            <a:stCxn id="10" idx="3"/>
            <a:endCxn id="26" idx="2"/>
          </p:cNvCxnSpPr>
          <p:nvPr/>
        </p:nvCxnSpPr>
        <p:spPr>
          <a:xfrm flipV="1">
            <a:off x="2434935" y="942109"/>
            <a:ext cx="2116283" cy="692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66F3F2C1-9D15-4F6B-8D30-09A0687A9619}"/>
              </a:ext>
            </a:extLst>
          </p:cNvPr>
          <p:cNvCxnSpPr>
            <a:cxnSpLocks/>
            <a:stCxn id="10" idx="3"/>
            <a:endCxn id="28" idx="2"/>
          </p:cNvCxnSpPr>
          <p:nvPr/>
        </p:nvCxnSpPr>
        <p:spPr>
          <a:xfrm>
            <a:off x="2434935" y="1634835"/>
            <a:ext cx="2116279" cy="699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4ADDFD2-794D-4E26-8216-451EE9D02889}"/>
              </a:ext>
            </a:extLst>
          </p:cNvPr>
          <p:cNvCxnSpPr>
            <a:cxnSpLocks/>
            <a:stCxn id="13" idx="3"/>
            <a:endCxn id="30" idx="2"/>
          </p:cNvCxnSpPr>
          <p:nvPr/>
        </p:nvCxnSpPr>
        <p:spPr>
          <a:xfrm flipV="1">
            <a:off x="2434934" y="4537363"/>
            <a:ext cx="2116282" cy="68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628E3535-597A-462C-B036-7D8FD93680AA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2434935" y="5223166"/>
            <a:ext cx="2116280" cy="689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Elipse 25">
            <a:extLst>
              <a:ext uri="{FF2B5EF4-FFF2-40B4-BE49-F238E27FC236}">
                <a16:creationId xmlns:a16="http://schemas.microsoft.com/office/drawing/2014/main" id="{4FACC667-70FF-4EDD-A7C6-D4748B4DBC4C}"/>
              </a:ext>
            </a:extLst>
          </p:cNvPr>
          <p:cNvSpPr/>
          <p:nvPr/>
        </p:nvSpPr>
        <p:spPr>
          <a:xfrm>
            <a:off x="4551218" y="668481"/>
            <a:ext cx="547255" cy="547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4311B649-882E-4589-95B9-74015E0AB635}"/>
              </a:ext>
            </a:extLst>
          </p:cNvPr>
          <p:cNvSpPr/>
          <p:nvPr/>
        </p:nvSpPr>
        <p:spPr>
          <a:xfrm>
            <a:off x="4551214" y="2060858"/>
            <a:ext cx="547255" cy="547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E73991A-9560-403B-AB65-7FE7B427EDCF}"/>
              </a:ext>
            </a:extLst>
          </p:cNvPr>
          <p:cNvSpPr/>
          <p:nvPr/>
        </p:nvSpPr>
        <p:spPr>
          <a:xfrm>
            <a:off x="4551216" y="4263735"/>
            <a:ext cx="547255" cy="547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B5A87903-1B15-4838-8922-83042BC00DD8}"/>
              </a:ext>
            </a:extLst>
          </p:cNvPr>
          <p:cNvSpPr/>
          <p:nvPr/>
        </p:nvSpPr>
        <p:spPr>
          <a:xfrm>
            <a:off x="4551215" y="5638802"/>
            <a:ext cx="547255" cy="547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CEDE5A6-E0FE-4E9A-90B9-99E2DB75A8EC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5098473" y="256305"/>
            <a:ext cx="4094018" cy="68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74C5E878-5C16-4D68-A187-588C3506D2CC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5098473" y="942109"/>
            <a:ext cx="4142509" cy="730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ector recto de flecha 40">
            <a:extLst>
              <a:ext uri="{FF2B5EF4-FFF2-40B4-BE49-F238E27FC236}">
                <a16:creationId xmlns:a16="http://schemas.microsoft.com/office/drawing/2014/main" id="{43B9C7EA-AB42-42C4-94B4-648A558E1460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5098473" y="911801"/>
            <a:ext cx="4218709" cy="30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FE629910-9048-480A-B2A5-D346803F14DC}"/>
              </a:ext>
            </a:extLst>
          </p:cNvPr>
          <p:cNvCxnSpPr>
            <a:cxnSpLocks/>
            <a:stCxn id="28" idx="6"/>
          </p:cNvCxnSpPr>
          <p:nvPr/>
        </p:nvCxnSpPr>
        <p:spPr>
          <a:xfrm flipV="1">
            <a:off x="5098469" y="1888083"/>
            <a:ext cx="2659879" cy="446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D6AAA69E-737D-445D-AEB1-87282B819AFA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5098469" y="2334486"/>
            <a:ext cx="2660076" cy="219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06A49A1F-C61B-494E-A52A-D5433B5FE485}"/>
              </a:ext>
            </a:extLst>
          </p:cNvPr>
          <p:cNvCxnSpPr>
            <a:cxnSpLocks/>
            <a:stCxn id="28" idx="6"/>
          </p:cNvCxnSpPr>
          <p:nvPr/>
        </p:nvCxnSpPr>
        <p:spPr>
          <a:xfrm>
            <a:off x="5098469" y="2334486"/>
            <a:ext cx="2564502" cy="847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F4C1AA6A-F8CA-4873-96EA-701CBC914587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5098471" y="3578803"/>
            <a:ext cx="4142511" cy="958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60C90657-683C-4D53-9A9C-A3C136DB34AE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5098471" y="4537363"/>
            <a:ext cx="4267202" cy="55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246AB9A7-0F60-4D29-B128-48C471A76E29}"/>
              </a:ext>
            </a:extLst>
          </p:cNvPr>
          <p:cNvCxnSpPr>
            <a:cxnSpLocks/>
            <a:stCxn id="30" idx="6"/>
          </p:cNvCxnSpPr>
          <p:nvPr/>
        </p:nvCxnSpPr>
        <p:spPr>
          <a:xfrm flipV="1">
            <a:off x="5098471" y="4263735"/>
            <a:ext cx="4218711" cy="273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ector recto de flecha 63">
            <a:extLst>
              <a:ext uri="{FF2B5EF4-FFF2-40B4-BE49-F238E27FC236}">
                <a16:creationId xmlns:a16="http://schemas.microsoft.com/office/drawing/2014/main" id="{30C05853-4DC5-41AC-8241-6D7BF2D3AEC5}"/>
              </a:ext>
            </a:extLst>
          </p:cNvPr>
          <p:cNvCxnSpPr>
            <a:cxnSpLocks/>
            <a:stCxn id="31" idx="6"/>
          </p:cNvCxnSpPr>
          <p:nvPr/>
        </p:nvCxnSpPr>
        <p:spPr>
          <a:xfrm flipV="1">
            <a:off x="5098470" y="5682102"/>
            <a:ext cx="3442857" cy="23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EB22D1CA-7866-485B-9A7F-9DE24D1C95AB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5098470" y="5912430"/>
            <a:ext cx="3588330" cy="554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Rectángulo 69">
            <a:extLst>
              <a:ext uri="{FF2B5EF4-FFF2-40B4-BE49-F238E27FC236}">
                <a16:creationId xmlns:a16="http://schemas.microsoft.com/office/drawing/2014/main" id="{6B8D6FFA-049A-48A7-9255-E55FD247985C}"/>
              </a:ext>
            </a:extLst>
          </p:cNvPr>
          <p:cNvSpPr/>
          <p:nvPr/>
        </p:nvSpPr>
        <p:spPr>
          <a:xfrm rot="17811060">
            <a:off x="435551" y="2060242"/>
            <a:ext cx="1487514" cy="408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Nueva tienda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2FA8315F-B704-41EE-9514-BA32C4D59E04}"/>
              </a:ext>
            </a:extLst>
          </p:cNvPr>
          <p:cNvSpPr/>
          <p:nvPr/>
        </p:nvSpPr>
        <p:spPr>
          <a:xfrm rot="3764250">
            <a:off x="798221" y="3921163"/>
            <a:ext cx="1487514" cy="408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Consolidación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4CDB2A85-0939-40FD-ABC5-DFD79ADD0111}"/>
              </a:ext>
            </a:extLst>
          </p:cNvPr>
          <p:cNvSpPr/>
          <p:nvPr/>
        </p:nvSpPr>
        <p:spPr>
          <a:xfrm rot="21020124">
            <a:off x="5703839" y="1673523"/>
            <a:ext cx="784321" cy="408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Buena</a:t>
            </a:r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E4BD04D5-9B6A-4C8B-AE44-9F35B92B2C11}"/>
              </a:ext>
            </a:extLst>
          </p:cNvPr>
          <p:cNvSpPr/>
          <p:nvPr/>
        </p:nvSpPr>
        <p:spPr>
          <a:xfrm rot="20926210">
            <a:off x="6066573" y="222994"/>
            <a:ext cx="784321" cy="408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Buena</a:t>
            </a:r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8C5B745A-AF30-43FA-901A-FB29419D6D46}"/>
              </a:ext>
            </a:extLst>
          </p:cNvPr>
          <p:cNvSpPr/>
          <p:nvPr/>
        </p:nvSpPr>
        <p:spPr>
          <a:xfrm rot="20572162">
            <a:off x="6065519" y="3710485"/>
            <a:ext cx="784321" cy="408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Buena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178B49E6-2B2D-4528-951A-E3D398BC01CC}"/>
              </a:ext>
            </a:extLst>
          </p:cNvPr>
          <p:cNvSpPr/>
          <p:nvPr/>
        </p:nvSpPr>
        <p:spPr>
          <a:xfrm rot="21309114">
            <a:off x="5845846" y="5372215"/>
            <a:ext cx="784321" cy="408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Buena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423D3A47-29B3-4BB6-A92C-ACF46AF65700}"/>
              </a:ext>
            </a:extLst>
          </p:cNvPr>
          <p:cNvSpPr/>
          <p:nvPr/>
        </p:nvSpPr>
        <p:spPr>
          <a:xfrm rot="415044">
            <a:off x="8153446" y="1096002"/>
            <a:ext cx="784321" cy="408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Pobre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DCBB10EE-43BA-442A-9925-21F701EB5701}"/>
              </a:ext>
            </a:extLst>
          </p:cNvPr>
          <p:cNvSpPr/>
          <p:nvPr/>
        </p:nvSpPr>
        <p:spPr>
          <a:xfrm rot="1151150">
            <a:off x="6253875" y="2901192"/>
            <a:ext cx="784321" cy="408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Pobre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4B9EA6F1-F48D-4497-93A0-5CA1695F117D}"/>
              </a:ext>
            </a:extLst>
          </p:cNvPr>
          <p:cNvSpPr/>
          <p:nvPr/>
        </p:nvSpPr>
        <p:spPr>
          <a:xfrm rot="236198">
            <a:off x="8395066" y="4513517"/>
            <a:ext cx="784321" cy="408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Pobre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8C5EAC3D-1B8B-410E-8F65-6EB1096FCECA}"/>
              </a:ext>
            </a:extLst>
          </p:cNvPr>
          <p:cNvSpPr/>
          <p:nvPr/>
        </p:nvSpPr>
        <p:spPr>
          <a:xfrm rot="736603">
            <a:off x="6680521" y="6332399"/>
            <a:ext cx="784321" cy="408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Pobre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5602A560-8BB8-468C-81FA-6298E5F56E9F}"/>
              </a:ext>
            </a:extLst>
          </p:cNvPr>
          <p:cNvSpPr/>
          <p:nvPr/>
        </p:nvSpPr>
        <p:spPr>
          <a:xfrm rot="20431770">
            <a:off x="2399073" y="193118"/>
            <a:ext cx="1665148" cy="107976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dirty="0"/>
              <a:t>Desarrollo detallado</a:t>
            </a:r>
          </a:p>
          <a:p>
            <a:r>
              <a:rPr lang="es-ES" sz="1100" dirty="0"/>
              <a:t>Coste=80.000</a:t>
            </a:r>
          </a:p>
          <a:p>
            <a:r>
              <a:rPr lang="es-ES" sz="1100" dirty="0"/>
              <a:t>Beneficio=113.000</a:t>
            </a:r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762A43C-4D52-497A-95D8-968CEB635924}"/>
              </a:ext>
            </a:extLst>
          </p:cNvPr>
          <p:cNvSpPr/>
          <p:nvPr/>
        </p:nvSpPr>
        <p:spPr>
          <a:xfrm>
            <a:off x="6482390" y="2209068"/>
            <a:ext cx="1180581" cy="2123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Moderada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488817D1-D084-4BD2-826C-65F83D2C16EA}"/>
              </a:ext>
            </a:extLst>
          </p:cNvPr>
          <p:cNvSpPr/>
          <p:nvPr/>
        </p:nvSpPr>
        <p:spPr>
          <a:xfrm rot="21306929">
            <a:off x="7925964" y="3988902"/>
            <a:ext cx="1180581" cy="2123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Moderada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7C6D1D0F-F6B0-4461-ACE8-A5C03A8AF362}"/>
              </a:ext>
            </a:extLst>
          </p:cNvPr>
          <p:cNvSpPr/>
          <p:nvPr/>
        </p:nvSpPr>
        <p:spPr>
          <a:xfrm>
            <a:off x="7791670" y="626812"/>
            <a:ext cx="1180581" cy="2123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Moderada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AE22625B-77BC-4FF9-8F67-DB2016AF38F6}"/>
              </a:ext>
            </a:extLst>
          </p:cNvPr>
          <p:cNvSpPr/>
          <p:nvPr/>
        </p:nvSpPr>
        <p:spPr>
          <a:xfrm rot="20431770">
            <a:off x="2577888" y="4138053"/>
            <a:ext cx="1399143" cy="72902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dirty="0"/>
              <a:t>Consolidar tiendas</a:t>
            </a:r>
          </a:p>
          <a:p>
            <a:r>
              <a:rPr lang="es-ES" sz="1100" dirty="0"/>
              <a:t>Coste=10.000</a:t>
            </a:r>
          </a:p>
          <a:p>
            <a:r>
              <a:rPr lang="es-ES" sz="1100" dirty="0"/>
              <a:t>Beneficio=26.000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AB8F0D5F-7553-4E5E-B0A6-06A6593FCB54}"/>
              </a:ext>
            </a:extLst>
          </p:cNvPr>
          <p:cNvSpPr/>
          <p:nvPr/>
        </p:nvSpPr>
        <p:spPr>
          <a:xfrm rot="1275852">
            <a:off x="2592707" y="2124280"/>
            <a:ext cx="1370474" cy="83794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dirty="0"/>
              <a:t>Desarrollo rápido</a:t>
            </a:r>
          </a:p>
          <a:p>
            <a:r>
              <a:rPr lang="es-ES" sz="1100" dirty="0"/>
              <a:t>Coste=60.000</a:t>
            </a:r>
          </a:p>
          <a:p>
            <a:r>
              <a:rPr lang="es-ES" sz="1100" dirty="0"/>
              <a:t>Beneficio=44.000</a:t>
            </a:r>
          </a:p>
        </p:txBody>
      </p:sp>
      <p:sp>
        <p:nvSpPr>
          <p:cNvPr id="97" name="Rectángulo 96">
            <a:extLst>
              <a:ext uri="{FF2B5EF4-FFF2-40B4-BE49-F238E27FC236}">
                <a16:creationId xmlns:a16="http://schemas.microsoft.com/office/drawing/2014/main" id="{4FD596E8-146B-4020-A47F-73ADF366D0F7}"/>
              </a:ext>
            </a:extLst>
          </p:cNvPr>
          <p:cNvSpPr/>
          <p:nvPr/>
        </p:nvSpPr>
        <p:spPr>
          <a:xfrm rot="1299604">
            <a:off x="2691793" y="5658511"/>
            <a:ext cx="1441367" cy="9280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100" dirty="0"/>
              <a:t>Continuar tiendas</a:t>
            </a:r>
          </a:p>
          <a:p>
            <a:r>
              <a:rPr lang="es-ES" sz="1100" dirty="0"/>
              <a:t>Coste=2.000</a:t>
            </a:r>
          </a:p>
          <a:p>
            <a:r>
              <a:rPr lang="es-ES" sz="1100" dirty="0"/>
              <a:t>Beneficio=7.800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6A484099-BB35-449E-8E93-EFFFD6E85EB1}"/>
              </a:ext>
            </a:extLst>
          </p:cNvPr>
          <p:cNvSpPr/>
          <p:nvPr/>
        </p:nvSpPr>
        <p:spPr>
          <a:xfrm>
            <a:off x="8627375" y="5494357"/>
            <a:ext cx="972137" cy="3754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15.000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1A8DE509-7C07-4BA2-AB72-F31CF41A23F3}"/>
              </a:ext>
            </a:extLst>
          </p:cNvPr>
          <p:cNvSpPr/>
          <p:nvPr/>
        </p:nvSpPr>
        <p:spPr>
          <a:xfrm>
            <a:off x="8787226" y="6278868"/>
            <a:ext cx="913434" cy="3754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2.000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1C178756-2ECD-4D25-A707-7817E9D4DB7A}"/>
              </a:ext>
            </a:extLst>
          </p:cNvPr>
          <p:cNvSpPr/>
          <p:nvPr/>
        </p:nvSpPr>
        <p:spPr>
          <a:xfrm rot="21079998">
            <a:off x="5293776" y="5530833"/>
            <a:ext cx="499987" cy="209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0.6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B6A041F8-B210-4B43-ADC5-8FC192232F43}"/>
              </a:ext>
            </a:extLst>
          </p:cNvPr>
          <p:cNvSpPr/>
          <p:nvPr/>
        </p:nvSpPr>
        <p:spPr>
          <a:xfrm rot="492589">
            <a:off x="5394720" y="6084810"/>
            <a:ext cx="499987" cy="209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0.4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D010568B-399D-48EE-B3B5-FE5579612398}"/>
              </a:ext>
            </a:extLst>
          </p:cNvPr>
          <p:cNvSpPr/>
          <p:nvPr/>
        </p:nvSpPr>
        <p:spPr>
          <a:xfrm rot="20553811">
            <a:off x="5361692" y="4076667"/>
            <a:ext cx="499987" cy="209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0.4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E5F34177-23E1-4F28-990D-7E789CE2A9FB}"/>
              </a:ext>
            </a:extLst>
          </p:cNvPr>
          <p:cNvSpPr/>
          <p:nvPr/>
        </p:nvSpPr>
        <p:spPr>
          <a:xfrm rot="21079998">
            <a:off x="7443974" y="4063377"/>
            <a:ext cx="499987" cy="209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0.4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A216DC5D-E525-4F65-85E4-D93066A94F05}"/>
              </a:ext>
            </a:extLst>
          </p:cNvPr>
          <p:cNvSpPr/>
          <p:nvPr/>
        </p:nvSpPr>
        <p:spPr>
          <a:xfrm rot="697847">
            <a:off x="7804569" y="4587871"/>
            <a:ext cx="499987" cy="209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0.2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D72A6B58-61EC-47FD-996A-0CB076AF0EE1}"/>
              </a:ext>
            </a:extLst>
          </p:cNvPr>
          <p:cNvSpPr/>
          <p:nvPr/>
        </p:nvSpPr>
        <p:spPr>
          <a:xfrm rot="1165763">
            <a:off x="5873170" y="2827703"/>
            <a:ext cx="499987" cy="209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0.6</a:t>
            </a:r>
          </a:p>
        </p:txBody>
      </p:sp>
      <p:sp>
        <p:nvSpPr>
          <p:cNvPr id="106" name="Rectángulo 105">
            <a:extLst>
              <a:ext uri="{FF2B5EF4-FFF2-40B4-BE49-F238E27FC236}">
                <a16:creationId xmlns:a16="http://schemas.microsoft.com/office/drawing/2014/main" id="{5DE9EC34-F6E0-4E87-BF7B-C53FE620391A}"/>
              </a:ext>
            </a:extLst>
          </p:cNvPr>
          <p:cNvSpPr/>
          <p:nvPr/>
        </p:nvSpPr>
        <p:spPr>
          <a:xfrm>
            <a:off x="6095999" y="2191583"/>
            <a:ext cx="499987" cy="209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0.3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9DEBBD39-5F7D-42D3-9DF3-B30D8FF21B07}"/>
              </a:ext>
            </a:extLst>
          </p:cNvPr>
          <p:cNvSpPr/>
          <p:nvPr/>
        </p:nvSpPr>
        <p:spPr>
          <a:xfrm rot="20796564">
            <a:off x="5212866" y="1893681"/>
            <a:ext cx="499987" cy="209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0.1</a:t>
            </a:r>
          </a:p>
        </p:txBody>
      </p:sp>
      <p:sp>
        <p:nvSpPr>
          <p:cNvPr id="108" name="Rectángulo 107">
            <a:extLst>
              <a:ext uri="{FF2B5EF4-FFF2-40B4-BE49-F238E27FC236}">
                <a16:creationId xmlns:a16="http://schemas.microsoft.com/office/drawing/2014/main" id="{62864A68-6024-4FBC-A8E7-B196601607F8}"/>
              </a:ext>
            </a:extLst>
          </p:cNvPr>
          <p:cNvSpPr/>
          <p:nvPr/>
        </p:nvSpPr>
        <p:spPr>
          <a:xfrm rot="20703659">
            <a:off x="5631526" y="459726"/>
            <a:ext cx="499987" cy="209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0.5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F1497820-3426-49B2-8573-A3BF2C15AF78}"/>
              </a:ext>
            </a:extLst>
          </p:cNvPr>
          <p:cNvSpPr/>
          <p:nvPr/>
        </p:nvSpPr>
        <p:spPr>
          <a:xfrm>
            <a:off x="7382960" y="625183"/>
            <a:ext cx="499987" cy="209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0.4</a:t>
            </a:r>
          </a:p>
        </p:txBody>
      </p:sp>
      <p:sp>
        <p:nvSpPr>
          <p:cNvPr id="110" name="Rectángulo 109">
            <a:extLst>
              <a:ext uri="{FF2B5EF4-FFF2-40B4-BE49-F238E27FC236}">
                <a16:creationId xmlns:a16="http://schemas.microsoft.com/office/drawing/2014/main" id="{85101616-1E0F-4879-B66B-204BBBC1A229}"/>
              </a:ext>
            </a:extLst>
          </p:cNvPr>
          <p:cNvSpPr/>
          <p:nvPr/>
        </p:nvSpPr>
        <p:spPr>
          <a:xfrm rot="476504">
            <a:off x="7770395" y="1098607"/>
            <a:ext cx="499987" cy="2090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0.1</a:t>
            </a:r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62EB8E16-D9A3-4D58-A216-1CBF12B61B6A}"/>
              </a:ext>
            </a:extLst>
          </p:cNvPr>
          <p:cNvSpPr/>
          <p:nvPr/>
        </p:nvSpPr>
        <p:spPr>
          <a:xfrm>
            <a:off x="9211623" y="3347502"/>
            <a:ext cx="1217513" cy="479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50.000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9D5E86D0-CA88-4B74-9328-77ED7745DD3C}"/>
              </a:ext>
            </a:extLst>
          </p:cNvPr>
          <p:cNvSpPr/>
          <p:nvPr/>
        </p:nvSpPr>
        <p:spPr>
          <a:xfrm>
            <a:off x="9307641" y="681074"/>
            <a:ext cx="1217513" cy="479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150.000</a:t>
            </a:r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81A8A9A4-9D23-40F6-893D-9021E5F47E4C}"/>
              </a:ext>
            </a:extLst>
          </p:cNvPr>
          <p:cNvSpPr/>
          <p:nvPr/>
        </p:nvSpPr>
        <p:spPr>
          <a:xfrm>
            <a:off x="9276462" y="1412372"/>
            <a:ext cx="1217513" cy="479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80.000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CD6EE5CE-4328-4A4C-97CC-ECA1BB407BAE}"/>
              </a:ext>
            </a:extLst>
          </p:cNvPr>
          <p:cNvSpPr/>
          <p:nvPr/>
        </p:nvSpPr>
        <p:spPr>
          <a:xfrm>
            <a:off x="7753996" y="1726167"/>
            <a:ext cx="1217513" cy="479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260.000</a:t>
            </a:r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1375E51-4765-49DC-A855-1206FF343CF8}"/>
              </a:ext>
            </a:extLst>
          </p:cNvPr>
          <p:cNvSpPr/>
          <p:nvPr/>
        </p:nvSpPr>
        <p:spPr>
          <a:xfrm>
            <a:off x="7712956" y="2317606"/>
            <a:ext cx="1217513" cy="479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130.000</a:t>
            </a:r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10927FFB-C1CC-4389-A16A-0D83FEDD00D0}"/>
              </a:ext>
            </a:extLst>
          </p:cNvPr>
          <p:cNvSpPr/>
          <p:nvPr/>
        </p:nvSpPr>
        <p:spPr>
          <a:xfrm>
            <a:off x="7662971" y="2974001"/>
            <a:ext cx="1217513" cy="479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65.000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D01D7A1-9D6B-4080-A0B5-635E91A85817}"/>
              </a:ext>
            </a:extLst>
          </p:cNvPr>
          <p:cNvSpPr/>
          <p:nvPr/>
        </p:nvSpPr>
        <p:spPr>
          <a:xfrm>
            <a:off x="9374531" y="208766"/>
            <a:ext cx="1217513" cy="479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250.000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FBC1C88-C347-417B-BDC6-9C7A050B8ABD}"/>
              </a:ext>
            </a:extLst>
          </p:cNvPr>
          <p:cNvSpPr/>
          <p:nvPr/>
        </p:nvSpPr>
        <p:spPr>
          <a:xfrm>
            <a:off x="9458386" y="4055655"/>
            <a:ext cx="1054482" cy="479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35.000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261966C6-4DD7-4971-B319-2F51FFBC04E1}"/>
              </a:ext>
            </a:extLst>
          </p:cNvPr>
          <p:cNvSpPr/>
          <p:nvPr/>
        </p:nvSpPr>
        <p:spPr>
          <a:xfrm>
            <a:off x="9374531" y="4853705"/>
            <a:ext cx="1026772" cy="4797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10.000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E1A53B78-4A5F-464A-AD95-BF8218DB017B}"/>
              </a:ext>
            </a:extLst>
          </p:cNvPr>
          <p:cNvSpPr/>
          <p:nvPr/>
        </p:nvSpPr>
        <p:spPr>
          <a:xfrm>
            <a:off x="4265352" y="180976"/>
            <a:ext cx="1217513" cy="479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193.000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7BE35662-AA09-44EC-B430-4C3F988CF775}"/>
              </a:ext>
            </a:extLst>
          </p:cNvPr>
          <p:cNvSpPr/>
          <p:nvPr/>
        </p:nvSpPr>
        <p:spPr>
          <a:xfrm>
            <a:off x="4052548" y="1527310"/>
            <a:ext cx="1217513" cy="479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104.000</a:t>
            </a:r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55D227E9-52BD-4936-87DD-D9E82F0E31D4}"/>
              </a:ext>
            </a:extLst>
          </p:cNvPr>
          <p:cNvSpPr/>
          <p:nvPr/>
        </p:nvSpPr>
        <p:spPr>
          <a:xfrm>
            <a:off x="4185268" y="3739019"/>
            <a:ext cx="1217513" cy="479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36.000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D9EFD247-E67C-4CBB-8DF5-2056DF08CC45}"/>
              </a:ext>
            </a:extLst>
          </p:cNvPr>
          <p:cNvSpPr/>
          <p:nvPr/>
        </p:nvSpPr>
        <p:spPr>
          <a:xfrm>
            <a:off x="4112909" y="5125309"/>
            <a:ext cx="1217513" cy="4797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9.800</a:t>
            </a: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32A07A7-4214-4CBD-83EE-DD65260B4C61}"/>
              </a:ext>
            </a:extLst>
          </p:cNvPr>
          <p:cNvCxnSpPr>
            <a:cxnSpLocks/>
          </p:cNvCxnSpPr>
          <p:nvPr/>
        </p:nvCxnSpPr>
        <p:spPr>
          <a:xfrm flipV="1">
            <a:off x="1019632" y="2060858"/>
            <a:ext cx="1247098" cy="12503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Conector recto de flecha 76">
            <a:extLst>
              <a:ext uri="{FF2B5EF4-FFF2-40B4-BE49-F238E27FC236}">
                <a16:creationId xmlns:a16="http://schemas.microsoft.com/office/drawing/2014/main" id="{25B39178-C4C2-452D-90DB-C488CF92FC99}"/>
              </a:ext>
            </a:extLst>
          </p:cNvPr>
          <p:cNvCxnSpPr>
            <a:cxnSpLocks/>
          </p:cNvCxnSpPr>
          <p:nvPr/>
        </p:nvCxnSpPr>
        <p:spPr>
          <a:xfrm flipV="1">
            <a:off x="2817039" y="1160789"/>
            <a:ext cx="1640086" cy="5499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Rectángulo 78">
            <a:extLst>
              <a:ext uri="{FF2B5EF4-FFF2-40B4-BE49-F238E27FC236}">
                <a16:creationId xmlns:a16="http://schemas.microsoft.com/office/drawing/2014/main" id="{C4C1D3E1-519B-4926-A9F8-FF40CB6F8FDA}"/>
              </a:ext>
            </a:extLst>
          </p:cNvPr>
          <p:cNvSpPr/>
          <p:nvPr/>
        </p:nvSpPr>
        <p:spPr>
          <a:xfrm rot="18795209">
            <a:off x="1219330" y="2678018"/>
            <a:ext cx="1535868" cy="7335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Curso de Acción Seleccionado</a:t>
            </a:r>
          </a:p>
        </p:txBody>
      </p:sp>
    </p:spTree>
    <p:extLst>
      <p:ext uri="{BB962C8B-B14F-4D97-AF65-F5344CB8AC3E}">
        <p14:creationId xmlns:p14="http://schemas.microsoft.com/office/powerpoint/2010/main" val="87485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C246EA-927F-4BD8-9390-C339ADA277AA}"/>
              </a:ext>
            </a:extLst>
          </p:cNvPr>
          <p:cNvSpPr/>
          <p:nvPr/>
        </p:nvSpPr>
        <p:spPr>
          <a:xfrm>
            <a:off x="1480366" y="2988483"/>
            <a:ext cx="1023511" cy="4849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 err="1"/>
              <a:t>Decision</a:t>
            </a:r>
            <a:endParaRPr lang="es-ES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0475B98E-8A28-4F10-9520-FC32680741A5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2503877" y="1624662"/>
            <a:ext cx="924789" cy="16062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AF09B03-C001-40CE-8F2A-C3258AFC4E2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503877" y="3230938"/>
            <a:ext cx="924788" cy="1960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ángulo 6">
            <a:extLst>
              <a:ext uri="{FF2B5EF4-FFF2-40B4-BE49-F238E27FC236}">
                <a16:creationId xmlns:a16="http://schemas.microsoft.com/office/drawing/2014/main" id="{076803A2-4982-4F6F-9049-108C32B379A0}"/>
              </a:ext>
            </a:extLst>
          </p:cNvPr>
          <p:cNvSpPr/>
          <p:nvPr/>
        </p:nvSpPr>
        <p:spPr>
          <a:xfrm>
            <a:off x="3428666" y="1452332"/>
            <a:ext cx="802137" cy="3446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Envío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7DA4353-BD9F-4A92-AA1B-0D859F4EF554}"/>
              </a:ext>
            </a:extLst>
          </p:cNvPr>
          <p:cNvSpPr/>
          <p:nvPr/>
        </p:nvSpPr>
        <p:spPr>
          <a:xfrm>
            <a:off x="3428665" y="4997396"/>
            <a:ext cx="1044692" cy="38792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Cambiar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556C21C-4DCB-4E3C-B452-C00E6773FD48}"/>
              </a:ext>
            </a:extLst>
          </p:cNvPr>
          <p:cNvCxnSpPr>
            <a:cxnSpLocks/>
            <a:stCxn id="7" idx="3"/>
            <a:endCxn id="13" idx="2"/>
          </p:cNvCxnSpPr>
          <p:nvPr/>
        </p:nvCxnSpPr>
        <p:spPr>
          <a:xfrm flipV="1">
            <a:off x="4230803" y="824273"/>
            <a:ext cx="1958383" cy="800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B90F2DB-30CD-4070-83B4-00B170BA9D32}"/>
              </a:ext>
            </a:extLst>
          </p:cNvPr>
          <p:cNvCxnSpPr>
            <a:cxnSpLocks/>
            <a:stCxn id="7" idx="3"/>
            <a:endCxn id="14" idx="2"/>
          </p:cNvCxnSpPr>
          <p:nvPr/>
        </p:nvCxnSpPr>
        <p:spPr>
          <a:xfrm>
            <a:off x="4230803" y="1624662"/>
            <a:ext cx="1958379" cy="678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80087955-F44F-416C-980A-00B0A6C49348}"/>
              </a:ext>
            </a:extLst>
          </p:cNvPr>
          <p:cNvCxnSpPr>
            <a:cxnSpLocks/>
            <a:stCxn id="8" idx="3"/>
            <a:endCxn id="15" idx="2"/>
          </p:cNvCxnSpPr>
          <p:nvPr/>
        </p:nvCxnSpPr>
        <p:spPr>
          <a:xfrm flipV="1">
            <a:off x="4473357" y="4505556"/>
            <a:ext cx="1715827" cy="6858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7DB0C46-FDAA-4CE3-A91D-7F5C63805219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4473357" y="5191360"/>
            <a:ext cx="1715826" cy="618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8C8D173A-9C5C-470F-A975-811A96A67BF2}"/>
              </a:ext>
            </a:extLst>
          </p:cNvPr>
          <p:cNvSpPr/>
          <p:nvPr/>
        </p:nvSpPr>
        <p:spPr>
          <a:xfrm>
            <a:off x="6189186" y="464616"/>
            <a:ext cx="744351" cy="7193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8D6002A-7454-4906-9E7F-27665898BE9C}"/>
              </a:ext>
            </a:extLst>
          </p:cNvPr>
          <p:cNvSpPr/>
          <p:nvPr/>
        </p:nvSpPr>
        <p:spPr>
          <a:xfrm>
            <a:off x="6189182" y="2029051"/>
            <a:ext cx="547255" cy="547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6DBB8E07-F573-4BD7-B5BF-8B89AAE9FCBD}"/>
              </a:ext>
            </a:extLst>
          </p:cNvPr>
          <p:cNvSpPr/>
          <p:nvPr/>
        </p:nvSpPr>
        <p:spPr>
          <a:xfrm>
            <a:off x="6189184" y="4231928"/>
            <a:ext cx="547255" cy="547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59AA3141-5488-48F7-B18D-979F281D6A17}"/>
              </a:ext>
            </a:extLst>
          </p:cNvPr>
          <p:cNvSpPr/>
          <p:nvPr/>
        </p:nvSpPr>
        <p:spPr>
          <a:xfrm>
            <a:off x="6189183" y="5464989"/>
            <a:ext cx="688695" cy="6892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E94E50E-CB4E-43AE-B075-D923B88B5FDA}"/>
              </a:ext>
            </a:extLst>
          </p:cNvPr>
          <p:cNvSpPr/>
          <p:nvPr/>
        </p:nvSpPr>
        <p:spPr>
          <a:xfrm rot="17811060">
            <a:off x="1761969" y="1786557"/>
            <a:ext cx="2029331" cy="408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Envío España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7978558-C5AC-4307-91D3-E4F4C9186A01}"/>
              </a:ext>
            </a:extLst>
          </p:cNvPr>
          <p:cNvSpPr/>
          <p:nvPr/>
        </p:nvSpPr>
        <p:spPr>
          <a:xfrm rot="3764250">
            <a:off x="2436189" y="3889356"/>
            <a:ext cx="1487514" cy="408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Consolidación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D8C35B51-276D-4D80-BFCE-C7FD34F96251}"/>
              </a:ext>
            </a:extLst>
          </p:cNvPr>
          <p:cNvSpPr/>
          <p:nvPr/>
        </p:nvSpPr>
        <p:spPr>
          <a:xfrm rot="1275852">
            <a:off x="4286125" y="2087784"/>
            <a:ext cx="1290042" cy="5472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AF953AE4-7771-425E-B04D-65D01A77912D}"/>
              </a:ext>
            </a:extLst>
          </p:cNvPr>
          <p:cNvSpPr/>
          <p:nvPr/>
        </p:nvSpPr>
        <p:spPr>
          <a:xfrm rot="20431770">
            <a:off x="4189175" y="597699"/>
            <a:ext cx="1290042" cy="5472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Envío 1 comunidad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70C8B1EF-B6AE-4925-B52D-3145411627C8}"/>
              </a:ext>
            </a:extLst>
          </p:cNvPr>
          <p:cNvSpPr/>
          <p:nvPr/>
        </p:nvSpPr>
        <p:spPr>
          <a:xfrm rot="1133973">
            <a:off x="4420036" y="2126034"/>
            <a:ext cx="1290042" cy="5472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Envío +1 comunidad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67388531-C392-470B-96C8-2645A2A7F348}"/>
              </a:ext>
            </a:extLst>
          </p:cNvPr>
          <p:cNvSpPr/>
          <p:nvPr/>
        </p:nvSpPr>
        <p:spPr>
          <a:xfrm rot="20099317">
            <a:off x="4348917" y="4091780"/>
            <a:ext cx="1740897" cy="6294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258F7979-08B4-4B83-BC6F-A56BC4B48014}"/>
              </a:ext>
            </a:extLst>
          </p:cNvPr>
          <p:cNvSpPr/>
          <p:nvPr/>
        </p:nvSpPr>
        <p:spPr>
          <a:xfrm rot="1432417">
            <a:off x="4368797" y="5731004"/>
            <a:ext cx="1740897" cy="62941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</a:p>
        </p:txBody>
      </p:sp>
      <p:cxnSp>
        <p:nvCxnSpPr>
          <p:cNvPr id="89" name="Conector recto de flecha 88">
            <a:extLst>
              <a:ext uri="{FF2B5EF4-FFF2-40B4-BE49-F238E27FC236}">
                <a16:creationId xmlns:a16="http://schemas.microsoft.com/office/drawing/2014/main" id="{254B0D48-2B16-407F-B6B6-84B21B3C9B7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03877" y="3230938"/>
            <a:ext cx="4564833" cy="83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ángulo 92">
            <a:extLst>
              <a:ext uri="{FF2B5EF4-FFF2-40B4-BE49-F238E27FC236}">
                <a16:creationId xmlns:a16="http://schemas.microsoft.com/office/drawing/2014/main" id="{49D64A1D-0B7B-4D11-9634-A87EAEAA668D}"/>
              </a:ext>
            </a:extLst>
          </p:cNvPr>
          <p:cNvSpPr/>
          <p:nvPr/>
        </p:nvSpPr>
        <p:spPr>
          <a:xfrm>
            <a:off x="3869953" y="3322644"/>
            <a:ext cx="2029331" cy="40871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Envío Europeo</a:t>
            </a:r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3135D83B-B4D5-43F7-A5E9-907AA0CE4414}"/>
              </a:ext>
            </a:extLst>
          </p:cNvPr>
          <p:cNvSpPr/>
          <p:nvPr/>
        </p:nvSpPr>
        <p:spPr>
          <a:xfrm>
            <a:off x="7068710" y="3049016"/>
            <a:ext cx="547255" cy="54725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</a:p>
        </p:txBody>
      </p:sp>
    </p:spTree>
    <p:extLst>
      <p:ext uri="{BB962C8B-B14F-4D97-AF65-F5344CB8AC3E}">
        <p14:creationId xmlns:p14="http://schemas.microsoft.com/office/powerpoint/2010/main" val="77995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E9315A-4F8F-4262-A2BB-16DCC676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9697"/>
            <a:ext cx="10515600" cy="5937266"/>
          </a:xfrm>
        </p:spPr>
        <p:txBody>
          <a:bodyPr/>
          <a:lstStyle/>
          <a:p>
            <a:r>
              <a:rPr lang="es-ES" dirty="0"/>
              <a:t>IF (Decisión=Envío España) &amp;&amp; (Envío= Envío 1comunidad) THEN (Impacto=NO)</a:t>
            </a:r>
          </a:p>
          <a:p>
            <a:endParaRPr lang="es-ES" dirty="0"/>
          </a:p>
          <a:p>
            <a:r>
              <a:rPr lang="es-ES" dirty="0"/>
              <a:t>IF (decisión = Envío España) &amp;&amp; (Envío = Envío +1 comunidad) THEN (Impacto = SI)</a:t>
            </a:r>
          </a:p>
          <a:p>
            <a:endParaRPr lang="es-ES" dirty="0"/>
          </a:p>
          <a:p>
            <a:r>
              <a:rPr lang="es-ES" dirty="0"/>
              <a:t>IF (Decisión = Envío Europeo) THEN (Impacto=SI)</a:t>
            </a:r>
          </a:p>
          <a:p>
            <a:endParaRPr lang="es-ES" dirty="0"/>
          </a:p>
          <a:p>
            <a:r>
              <a:rPr lang="es-ES" dirty="0"/>
              <a:t>IF (Decisión = consolidación)&amp;&amp; (Cambiar=Si) THEN (Impacto=</a:t>
            </a:r>
            <a:r>
              <a:rPr lang="es-ES"/>
              <a:t>SI)</a:t>
            </a:r>
          </a:p>
          <a:p>
            <a:endParaRPr lang="es-ES" dirty="0"/>
          </a:p>
          <a:p>
            <a:r>
              <a:rPr lang="es-ES" dirty="0"/>
              <a:t>IF (Decisión = consolidación)&amp;&amp; (Cambiar=NO) THEN (Impacto=NO)</a:t>
            </a:r>
          </a:p>
        </p:txBody>
      </p:sp>
    </p:spTree>
    <p:extLst>
      <p:ext uri="{BB962C8B-B14F-4D97-AF65-F5344CB8AC3E}">
        <p14:creationId xmlns:p14="http://schemas.microsoft.com/office/powerpoint/2010/main" val="2559063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188</Words>
  <Application>Microsoft Office PowerPoint</Application>
  <PresentationFormat>Panorámica</PresentationFormat>
  <Paragraphs>77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alan Mikolajczyk</dc:creator>
  <cp:lastModifiedBy>alan Mikolajczyk</cp:lastModifiedBy>
  <cp:revision>6</cp:revision>
  <dcterms:created xsi:type="dcterms:W3CDTF">2021-11-12T09:34:57Z</dcterms:created>
  <dcterms:modified xsi:type="dcterms:W3CDTF">2021-11-17T12:47:12Z</dcterms:modified>
</cp:coreProperties>
</file>