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62298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F6E96C-E6F6-3552-02C9-10F30BE4711B}"/>
              </a:ext>
            </a:extLst>
          </p:cNvPr>
          <p:cNvSpPr txBox="1"/>
          <p:nvPr/>
        </p:nvSpPr>
        <p:spPr>
          <a:xfrm>
            <a:off x="1268730" y="937260"/>
            <a:ext cx="1740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NAMA : ALANIS</a:t>
            </a:r>
          </a:p>
          <a:p>
            <a:r>
              <a:rPr lang="en-US" dirty="0"/>
              <a:t>KELAS : X PPLG 1</a:t>
            </a:r>
          </a:p>
        </p:txBody>
      </p:sp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2024-08-20T02:15:35Z</dcterms:modified>
</cp:coreProperties>
</file>