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848D73-CF65-43D8-98A1-5378A4CA46C4}">
          <p14:sldIdLst>
            <p14:sldId id="256"/>
            <p14:sldId id="257"/>
            <p14:sldId id="258"/>
            <p14:sldId id="259"/>
          </p14:sldIdLst>
        </p14:section>
        <p14:section name="Create new node" id="{CBD766E1-08A0-4F73-BD28-3F3C7B8C6790}">
          <p14:sldIdLst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88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e Wizard" userId="ca89dd98a98e22a5" providerId="LiveId" clId="{F92DB16B-DAE4-4741-B969-A0191BEAD412}"/>
    <pc:docChg chg="undo redo custSel addSld modSld">
      <pc:chgData name="Code Wizard" userId="ca89dd98a98e22a5" providerId="LiveId" clId="{F92DB16B-DAE4-4741-B969-A0191BEAD412}" dt="2018-09-17T15:23:57.303" v="1503" actId="20577"/>
      <pc:docMkLst>
        <pc:docMk/>
      </pc:docMkLst>
      <pc:sldChg chg="modSp">
        <pc:chgData name="Code Wizard" userId="ca89dd98a98e22a5" providerId="LiveId" clId="{F92DB16B-DAE4-4741-B969-A0191BEAD412}" dt="2018-09-17T13:51:28.218" v="645" actId="20577"/>
        <pc:sldMkLst>
          <pc:docMk/>
          <pc:sldMk cId="3286338288" sldId="259"/>
        </pc:sldMkLst>
        <pc:spChg chg="mod">
          <ac:chgData name="Code Wizard" userId="ca89dd98a98e22a5" providerId="LiveId" clId="{F92DB16B-DAE4-4741-B969-A0191BEAD412}" dt="2018-09-17T13:51:28.218" v="645" actId="20577"/>
          <ac:spMkLst>
            <pc:docMk/>
            <pc:sldMk cId="3286338288" sldId="259"/>
            <ac:spMk id="5" creationId="{36C930E2-125A-4A7B-87DA-F30D1C264CCF}"/>
          </ac:spMkLst>
        </pc:spChg>
        <pc:spChg chg="mod">
          <ac:chgData name="Code Wizard" userId="ca89dd98a98e22a5" providerId="LiveId" clId="{F92DB16B-DAE4-4741-B969-A0191BEAD412}" dt="2018-09-17T13:51:17.685" v="643" actId="20577"/>
          <ac:spMkLst>
            <pc:docMk/>
            <pc:sldMk cId="3286338288" sldId="259"/>
            <ac:spMk id="7" creationId="{ED7AF802-5FB8-4DDD-811F-336726A39403}"/>
          </ac:spMkLst>
        </pc:spChg>
      </pc:sldChg>
      <pc:sldChg chg="addSp delSp modSp modAnim">
        <pc:chgData name="Code Wizard" userId="ca89dd98a98e22a5" providerId="LiveId" clId="{F92DB16B-DAE4-4741-B969-A0191BEAD412}" dt="2018-09-17T12:49:37.258" v="83" actId="20577"/>
        <pc:sldMkLst>
          <pc:docMk/>
          <pc:sldMk cId="964003342" sldId="260"/>
        </pc:sldMkLst>
        <pc:spChg chg="mod">
          <ac:chgData name="Code Wizard" userId="ca89dd98a98e22a5" providerId="LiveId" clId="{F92DB16B-DAE4-4741-B969-A0191BEAD412}" dt="2018-09-17T12:49:37.258" v="83" actId="20577"/>
          <ac:spMkLst>
            <pc:docMk/>
            <pc:sldMk cId="964003342" sldId="260"/>
            <ac:spMk id="2" creationId="{FC943B13-07B1-4526-B2A6-08BFE1B1B18F}"/>
          </ac:spMkLst>
        </pc:spChg>
        <pc:spChg chg="mod topLvl">
          <ac:chgData name="Code Wizard" userId="ca89dd98a98e22a5" providerId="LiveId" clId="{F92DB16B-DAE4-4741-B969-A0191BEAD412}" dt="2018-09-17T12:35:55.947" v="17" actId="164"/>
          <ac:spMkLst>
            <pc:docMk/>
            <pc:sldMk cId="964003342" sldId="260"/>
            <ac:spMk id="5" creationId="{C2CD9D1E-76D4-4A13-BE88-CF96EF2B316D}"/>
          </ac:spMkLst>
        </pc:spChg>
        <pc:spChg chg="mod topLvl">
          <ac:chgData name="Code Wizard" userId="ca89dd98a98e22a5" providerId="LiveId" clId="{F92DB16B-DAE4-4741-B969-A0191BEAD412}" dt="2018-09-17T12:35:55.947" v="17" actId="164"/>
          <ac:spMkLst>
            <pc:docMk/>
            <pc:sldMk cId="964003342" sldId="260"/>
            <ac:spMk id="6" creationId="{41B68C00-1A1F-40F6-9FFE-DD18A1259DF1}"/>
          </ac:spMkLst>
        </pc:spChg>
        <pc:spChg chg="mod topLvl">
          <ac:chgData name="Code Wizard" userId="ca89dd98a98e22a5" providerId="LiveId" clId="{F92DB16B-DAE4-4741-B969-A0191BEAD412}" dt="2018-09-17T12:36:55.931" v="20" actId="164"/>
          <ac:spMkLst>
            <pc:docMk/>
            <pc:sldMk cId="964003342" sldId="260"/>
            <ac:spMk id="38" creationId="{2530E5CD-D7C9-4016-B5C4-5BDCE40492CE}"/>
          </ac:spMkLst>
        </pc:spChg>
        <pc:spChg chg="add mod">
          <ac:chgData name="Code Wizard" userId="ca89dd98a98e22a5" providerId="LiveId" clId="{F92DB16B-DAE4-4741-B969-A0191BEAD412}" dt="2018-09-17T12:35:55.947" v="17" actId="164"/>
          <ac:spMkLst>
            <pc:docMk/>
            <pc:sldMk cId="964003342" sldId="260"/>
            <ac:spMk id="39" creationId="{226F0D59-A6F5-48B9-9FF4-B64F0DFF1D7F}"/>
          </ac:spMkLst>
        </pc:spChg>
        <pc:spChg chg="add mod">
          <ac:chgData name="Code Wizard" userId="ca89dd98a98e22a5" providerId="LiveId" clId="{F92DB16B-DAE4-4741-B969-A0191BEAD412}" dt="2018-09-17T12:36:09.852" v="18" actId="164"/>
          <ac:spMkLst>
            <pc:docMk/>
            <pc:sldMk cId="964003342" sldId="260"/>
            <ac:spMk id="40" creationId="{928217F7-1E3B-4613-BE0B-57D471F5312B}"/>
          </ac:spMkLst>
        </pc:spChg>
        <pc:spChg chg="add mod">
          <ac:chgData name="Code Wizard" userId="ca89dd98a98e22a5" providerId="LiveId" clId="{F92DB16B-DAE4-4741-B969-A0191BEAD412}" dt="2018-09-17T12:36:47.717" v="19" actId="164"/>
          <ac:spMkLst>
            <pc:docMk/>
            <pc:sldMk cId="964003342" sldId="260"/>
            <ac:spMk id="41" creationId="{C8B037F3-C982-4941-B964-9CCFC7ABCB11}"/>
          </ac:spMkLst>
        </pc:spChg>
        <pc:grpChg chg="del">
          <ac:chgData name="Code Wizard" userId="ca89dd98a98e22a5" providerId="LiveId" clId="{F92DB16B-DAE4-4741-B969-A0191BEAD412}" dt="2018-09-17T12:35:28.997" v="16" actId="165"/>
          <ac:grpSpMkLst>
            <pc:docMk/>
            <pc:sldMk cId="964003342" sldId="260"/>
            <ac:grpSpMk id="7" creationId="{D54FFB9F-A8F9-40DC-99A5-748418822778}"/>
          </ac:grpSpMkLst>
        </pc:grpChg>
        <pc:grpChg chg="mod">
          <ac:chgData name="Code Wizard" userId="ca89dd98a98e22a5" providerId="LiveId" clId="{F92DB16B-DAE4-4741-B969-A0191BEAD412}" dt="2018-09-17T12:36:09.852" v="18" actId="164"/>
          <ac:grpSpMkLst>
            <pc:docMk/>
            <pc:sldMk cId="964003342" sldId="260"/>
            <ac:grpSpMk id="11" creationId="{583C6130-5AA2-4045-8380-A127DFDF6B70}"/>
          </ac:grpSpMkLst>
        </pc:grpChg>
        <pc:grpChg chg="mod">
          <ac:chgData name="Code Wizard" userId="ca89dd98a98e22a5" providerId="LiveId" clId="{F92DB16B-DAE4-4741-B969-A0191BEAD412}" dt="2018-09-17T12:36:47.717" v="19" actId="164"/>
          <ac:grpSpMkLst>
            <pc:docMk/>
            <pc:sldMk cId="964003342" sldId="260"/>
            <ac:grpSpMk id="19" creationId="{B08B664B-F1C8-40A8-A9FB-1CAA5BCB5875}"/>
          </ac:grpSpMkLst>
        </pc:grpChg>
        <pc:grpChg chg="add mod">
          <ac:chgData name="Code Wizard" userId="ca89dd98a98e22a5" providerId="LiveId" clId="{F92DB16B-DAE4-4741-B969-A0191BEAD412}" dt="2018-09-17T12:35:55.947" v="17" actId="164"/>
          <ac:grpSpMkLst>
            <pc:docMk/>
            <pc:sldMk cId="964003342" sldId="260"/>
            <ac:grpSpMk id="42" creationId="{F740167C-FFD9-4DE4-8EE4-CC08E3597100}"/>
          </ac:grpSpMkLst>
        </pc:grpChg>
        <pc:grpChg chg="add mod">
          <ac:chgData name="Code Wizard" userId="ca89dd98a98e22a5" providerId="LiveId" clId="{F92DB16B-DAE4-4741-B969-A0191BEAD412}" dt="2018-09-17T12:36:09.852" v="18" actId="164"/>
          <ac:grpSpMkLst>
            <pc:docMk/>
            <pc:sldMk cId="964003342" sldId="260"/>
            <ac:grpSpMk id="43" creationId="{B5B483D5-6DC4-417F-9C23-4CEBE6256D28}"/>
          </ac:grpSpMkLst>
        </pc:grpChg>
        <pc:grpChg chg="add mod">
          <ac:chgData name="Code Wizard" userId="ca89dd98a98e22a5" providerId="LiveId" clId="{F92DB16B-DAE4-4741-B969-A0191BEAD412}" dt="2018-09-17T12:36:47.717" v="19" actId="164"/>
          <ac:grpSpMkLst>
            <pc:docMk/>
            <pc:sldMk cId="964003342" sldId="260"/>
            <ac:grpSpMk id="44" creationId="{0D406341-5A5A-4E44-BEC1-B35677579C38}"/>
          </ac:grpSpMkLst>
        </pc:grpChg>
        <pc:grpChg chg="add mod">
          <ac:chgData name="Code Wizard" userId="ca89dd98a98e22a5" providerId="LiveId" clId="{F92DB16B-DAE4-4741-B969-A0191BEAD412}" dt="2018-09-17T12:36:55.931" v="20" actId="164"/>
          <ac:grpSpMkLst>
            <pc:docMk/>
            <pc:sldMk cId="964003342" sldId="260"/>
            <ac:grpSpMk id="45" creationId="{1A2E2F3C-CB17-4F6E-8AB0-C774EE8066B0}"/>
          </ac:grpSpMkLst>
        </pc:grpChg>
        <pc:picChg chg="add mod">
          <ac:chgData name="Code Wizard" userId="ca89dd98a98e22a5" providerId="LiveId" clId="{F92DB16B-DAE4-4741-B969-A0191BEAD412}" dt="2018-09-17T12:47:08.687" v="65" actId="1076"/>
          <ac:picMkLst>
            <pc:docMk/>
            <pc:sldMk cId="964003342" sldId="260"/>
            <ac:picMk id="46" creationId="{D7570C15-31CA-4570-9617-5B3A81D5AE5B}"/>
          </ac:picMkLst>
        </pc:picChg>
        <pc:cxnChg chg="mod">
          <ac:chgData name="Code Wizard" userId="ca89dd98a98e22a5" providerId="LiveId" clId="{F92DB16B-DAE4-4741-B969-A0191BEAD412}" dt="2018-09-17T12:35:55.947" v="17" actId="164"/>
          <ac:cxnSpMkLst>
            <pc:docMk/>
            <pc:sldMk cId="964003342" sldId="260"/>
            <ac:cxnSpMk id="9" creationId="{C3F7E390-3F76-4631-A8F8-A111E55EA360}"/>
          </ac:cxnSpMkLst>
        </pc:cxnChg>
        <pc:cxnChg chg="mod">
          <ac:chgData name="Code Wizard" userId="ca89dd98a98e22a5" providerId="LiveId" clId="{F92DB16B-DAE4-4741-B969-A0191BEAD412}" dt="2018-09-17T12:36:09.852" v="18" actId="164"/>
          <ac:cxnSpMkLst>
            <pc:docMk/>
            <pc:sldMk cId="964003342" sldId="260"/>
            <ac:cxnSpMk id="14" creationId="{BC561287-B58B-483B-BAD6-F5A8E9FA6F59}"/>
          </ac:cxnSpMkLst>
        </pc:cxnChg>
        <pc:cxnChg chg="mod">
          <ac:chgData name="Code Wizard" userId="ca89dd98a98e22a5" providerId="LiveId" clId="{F92DB16B-DAE4-4741-B969-A0191BEAD412}" dt="2018-09-17T12:36:55.931" v="20" actId="164"/>
          <ac:cxnSpMkLst>
            <pc:docMk/>
            <pc:sldMk cId="964003342" sldId="260"/>
            <ac:cxnSpMk id="30" creationId="{0E6AB9D8-6AE2-4121-B52E-EA201A0025E8}"/>
          </ac:cxnSpMkLst>
        </pc:cxnChg>
      </pc:sldChg>
      <pc:sldChg chg="addSp modSp add modTransition modAnim">
        <pc:chgData name="Code Wizard" userId="ca89dd98a98e22a5" providerId="LiveId" clId="{F92DB16B-DAE4-4741-B969-A0191BEAD412}" dt="2018-09-17T15:01:48.980" v="1149"/>
        <pc:sldMkLst>
          <pc:docMk/>
          <pc:sldMk cId="1512754709" sldId="261"/>
        </pc:sldMkLst>
        <pc:spChg chg="mod">
          <ac:chgData name="Code Wizard" userId="ca89dd98a98e22a5" providerId="LiveId" clId="{F92DB16B-DAE4-4741-B969-A0191BEAD412}" dt="2018-09-17T13:04:56.695" v="239" actId="1076"/>
          <ac:spMkLst>
            <pc:docMk/>
            <pc:sldMk cId="1512754709" sldId="261"/>
            <ac:spMk id="2" creationId="{003A2AB3-1B9F-40B2-8322-4A53A176E315}"/>
          </ac:spMkLst>
        </pc:spChg>
        <pc:spChg chg="mod">
          <ac:chgData name="Code Wizard" userId="ca89dd98a98e22a5" providerId="LiveId" clId="{F92DB16B-DAE4-4741-B969-A0191BEAD412}" dt="2018-09-17T14:34:39.089" v="1083" actId="14100"/>
          <ac:spMkLst>
            <pc:docMk/>
            <pc:sldMk cId="1512754709" sldId="261"/>
            <ac:spMk id="3" creationId="{7169EE54-A856-451C-A1BA-62F8A18A94FF}"/>
          </ac:spMkLst>
        </pc:spChg>
        <pc:picChg chg="add mod">
          <ac:chgData name="Code Wizard" userId="ca89dd98a98e22a5" providerId="LiveId" clId="{F92DB16B-DAE4-4741-B969-A0191BEAD412}" dt="2018-09-17T15:01:34.321" v="1146" actId="1076"/>
          <ac:picMkLst>
            <pc:docMk/>
            <pc:sldMk cId="1512754709" sldId="261"/>
            <ac:picMk id="4" creationId="{D35621C2-D858-47F0-968D-D3C20D2C8A77}"/>
          </ac:picMkLst>
        </pc:picChg>
      </pc:sldChg>
      <pc:sldChg chg="addSp delSp modSp add modTransition delAnim modAnim">
        <pc:chgData name="Code Wizard" userId="ca89dd98a98e22a5" providerId="LiveId" clId="{F92DB16B-DAE4-4741-B969-A0191BEAD412}" dt="2018-09-17T14:23:23.296" v="900"/>
        <pc:sldMkLst>
          <pc:docMk/>
          <pc:sldMk cId="1880311349" sldId="262"/>
        </pc:sldMkLst>
        <pc:spChg chg="mod">
          <ac:chgData name="Code Wizard" userId="ca89dd98a98e22a5" providerId="LiveId" clId="{F92DB16B-DAE4-4741-B969-A0191BEAD412}" dt="2018-09-17T13:18:17.975" v="513" actId="1076"/>
          <ac:spMkLst>
            <pc:docMk/>
            <pc:sldMk cId="1880311349" sldId="262"/>
            <ac:spMk id="2" creationId="{B1CEF42B-9377-4430-95B4-375BF5102CD0}"/>
          </ac:spMkLst>
        </pc:spChg>
        <pc:spChg chg="mod">
          <ac:chgData name="Code Wizard" userId="ca89dd98a98e22a5" providerId="LiveId" clId="{F92DB16B-DAE4-4741-B969-A0191BEAD412}" dt="2018-09-17T13:53:20.821" v="734" actId="20577"/>
          <ac:spMkLst>
            <pc:docMk/>
            <pc:sldMk cId="1880311349" sldId="262"/>
            <ac:spMk id="3" creationId="{48C1E2E0-2ADA-4A19-8174-226831024A8F}"/>
          </ac:spMkLst>
        </pc:spChg>
        <pc:spChg chg="add mod">
          <ac:chgData name="Code Wizard" userId="ca89dd98a98e22a5" providerId="LiveId" clId="{F92DB16B-DAE4-4741-B969-A0191BEAD412}" dt="2018-09-17T13:45:39.589" v="588" actId="1076"/>
          <ac:spMkLst>
            <pc:docMk/>
            <pc:sldMk cId="1880311349" sldId="262"/>
            <ac:spMk id="4" creationId="{EC1FE42F-00DF-4D19-A0CF-F6FB98194991}"/>
          </ac:spMkLst>
        </pc:spChg>
        <pc:spChg chg="add mod">
          <ac:chgData name="Code Wizard" userId="ca89dd98a98e22a5" providerId="LiveId" clId="{F92DB16B-DAE4-4741-B969-A0191BEAD412}" dt="2018-09-17T13:46:40.748" v="592" actId="20577"/>
          <ac:spMkLst>
            <pc:docMk/>
            <pc:sldMk cId="1880311349" sldId="262"/>
            <ac:spMk id="5" creationId="{14ADB123-748F-49BB-886E-F884A025179D}"/>
          </ac:spMkLst>
        </pc:spChg>
        <pc:spChg chg="add mod">
          <ac:chgData name="Code Wizard" userId="ca89dd98a98e22a5" providerId="LiveId" clId="{F92DB16B-DAE4-4741-B969-A0191BEAD412}" dt="2018-09-17T13:51:43.041" v="647" actId="20577"/>
          <ac:spMkLst>
            <pc:docMk/>
            <pc:sldMk cId="1880311349" sldId="262"/>
            <ac:spMk id="6" creationId="{F908B6A4-2589-4371-A97F-C54E036F5868}"/>
          </ac:spMkLst>
        </pc:spChg>
        <pc:spChg chg="add mod">
          <ac:chgData name="Code Wizard" userId="ca89dd98a98e22a5" providerId="LiveId" clId="{F92DB16B-DAE4-4741-B969-A0191BEAD412}" dt="2018-09-17T13:49:19.048" v="624" actId="1076"/>
          <ac:spMkLst>
            <pc:docMk/>
            <pc:sldMk cId="1880311349" sldId="262"/>
            <ac:spMk id="7" creationId="{2476B1EE-DC90-4789-B547-1320547D8881}"/>
          </ac:spMkLst>
        </pc:spChg>
        <pc:spChg chg="add mod">
          <ac:chgData name="Code Wizard" userId="ca89dd98a98e22a5" providerId="LiveId" clId="{F92DB16B-DAE4-4741-B969-A0191BEAD412}" dt="2018-09-17T13:50:43.520" v="640" actId="1076"/>
          <ac:spMkLst>
            <pc:docMk/>
            <pc:sldMk cId="1880311349" sldId="262"/>
            <ac:spMk id="18" creationId="{1DB29B32-4C55-4750-81C3-3C6ADF3033C5}"/>
          </ac:spMkLst>
        </pc:spChg>
        <pc:spChg chg="add mod">
          <ac:chgData name="Code Wizard" userId="ca89dd98a98e22a5" providerId="LiveId" clId="{F92DB16B-DAE4-4741-B969-A0191BEAD412}" dt="2018-09-17T13:55:22.159" v="755" actId="1076"/>
          <ac:spMkLst>
            <pc:docMk/>
            <pc:sldMk cId="1880311349" sldId="262"/>
            <ac:spMk id="21" creationId="{33A32875-6EC9-4BC7-B76B-279A8C01FCC1}"/>
          </ac:spMkLst>
        </pc:spChg>
        <pc:spChg chg="add mod">
          <ac:chgData name="Code Wizard" userId="ca89dd98a98e22a5" providerId="LiveId" clId="{F92DB16B-DAE4-4741-B969-A0191BEAD412}" dt="2018-09-17T13:55:06.685" v="748" actId="164"/>
          <ac:spMkLst>
            <pc:docMk/>
            <pc:sldMk cId="1880311349" sldId="262"/>
            <ac:spMk id="27" creationId="{9593F868-CF7E-470F-9090-C4B641FF0DEC}"/>
          </ac:spMkLst>
        </pc:spChg>
        <pc:spChg chg="add mod">
          <ac:chgData name="Code Wizard" userId="ca89dd98a98e22a5" providerId="LiveId" clId="{F92DB16B-DAE4-4741-B969-A0191BEAD412}" dt="2018-09-17T13:55:11.138" v="751" actId="1076"/>
          <ac:spMkLst>
            <pc:docMk/>
            <pc:sldMk cId="1880311349" sldId="262"/>
            <ac:spMk id="28" creationId="{9831A5C0-9E16-4D35-B86E-118C0B337105}"/>
          </ac:spMkLst>
        </pc:spChg>
        <pc:grpChg chg="add del mod">
          <ac:chgData name="Code Wizard" userId="ca89dd98a98e22a5" providerId="LiveId" clId="{F92DB16B-DAE4-4741-B969-A0191BEAD412}" dt="2018-09-17T13:54:50.528" v="746" actId="478"/>
          <ac:grpSpMkLst>
            <pc:docMk/>
            <pc:sldMk cId="1880311349" sldId="262"/>
            <ac:grpSpMk id="22" creationId="{01BA59D9-8209-4203-A79F-BFD77822A5FF}"/>
          </ac:grpSpMkLst>
        </pc:grpChg>
        <pc:grpChg chg="add mod">
          <ac:chgData name="Code Wizard" userId="ca89dd98a98e22a5" providerId="LiveId" clId="{F92DB16B-DAE4-4741-B969-A0191BEAD412}" dt="2018-09-17T13:56:22.784" v="765" actId="1076"/>
          <ac:grpSpMkLst>
            <pc:docMk/>
            <pc:sldMk cId="1880311349" sldId="262"/>
            <ac:grpSpMk id="29" creationId="{E4B9A366-EF52-45F4-9DEF-9388BDD27EDA}"/>
          </ac:grpSpMkLst>
        </pc:grpChg>
        <pc:picChg chg="add mod">
          <ac:chgData name="Code Wizard" userId="ca89dd98a98e22a5" providerId="LiveId" clId="{F92DB16B-DAE4-4741-B969-A0191BEAD412}" dt="2018-09-17T14:01:00.778" v="781"/>
          <ac:picMkLst>
            <pc:docMk/>
            <pc:sldMk cId="1880311349" sldId="262"/>
            <ac:picMk id="36" creationId="{19A34196-C309-48F3-A7F7-9F83B21CC4F8}"/>
          </ac:picMkLst>
        </pc:picChg>
        <pc:cxnChg chg="add mod">
          <ac:chgData name="Code Wizard" userId="ca89dd98a98e22a5" providerId="LiveId" clId="{F92DB16B-DAE4-4741-B969-A0191BEAD412}" dt="2018-09-17T13:48:54.520" v="618" actId="1582"/>
          <ac:cxnSpMkLst>
            <pc:docMk/>
            <pc:sldMk cId="1880311349" sldId="262"/>
            <ac:cxnSpMk id="9" creationId="{68F14EF0-DBF5-4966-A424-F0741CE172BC}"/>
          </ac:cxnSpMkLst>
        </pc:cxnChg>
        <pc:cxnChg chg="add mod">
          <ac:chgData name="Code Wizard" userId="ca89dd98a98e22a5" providerId="LiveId" clId="{F92DB16B-DAE4-4741-B969-A0191BEAD412}" dt="2018-09-17T13:49:59.414" v="630" actId="1582"/>
          <ac:cxnSpMkLst>
            <pc:docMk/>
            <pc:sldMk cId="1880311349" sldId="262"/>
            <ac:cxnSpMk id="13" creationId="{8CE9B9C8-1E92-44C1-B943-F068FA135DE9}"/>
          </ac:cxnSpMkLst>
        </pc:cxnChg>
        <pc:cxnChg chg="add mod">
          <ac:chgData name="Code Wizard" userId="ca89dd98a98e22a5" providerId="LiveId" clId="{F92DB16B-DAE4-4741-B969-A0191BEAD412}" dt="2018-09-17T13:50:11.409" v="634"/>
          <ac:cxnSpMkLst>
            <pc:docMk/>
            <pc:sldMk cId="1880311349" sldId="262"/>
            <ac:cxnSpMk id="15" creationId="{190234CD-E676-4ADC-B697-87E06CD36E2E}"/>
          </ac:cxnSpMkLst>
        </pc:cxnChg>
        <pc:cxnChg chg="add mod">
          <ac:chgData name="Code Wizard" userId="ca89dd98a98e22a5" providerId="LiveId" clId="{F92DB16B-DAE4-4741-B969-A0191BEAD412}" dt="2018-09-17T13:50:11.035" v="633" actId="571"/>
          <ac:cxnSpMkLst>
            <pc:docMk/>
            <pc:sldMk cId="1880311349" sldId="262"/>
            <ac:cxnSpMk id="16" creationId="{B5DB0DB9-D0F0-44E8-AB72-B6B758B2EA5B}"/>
          </ac:cxnSpMkLst>
        </pc:cxnChg>
        <pc:cxnChg chg="add mod">
          <ac:chgData name="Code Wizard" userId="ca89dd98a98e22a5" providerId="LiveId" clId="{F92DB16B-DAE4-4741-B969-A0191BEAD412}" dt="2018-09-17T13:50:46.096" v="641" actId="14100"/>
          <ac:cxnSpMkLst>
            <pc:docMk/>
            <pc:sldMk cId="1880311349" sldId="262"/>
            <ac:cxnSpMk id="17" creationId="{7C7B5282-E699-490C-B714-8FE7B9110D94}"/>
          </ac:cxnSpMkLst>
        </pc:cxnChg>
        <pc:cxnChg chg="del mod">
          <ac:chgData name="Code Wizard" userId="ca89dd98a98e22a5" providerId="LiveId" clId="{F92DB16B-DAE4-4741-B969-A0191BEAD412}" dt="2018-09-17T13:54:41.499" v="744" actId="478"/>
          <ac:cxnSpMkLst>
            <pc:docMk/>
            <pc:sldMk cId="1880311349" sldId="262"/>
            <ac:cxnSpMk id="25" creationId="{E7984453-BC14-4387-A7F2-ACAB22630FF8}"/>
          </ac:cxnSpMkLst>
        </pc:cxnChg>
        <pc:cxnChg chg="add mod">
          <ac:chgData name="Code Wizard" userId="ca89dd98a98e22a5" providerId="LiveId" clId="{F92DB16B-DAE4-4741-B969-A0191BEAD412}" dt="2018-09-17T13:56:08.538" v="760" actId="1582"/>
          <ac:cxnSpMkLst>
            <pc:docMk/>
            <pc:sldMk cId="1880311349" sldId="262"/>
            <ac:cxnSpMk id="31" creationId="{086EF53D-F008-4C92-93D7-CA739CFA7645}"/>
          </ac:cxnSpMkLst>
        </pc:cxnChg>
        <pc:cxnChg chg="add mod">
          <ac:chgData name="Code Wizard" userId="ca89dd98a98e22a5" providerId="LiveId" clId="{F92DB16B-DAE4-4741-B969-A0191BEAD412}" dt="2018-09-17T13:56:26.896" v="766" actId="14100"/>
          <ac:cxnSpMkLst>
            <pc:docMk/>
            <pc:sldMk cId="1880311349" sldId="262"/>
            <ac:cxnSpMk id="32" creationId="{E1EC4736-8B9D-41F2-A383-45B67A67E0A5}"/>
          </ac:cxnSpMkLst>
        </pc:cxnChg>
      </pc:sldChg>
      <pc:sldChg chg="addSp delSp modSp add modTransition addAnim delAnim modAnim">
        <pc:chgData name="Code Wizard" userId="ca89dd98a98e22a5" providerId="LiveId" clId="{F92DB16B-DAE4-4741-B969-A0191BEAD412}" dt="2018-09-17T14:54:56.049" v="1142" actId="1076"/>
        <pc:sldMkLst>
          <pc:docMk/>
          <pc:sldMk cId="2862119071" sldId="263"/>
        </pc:sldMkLst>
        <pc:spChg chg="mod">
          <ac:chgData name="Code Wizard" userId="ca89dd98a98e22a5" providerId="LiveId" clId="{F92DB16B-DAE4-4741-B969-A0191BEAD412}" dt="2018-09-17T14:36:39.705" v="1090" actId="14100"/>
          <ac:spMkLst>
            <pc:docMk/>
            <pc:sldMk cId="2862119071" sldId="263"/>
            <ac:spMk id="2" creationId="{2E8ABA42-BEF8-4B9A-871A-EDB0CFC1EBDF}"/>
          </ac:spMkLst>
        </pc:spChg>
        <pc:spChg chg="mod">
          <ac:chgData name="Code Wizard" userId="ca89dd98a98e22a5" providerId="LiveId" clId="{F92DB16B-DAE4-4741-B969-A0191BEAD412}" dt="2018-09-17T14:36:35.622" v="1089" actId="1076"/>
          <ac:spMkLst>
            <pc:docMk/>
            <pc:sldMk cId="2862119071" sldId="263"/>
            <ac:spMk id="3" creationId="{1FD5CBC0-B8EA-4ABC-9EFD-A2244DB03710}"/>
          </ac:spMkLst>
        </pc:spChg>
        <pc:spChg chg="add mod">
          <ac:chgData name="Code Wizard" userId="ca89dd98a98e22a5" providerId="LiveId" clId="{F92DB16B-DAE4-4741-B969-A0191BEAD412}" dt="2018-09-17T14:36:23.250" v="1086" actId="1076"/>
          <ac:spMkLst>
            <pc:docMk/>
            <pc:sldMk cId="2862119071" sldId="263"/>
            <ac:spMk id="4" creationId="{FC7DCB2E-8699-4FB2-99B6-5F08F33BCB56}"/>
          </ac:spMkLst>
        </pc:spChg>
        <pc:spChg chg="mod">
          <ac:chgData name="Code Wizard" userId="ca89dd98a98e22a5" providerId="LiveId" clId="{F92DB16B-DAE4-4741-B969-A0191BEAD412}" dt="2018-09-17T14:28:49.904" v="999" actId="1076"/>
          <ac:spMkLst>
            <pc:docMk/>
            <pc:sldMk cId="2862119071" sldId="263"/>
            <ac:spMk id="12" creationId="{38EE7519-DE22-411A-84A4-2498F2C31DAC}"/>
          </ac:spMkLst>
        </pc:spChg>
        <pc:spChg chg="add del mod">
          <ac:chgData name="Code Wizard" userId="ca89dd98a98e22a5" providerId="LiveId" clId="{F92DB16B-DAE4-4741-B969-A0191BEAD412}" dt="2018-09-17T14:31:21.650" v="1040"/>
          <ac:spMkLst>
            <pc:docMk/>
            <pc:sldMk cId="2862119071" sldId="263"/>
            <ac:spMk id="33" creationId="{DC2D0785-DC4A-4460-9FC3-B86DBAAB91AE}"/>
          </ac:spMkLst>
        </pc:spChg>
        <pc:spChg chg="add mod">
          <ac:chgData name="Code Wizard" userId="ca89dd98a98e22a5" providerId="LiveId" clId="{F92DB16B-DAE4-4741-B969-A0191BEAD412}" dt="2018-09-17T14:54:56.049" v="1142" actId="1076"/>
          <ac:spMkLst>
            <pc:docMk/>
            <pc:sldMk cId="2862119071" sldId="263"/>
            <ac:spMk id="34" creationId="{A777A4EC-E9BD-4723-8EEA-A5858DC3361C}"/>
          </ac:spMkLst>
        </pc:spChg>
        <pc:grpChg chg="add mod">
          <ac:chgData name="Code Wizard" userId="ca89dd98a98e22a5" providerId="LiveId" clId="{F92DB16B-DAE4-4741-B969-A0191BEAD412}" dt="2018-09-17T14:36:23.250" v="1086" actId="1076"/>
          <ac:grpSpMkLst>
            <pc:docMk/>
            <pc:sldMk cId="2862119071" sldId="263"/>
            <ac:grpSpMk id="5" creationId="{D4E1B1E5-2AE9-4063-8FB4-771FF77CED35}"/>
          </ac:grpSpMkLst>
        </pc:grpChg>
        <pc:grpChg chg="add del mod">
          <ac:chgData name="Code Wizard" userId="ca89dd98a98e22a5" providerId="LiveId" clId="{F92DB16B-DAE4-4741-B969-A0191BEAD412}" dt="2018-09-17T14:36:23.250" v="1086" actId="1076"/>
          <ac:grpSpMkLst>
            <pc:docMk/>
            <pc:sldMk cId="2862119071" sldId="263"/>
            <ac:grpSpMk id="11" creationId="{ABA4902C-F1AA-4760-86EA-90E7EC84EBAC}"/>
          </ac:grpSpMkLst>
        </pc:grpChg>
        <pc:grpChg chg="add mod">
          <ac:chgData name="Code Wizard" userId="ca89dd98a98e22a5" providerId="LiveId" clId="{F92DB16B-DAE4-4741-B969-A0191BEAD412}" dt="2018-09-17T14:36:23.250" v="1086" actId="1076"/>
          <ac:grpSpMkLst>
            <pc:docMk/>
            <pc:sldMk cId="2862119071" sldId="263"/>
            <ac:grpSpMk id="18" creationId="{DACD62AB-E211-423A-98CF-94DB03176CC0}"/>
          </ac:grpSpMkLst>
        </pc:grpChg>
        <pc:grpChg chg="add mod">
          <ac:chgData name="Code Wizard" userId="ca89dd98a98e22a5" providerId="LiveId" clId="{F92DB16B-DAE4-4741-B969-A0191BEAD412}" dt="2018-09-17T14:36:23.250" v="1086" actId="1076"/>
          <ac:grpSpMkLst>
            <pc:docMk/>
            <pc:sldMk cId="2862119071" sldId="263"/>
            <ac:grpSpMk id="21" creationId="{7F8255E1-E7D2-41ED-9FF6-291735A150A6}"/>
          </ac:grpSpMkLst>
        </pc:grpChg>
        <pc:picChg chg="add mod">
          <ac:chgData name="Code Wizard" userId="ca89dd98a98e22a5" providerId="LiveId" clId="{F92DB16B-DAE4-4741-B969-A0191BEAD412}" dt="2018-09-17T14:47:50.817" v="1121" actId="1076"/>
          <ac:picMkLst>
            <pc:docMk/>
            <pc:sldMk cId="2862119071" sldId="263"/>
            <ac:picMk id="41" creationId="{FF1B21B1-6DEB-4996-8603-D42B7F124275}"/>
          </ac:picMkLst>
        </pc:picChg>
        <pc:cxnChg chg="add del mod">
          <ac:chgData name="Code Wizard" userId="ca89dd98a98e22a5" providerId="LiveId" clId="{F92DB16B-DAE4-4741-B969-A0191BEAD412}" dt="2018-09-17T14:36:23.250" v="1086" actId="1076"/>
          <ac:cxnSpMkLst>
            <pc:docMk/>
            <pc:sldMk cId="2862119071" sldId="263"/>
            <ac:cxnSpMk id="8" creationId="{5DB2AFB7-E4D3-4D59-B40D-FBCA4C2ADFC6}"/>
          </ac:cxnSpMkLst>
        </pc:cxnChg>
        <pc:cxnChg chg="mod">
          <ac:chgData name="Code Wizard" userId="ca89dd98a98e22a5" providerId="LiveId" clId="{F92DB16B-DAE4-4741-B969-A0191BEAD412}" dt="2018-09-17T14:36:23.250" v="1086" actId="1076"/>
          <ac:cxnSpMkLst>
            <pc:docMk/>
            <pc:sldMk cId="2862119071" sldId="263"/>
            <ac:cxnSpMk id="13" creationId="{6001A971-DB62-4091-AFBB-EC61C4ADE051}"/>
          </ac:cxnSpMkLst>
        </pc:cxnChg>
        <pc:cxnChg chg="add mod">
          <ac:chgData name="Code Wizard" userId="ca89dd98a98e22a5" providerId="LiveId" clId="{F92DB16B-DAE4-4741-B969-A0191BEAD412}" dt="2018-09-17T14:36:23.250" v="1086" actId="1076"/>
          <ac:cxnSpMkLst>
            <pc:docMk/>
            <pc:sldMk cId="2862119071" sldId="263"/>
            <ac:cxnSpMk id="27" creationId="{BA1CA629-ACDD-4018-B48E-EAA938C5C95C}"/>
          </ac:cxnSpMkLst>
        </pc:cxnChg>
        <pc:cxnChg chg="add mod">
          <ac:chgData name="Code Wizard" userId="ca89dd98a98e22a5" providerId="LiveId" clId="{F92DB16B-DAE4-4741-B969-A0191BEAD412}" dt="2018-09-17T14:36:23.250" v="1086" actId="1076"/>
          <ac:cxnSpMkLst>
            <pc:docMk/>
            <pc:sldMk cId="2862119071" sldId="263"/>
            <ac:cxnSpMk id="30" creationId="{0A610359-4BB4-45C5-9406-7DEEF004E4BE}"/>
          </ac:cxnSpMkLst>
        </pc:cxnChg>
        <pc:cxnChg chg="add del mod">
          <ac:chgData name="Code Wizard" userId="ca89dd98a98e22a5" providerId="LiveId" clId="{F92DB16B-DAE4-4741-B969-A0191BEAD412}" dt="2018-09-17T14:37:07.760" v="1094" actId="11529"/>
          <ac:cxnSpMkLst>
            <pc:docMk/>
            <pc:sldMk cId="2862119071" sldId="263"/>
            <ac:cxnSpMk id="36" creationId="{0E6DF5E6-9ED2-473C-B264-407824E9F3BD}"/>
          </ac:cxnSpMkLst>
        </pc:cxnChg>
        <pc:cxnChg chg="add del mod">
          <ac:chgData name="Code Wizard" userId="ca89dd98a98e22a5" providerId="LiveId" clId="{F92DB16B-DAE4-4741-B969-A0191BEAD412}" dt="2018-09-17T14:46:57.681" v="1117" actId="478"/>
          <ac:cxnSpMkLst>
            <pc:docMk/>
            <pc:sldMk cId="2862119071" sldId="263"/>
            <ac:cxnSpMk id="38" creationId="{1ABB3329-371D-4FC3-BE65-8193257363EB}"/>
          </ac:cxnSpMkLst>
        </pc:cxnChg>
      </pc:sldChg>
      <pc:sldChg chg="modSp add modTransition">
        <pc:chgData name="Code Wizard" userId="ca89dd98a98e22a5" providerId="LiveId" clId="{F92DB16B-DAE4-4741-B969-A0191BEAD412}" dt="2018-09-17T14:54:06.560" v="1134" actId="14100"/>
        <pc:sldMkLst>
          <pc:docMk/>
          <pc:sldMk cId="2256487076" sldId="264"/>
        </pc:sldMkLst>
        <pc:spChg chg="mod">
          <ac:chgData name="Code Wizard" userId="ca89dd98a98e22a5" providerId="LiveId" clId="{F92DB16B-DAE4-4741-B969-A0191BEAD412}" dt="2018-09-17T14:54:02.736" v="1133" actId="1076"/>
          <ac:spMkLst>
            <pc:docMk/>
            <pc:sldMk cId="2256487076" sldId="264"/>
            <ac:spMk id="34" creationId="{A777A4EC-E9BD-4723-8EEA-A5858DC3361C}"/>
          </ac:spMkLst>
        </pc:spChg>
        <pc:cxnChg chg="mod">
          <ac:chgData name="Code Wizard" userId="ca89dd98a98e22a5" providerId="LiveId" clId="{F92DB16B-DAE4-4741-B969-A0191BEAD412}" dt="2018-09-17T14:54:06.560" v="1134" actId="14100"/>
          <ac:cxnSpMkLst>
            <pc:docMk/>
            <pc:sldMk cId="2256487076" sldId="264"/>
            <ac:cxnSpMk id="38" creationId="{1ABB3329-371D-4FC3-BE65-8193257363EB}"/>
          </ac:cxnSpMkLst>
        </pc:cxnChg>
      </pc:sldChg>
      <pc:sldChg chg="modSp add modTransition">
        <pc:chgData name="Code Wizard" userId="ca89dd98a98e22a5" providerId="LiveId" clId="{F92DB16B-DAE4-4741-B969-A0191BEAD412}" dt="2018-09-17T14:54:16.680" v="1136" actId="14100"/>
        <pc:sldMkLst>
          <pc:docMk/>
          <pc:sldMk cId="981563555" sldId="265"/>
        </pc:sldMkLst>
        <pc:spChg chg="mod">
          <ac:chgData name="Code Wizard" userId="ca89dd98a98e22a5" providerId="LiveId" clId="{F92DB16B-DAE4-4741-B969-A0191BEAD412}" dt="2018-09-17T14:54:13.545" v="1135" actId="1076"/>
          <ac:spMkLst>
            <pc:docMk/>
            <pc:sldMk cId="981563555" sldId="265"/>
            <ac:spMk id="34" creationId="{A777A4EC-E9BD-4723-8EEA-A5858DC3361C}"/>
          </ac:spMkLst>
        </pc:spChg>
        <pc:cxnChg chg="mod">
          <ac:chgData name="Code Wizard" userId="ca89dd98a98e22a5" providerId="LiveId" clId="{F92DB16B-DAE4-4741-B969-A0191BEAD412}" dt="2018-09-17T14:54:16.680" v="1136" actId="14100"/>
          <ac:cxnSpMkLst>
            <pc:docMk/>
            <pc:sldMk cId="981563555" sldId="265"/>
            <ac:cxnSpMk id="38" creationId="{1ABB3329-371D-4FC3-BE65-8193257363EB}"/>
          </ac:cxnSpMkLst>
        </pc:cxnChg>
      </pc:sldChg>
      <pc:sldChg chg="modSp add modTransition">
        <pc:chgData name="Code Wizard" userId="ca89dd98a98e22a5" providerId="LiveId" clId="{F92DB16B-DAE4-4741-B969-A0191BEAD412}" dt="2018-09-17T14:54:23.593" v="1138" actId="14100"/>
        <pc:sldMkLst>
          <pc:docMk/>
          <pc:sldMk cId="2783740547" sldId="266"/>
        </pc:sldMkLst>
        <pc:spChg chg="mod">
          <ac:chgData name="Code Wizard" userId="ca89dd98a98e22a5" providerId="LiveId" clId="{F92DB16B-DAE4-4741-B969-A0191BEAD412}" dt="2018-09-17T14:54:20.744" v="1137" actId="1076"/>
          <ac:spMkLst>
            <pc:docMk/>
            <pc:sldMk cId="2783740547" sldId="266"/>
            <ac:spMk id="34" creationId="{A777A4EC-E9BD-4723-8EEA-A5858DC3361C}"/>
          </ac:spMkLst>
        </pc:spChg>
        <pc:cxnChg chg="mod">
          <ac:chgData name="Code Wizard" userId="ca89dd98a98e22a5" providerId="LiveId" clId="{F92DB16B-DAE4-4741-B969-A0191BEAD412}" dt="2018-09-17T14:54:23.593" v="1138" actId="14100"/>
          <ac:cxnSpMkLst>
            <pc:docMk/>
            <pc:sldMk cId="2783740547" sldId="266"/>
            <ac:cxnSpMk id="38" creationId="{1ABB3329-371D-4FC3-BE65-8193257363EB}"/>
          </ac:cxnSpMkLst>
        </pc:cxnChg>
      </pc:sldChg>
      <pc:sldChg chg="modSp add modTransition">
        <pc:chgData name="Code Wizard" userId="ca89dd98a98e22a5" providerId="LiveId" clId="{F92DB16B-DAE4-4741-B969-A0191BEAD412}" dt="2018-09-17T14:54:37.152" v="1140" actId="14100"/>
        <pc:sldMkLst>
          <pc:docMk/>
          <pc:sldMk cId="3604638177" sldId="267"/>
        </pc:sldMkLst>
        <pc:spChg chg="mod">
          <ac:chgData name="Code Wizard" userId="ca89dd98a98e22a5" providerId="LiveId" clId="{F92DB16B-DAE4-4741-B969-A0191BEAD412}" dt="2018-09-17T14:54:34.648" v="1139" actId="1076"/>
          <ac:spMkLst>
            <pc:docMk/>
            <pc:sldMk cId="3604638177" sldId="267"/>
            <ac:spMk id="34" creationId="{A777A4EC-E9BD-4723-8EEA-A5858DC3361C}"/>
          </ac:spMkLst>
        </pc:spChg>
        <pc:cxnChg chg="mod">
          <ac:chgData name="Code Wizard" userId="ca89dd98a98e22a5" providerId="LiveId" clId="{F92DB16B-DAE4-4741-B969-A0191BEAD412}" dt="2018-09-17T14:54:37.152" v="1140" actId="14100"/>
          <ac:cxnSpMkLst>
            <pc:docMk/>
            <pc:sldMk cId="3604638177" sldId="267"/>
            <ac:cxnSpMk id="38" creationId="{1ABB3329-371D-4FC3-BE65-8193257363EB}"/>
          </ac:cxnSpMkLst>
        </pc:cxnChg>
      </pc:sldChg>
      <pc:sldChg chg="modSp add modTransition">
        <pc:chgData name="Code Wizard" userId="ca89dd98a98e22a5" providerId="LiveId" clId="{F92DB16B-DAE4-4741-B969-A0191BEAD412}" dt="2018-09-17T14:55:13.041" v="1144" actId="1076"/>
        <pc:sldMkLst>
          <pc:docMk/>
          <pc:sldMk cId="826716647" sldId="268"/>
        </pc:sldMkLst>
        <pc:spChg chg="mod">
          <ac:chgData name="Code Wizard" userId="ca89dd98a98e22a5" providerId="LiveId" clId="{F92DB16B-DAE4-4741-B969-A0191BEAD412}" dt="2018-09-17T14:55:13.041" v="1144" actId="1076"/>
          <ac:spMkLst>
            <pc:docMk/>
            <pc:sldMk cId="826716647" sldId="268"/>
            <ac:spMk id="34" creationId="{A777A4EC-E9BD-4723-8EEA-A5858DC3361C}"/>
          </ac:spMkLst>
        </pc:spChg>
        <pc:cxnChg chg="mod">
          <ac:chgData name="Code Wizard" userId="ca89dd98a98e22a5" providerId="LiveId" clId="{F92DB16B-DAE4-4741-B969-A0191BEAD412}" dt="2018-09-17T14:55:13.041" v="1144" actId="1076"/>
          <ac:cxnSpMkLst>
            <pc:docMk/>
            <pc:sldMk cId="826716647" sldId="268"/>
            <ac:cxnSpMk id="38" creationId="{1ABB3329-371D-4FC3-BE65-8193257363EB}"/>
          </ac:cxnSpMkLst>
        </pc:cxnChg>
      </pc:sldChg>
      <pc:sldChg chg="modSp add modAnim">
        <pc:chgData name="Code Wizard" userId="ca89dd98a98e22a5" providerId="LiveId" clId="{F92DB16B-DAE4-4741-B969-A0191BEAD412}" dt="2018-09-17T15:20:43.264" v="1323"/>
        <pc:sldMkLst>
          <pc:docMk/>
          <pc:sldMk cId="108012413" sldId="269"/>
        </pc:sldMkLst>
        <pc:spChg chg="mod">
          <ac:chgData name="Code Wizard" userId="ca89dd98a98e22a5" providerId="LiveId" clId="{F92DB16B-DAE4-4741-B969-A0191BEAD412}" dt="2018-09-17T15:19:57.953" v="1319" actId="1076"/>
          <ac:spMkLst>
            <pc:docMk/>
            <pc:sldMk cId="108012413" sldId="269"/>
            <ac:spMk id="2" creationId="{0522CBBA-CB4C-497E-B7F9-9C0F14D03FA2}"/>
          </ac:spMkLst>
        </pc:spChg>
        <pc:spChg chg="mod">
          <ac:chgData name="Code Wizard" userId="ca89dd98a98e22a5" providerId="LiveId" clId="{F92DB16B-DAE4-4741-B969-A0191BEAD412}" dt="2018-09-17T15:18:01.097" v="1311" actId="1076"/>
          <ac:spMkLst>
            <pc:docMk/>
            <pc:sldMk cId="108012413" sldId="269"/>
            <ac:spMk id="3" creationId="{34FAEB5E-9CA4-4139-8E0D-0572CF200529}"/>
          </ac:spMkLst>
        </pc:spChg>
      </pc:sldChg>
      <pc:sldChg chg="delSp modSp add">
        <pc:chgData name="Code Wizard" userId="ca89dd98a98e22a5" providerId="LiveId" clId="{F92DB16B-DAE4-4741-B969-A0191BEAD412}" dt="2018-09-17T15:23:57.303" v="1503" actId="20577"/>
        <pc:sldMkLst>
          <pc:docMk/>
          <pc:sldMk cId="4047690776" sldId="270"/>
        </pc:sldMkLst>
        <pc:spChg chg="mod">
          <ac:chgData name="Code Wizard" userId="ca89dd98a98e22a5" providerId="LiveId" clId="{F92DB16B-DAE4-4741-B969-A0191BEAD412}" dt="2018-09-17T15:23:57.303" v="1503" actId="20577"/>
          <ac:spMkLst>
            <pc:docMk/>
            <pc:sldMk cId="4047690776" sldId="270"/>
            <ac:spMk id="2" creationId="{6E21575F-CCD9-4CBC-8A17-19AA4F5106A1}"/>
          </ac:spMkLst>
        </pc:spChg>
        <pc:spChg chg="del">
          <ac:chgData name="Code Wizard" userId="ca89dd98a98e22a5" providerId="LiveId" clId="{F92DB16B-DAE4-4741-B969-A0191BEAD412}" dt="2018-09-17T15:21:58.828" v="1325" actId="478"/>
          <ac:spMkLst>
            <pc:docMk/>
            <pc:sldMk cId="4047690776" sldId="270"/>
            <ac:spMk id="3" creationId="{D0DC2901-FB43-4D13-A8E0-55824FE0A3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8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9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3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9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9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0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6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B27F-40F1-4581-ACEC-CEA068057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link list in c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664A1-5FE4-4961-B10D-459143F39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Fully explained with code</a:t>
            </a:r>
          </a:p>
        </p:txBody>
      </p:sp>
    </p:spTree>
    <p:extLst>
      <p:ext uri="{BB962C8B-B14F-4D97-AF65-F5344CB8AC3E}">
        <p14:creationId xmlns:p14="http://schemas.microsoft.com/office/powerpoint/2010/main" val="150191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7355165" y="1524237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B3329-371D-4FC3-BE65-8193257363E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315949" y="1730715"/>
            <a:ext cx="8133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8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7433717" y="2350149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B3329-371D-4FC3-BE65-8193257363E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394501" y="2556627"/>
            <a:ext cx="7494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3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7533480" y="3137179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B3329-371D-4FC3-BE65-8193257363E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494264" y="3343657"/>
            <a:ext cx="6644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4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8766314" y="4290569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B3329-371D-4FC3-BE65-8193257363E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727098" y="4497047"/>
            <a:ext cx="714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38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BBA-CB4C-497E-B7F9-9C0F14D0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227" y="422575"/>
            <a:ext cx="1816324" cy="5368625"/>
          </a:xfrm>
        </p:spPr>
        <p:txBody>
          <a:bodyPr vert="wordArtVert"/>
          <a:lstStyle/>
          <a:p>
            <a:r>
              <a:rPr lang="en-US" dirty="0"/>
              <a:t>Sample driver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EB5E-9CA4-4139-8E0D-0572CF20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73" y="7661882"/>
            <a:ext cx="10834278" cy="5817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FFD866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FFD866"/>
                </a:solidFill>
                <a:latin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FFD866"/>
                </a:solidFill>
                <a:latin typeface="Consolas" panose="020B0609020204030204" pitchFamily="49" charset="0"/>
              </a:rPr>
              <a:t>malloc.h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data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node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next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new_node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val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temp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temp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727072"/>
                </a:solidFill>
                <a:latin typeface="Consolas" panose="020B0609020204030204" pitchFamily="49" charset="0"/>
              </a:rPr>
              <a:t>//Dynamic memory allocation error / Exception generated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temp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data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val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temp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next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ptr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CFCFA"/>
                </a:solidFill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78DCE8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F6188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CFCFA"/>
                </a:solidFill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[])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head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head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new_node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next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new_node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next </a:t>
            </a: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new_node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9DC76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188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B9DF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01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fill="hold" grpId="0" nodeType="withEffect" p14:presetBounceEnd="9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7.39968E-18 -3.7037E-6 L -0.01367 -3.40069 " pathEditMode="fixed" rAng="0" ptsTypes="AA" p14:bounceEnd="9000">
                                          <p:cBhvr>
                                            <p:cTn id="6" dur="2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0" y="-158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7.39968E-18 -3.7037E-6 L -0.01367 -3.40069 " pathEditMode="fixed" rAng="0" ptsTypes="AA">
                                          <p:cBhvr>
                                            <p:cTn id="6" dur="2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90" y="-158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575F-CCD9-4CBC-8A17-19AA4F51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778830"/>
            <a:ext cx="11050588" cy="3300340"/>
          </a:xfrm>
        </p:spPr>
        <p:txBody>
          <a:bodyPr>
            <a:normAutofit/>
          </a:bodyPr>
          <a:lstStyle/>
          <a:p>
            <a:r>
              <a:rPr lang="en-US" dirty="0"/>
              <a:t>Don’t worry if can’t follow the driver program.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code will be given </a:t>
            </a:r>
            <a:r>
              <a:rPr lang="en-US"/>
              <a:t>in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CB34-5142-475D-9DD2-2A9833C4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4376-88C9-47CD-A842-EBF01A24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It includes all c syntax</a:t>
            </a:r>
          </a:p>
          <a:p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It includes all standard library files</a:t>
            </a:r>
          </a:p>
          <a:p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malloc.h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It includes the files for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5060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32B7-DDD9-4BDA-A9AA-8B512DB6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7130-8B15-46ED-85D8-20614247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predefined data type for node. So we have to create our own datatype using structure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223B0-2FAD-447C-ABCB-27C5BAE8FA81}"/>
              </a:ext>
            </a:extLst>
          </p:cNvPr>
          <p:cNvSpPr/>
          <p:nvPr/>
        </p:nvSpPr>
        <p:spPr>
          <a:xfrm>
            <a:off x="1855304" y="34290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78DCE8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DC76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78DCE8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data</a:t>
            </a:r>
            <a:r>
              <a:rPr lang="en-US" sz="24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78DCE8"/>
                </a:solidFill>
                <a:latin typeface="Consolas" panose="020B0609020204030204" pitchFamily="49" charset="0"/>
              </a:rPr>
              <a:t>	struct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9DC76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next</a:t>
            </a:r>
            <a:r>
              <a:rPr lang="en-US" sz="24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CFCFA"/>
                </a:solidFill>
                <a:latin typeface="Consolas" panose="020B0609020204030204" pitchFamily="49" charset="0"/>
              </a:rPr>
              <a:t> node</a:t>
            </a:r>
            <a:r>
              <a:rPr lang="en-US" sz="24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C930E2-125A-4A7B-87DA-F30D1C264CCF}"/>
              </a:ext>
            </a:extLst>
          </p:cNvPr>
          <p:cNvSpPr/>
          <p:nvPr/>
        </p:nvSpPr>
        <p:spPr>
          <a:xfrm>
            <a:off x="1457739" y="734993"/>
            <a:ext cx="487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78DCE8"/>
                </a:solidFill>
                <a:latin typeface="Consolas" panose="020B0609020204030204" pitchFamily="49" charset="0"/>
              </a:rPr>
              <a:t>typedef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3200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DC76"/>
                </a:solidFill>
                <a:latin typeface="Consolas" panose="020B0609020204030204" pitchFamily="49" charset="0"/>
              </a:rPr>
              <a:t>node</a:t>
            </a:r>
            <a:r>
              <a:rPr lang="en-US" sz="32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32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32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 data</a:t>
            </a:r>
            <a:r>
              <a:rPr lang="en-US" sz="32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3200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9DC76"/>
                </a:solidFill>
                <a:latin typeface="Consolas" panose="020B0609020204030204" pitchFamily="49" charset="0"/>
              </a:rPr>
              <a:t>node </a:t>
            </a:r>
            <a:r>
              <a:rPr lang="en-US" sz="32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FCFCFA"/>
                </a:solidFill>
                <a:latin typeface="Consolas" panose="020B0609020204030204" pitchFamily="49" charset="0"/>
              </a:rPr>
              <a:t> node</a:t>
            </a:r>
            <a:r>
              <a:rPr lang="en-US" sz="32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C5079-4F06-45A5-8FDB-C046D8E03223}"/>
              </a:ext>
            </a:extLst>
          </p:cNvPr>
          <p:cNvSpPr/>
          <p:nvPr/>
        </p:nvSpPr>
        <p:spPr>
          <a:xfrm>
            <a:off x="7951305" y="1403361"/>
            <a:ext cx="960784" cy="725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AF802-5FB8-4DDD-811F-336726A39403}"/>
              </a:ext>
            </a:extLst>
          </p:cNvPr>
          <p:cNvSpPr/>
          <p:nvPr/>
        </p:nvSpPr>
        <p:spPr>
          <a:xfrm>
            <a:off x="8912089" y="1403361"/>
            <a:ext cx="1616766" cy="725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C0A2B-1B41-4C2A-9AFF-47A9E10ECF00}"/>
              </a:ext>
            </a:extLst>
          </p:cNvPr>
          <p:cNvSpPr/>
          <p:nvPr/>
        </p:nvSpPr>
        <p:spPr>
          <a:xfrm>
            <a:off x="7951305" y="1034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node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64A5C-0584-40CC-B83B-F455188C188B}"/>
              </a:ext>
            </a:extLst>
          </p:cNvPr>
          <p:cNvGrpSpPr/>
          <p:nvPr/>
        </p:nvGrpSpPr>
        <p:grpSpPr>
          <a:xfrm>
            <a:off x="9528981" y="1034029"/>
            <a:ext cx="1313399" cy="369332"/>
            <a:chOff x="9528981" y="1034029"/>
            <a:chExt cx="1313399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73C88B-4255-4007-9B98-DF6B722CD34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528981" y="1218695"/>
              <a:ext cx="582428" cy="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D656D8-AD67-4A12-881C-D175E9982BC0}"/>
                </a:ext>
              </a:extLst>
            </p:cNvPr>
            <p:cNvSpPr/>
            <p:nvPr/>
          </p:nvSpPr>
          <p:spPr>
            <a:xfrm>
              <a:off x="10151165" y="1034029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9DC76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pic>
        <p:nvPicPr>
          <p:cNvPr id="32" name="Struct node">
            <a:hlinkClick r:id="" action="ppaction://media"/>
            <a:extLst>
              <a:ext uri="{FF2B5EF4-FFF2-40B4-BE49-F238E27FC236}">
                <a16:creationId xmlns:a16="http://schemas.microsoft.com/office/drawing/2014/main" id="{019C2577-87F3-4C3C-A5E5-BD9EFB6C15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89755" y="-7546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3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85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6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3B13-07B1-4526-B2A6-08BFE1B1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948" y="663796"/>
            <a:ext cx="9905998" cy="1478570"/>
          </a:xfrm>
        </p:spPr>
        <p:txBody>
          <a:bodyPr/>
          <a:lstStyle/>
          <a:p>
            <a:r>
              <a:rPr lang="en-US" dirty="0"/>
              <a:t>Creation of a new link list Base structure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7D8BF-5779-43B8-9395-DE53C55E3697}"/>
              </a:ext>
            </a:extLst>
          </p:cNvPr>
          <p:cNvSpPr/>
          <p:nvPr/>
        </p:nvSpPr>
        <p:spPr>
          <a:xfrm>
            <a:off x="190142" y="2898058"/>
            <a:ext cx="1194620" cy="1061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E2F3C-CB17-4F6E-8AB0-C774EE8066B0}"/>
              </a:ext>
            </a:extLst>
          </p:cNvPr>
          <p:cNvGrpSpPr/>
          <p:nvPr/>
        </p:nvGrpSpPr>
        <p:grpSpPr>
          <a:xfrm>
            <a:off x="11164539" y="3429000"/>
            <a:ext cx="960784" cy="1523248"/>
            <a:chOff x="11164539" y="3429000"/>
            <a:chExt cx="960784" cy="1523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30E5CD-D7C9-4016-B5C4-5BDCE40492CE}"/>
                </a:ext>
              </a:extLst>
            </p:cNvPr>
            <p:cNvSpPr/>
            <p:nvPr/>
          </p:nvSpPr>
          <p:spPr>
            <a:xfrm>
              <a:off x="11164539" y="4424516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E6AB9D8-6AE2-4121-B52E-EA201A0025E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11564894" y="3429000"/>
              <a:ext cx="160074" cy="99551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40167C-FFD9-4DE4-8EE4-CC08E3597100}"/>
              </a:ext>
            </a:extLst>
          </p:cNvPr>
          <p:cNvGrpSpPr/>
          <p:nvPr/>
        </p:nvGrpSpPr>
        <p:grpSpPr>
          <a:xfrm>
            <a:off x="1384762" y="2696985"/>
            <a:ext cx="3347978" cy="1094698"/>
            <a:chOff x="1384762" y="2696985"/>
            <a:chExt cx="3347978" cy="10946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CD9D1E-76D4-4A13-BE88-CF96EF2B316D}"/>
                </a:ext>
              </a:extLst>
            </p:cNvPr>
            <p:cNvSpPr/>
            <p:nvPr/>
          </p:nvSpPr>
          <p:spPr>
            <a:xfrm>
              <a:off x="2155190" y="3066317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 data</a:t>
              </a:r>
              <a:r>
                <a:rPr lang="en-US" dirty="0">
                  <a:solidFill>
                    <a:srgbClr val="939293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B68C00-1A1F-40F6-9FFE-DD18A1259DF1}"/>
                </a:ext>
              </a:extLst>
            </p:cNvPr>
            <p:cNvSpPr/>
            <p:nvPr/>
          </p:nvSpPr>
          <p:spPr>
            <a:xfrm>
              <a:off x="3115974" y="3066317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9DC76"/>
                  </a:solidFill>
                  <a:latin typeface="Consolas" panose="020B0609020204030204" pitchFamily="49" charset="0"/>
                </a:rPr>
                <a:t>node</a:t>
              </a:r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 next</a:t>
              </a:r>
              <a:r>
                <a:rPr lang="en-US" dirty="0">
                  <a:solidFill>
                    <a:srgbClr val="939293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F7E390-3F76-4631-A8F8-A111E55EA360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>
              <a:off x="1384762" y="3429000"/>
              <a:ext cx="7704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6F0D59-A6F5-48B9-9FF4-B64F0DFF1D7F}"/>
                </a:ext>
              </a:extLst>
            </p:cNvPr>
            <p:cNvSpPr/>
            <p:nvPr/>
          </p:nvSpPr>
          <p:spPr>
            <a:xfrm>
              <a:off x="2770366" y="2696985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9DC76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B483D5-6DC4-417F-9C23-4CEBE6256D28}"/>
              </a:ext>
            </a:extLst>
          </p:cNvPr>
          <p:cNvGrpSpPr/>
          <p:nvPr/>
        </p:nvGrpSpPr>
        <p:grpSpPr>
          <a:xfrm>
            <a:off x="4732740" y="2713392"/>
            <a:ext cx="3349485" cy="1078291"/>
            <a:chOff x="4732740" y="2713392"/>
            <a:chExt cx="3349485" cy="10782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3C6130-5AA2-4045-8380-A127DFDF6B70}"/>
                </a:ext>
              </a:extLst>
            </p:cNvPr>
            <p:cNvGrpSpPr/>
            <p:nvPr/>
          </p:nvGrpSpPr>
          <p:grpSpPr>
            <a:xfrm>
              <a:off x="5504675" y="3066317"/>
              <a:ext cx="2577550" cy="725366"/>
              <a:chOff x="7951305" y="1403361"/>
              <a:chExt cx="2577550" cy="7253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D040E6-91EA-4214-A17C-32A9ACBCCB6A}"/>
                  </a:ext>
                </a:extLst>
              </p:cNvPr>
              <p:cNvSpPr/>
              <p:nvPr/>
            </p:nvSpPr>
            <p:spPr>
              <a:xfrm>
                <a:off x="7951305" y="1403361"/>
                <a:ext cx="960784" cy="7253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>
                    <a:solidFill>
                      <a:srgbClr val="78DCE8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FCFCFA"/>
                    </a:solidFill>
                    <a:latin typeface="Consolas" panose="020B0609020204030204" pitchFamily="49" charset="0"/>
                  </a:rPr>
                  <a:t> data</a:t>
                </a:r>
                <a:r>
                  <a:rPr lang="en-US" dirty="0">
                    <a:solidFill>
                      <a:srgbClr val="939293"/>
                    </a:solidFill>
                    <a:latin typeface="Consolas" panose="020B0609020204030204" pitchFamily="49" charset="0"/>
                  </a:rPr>
                  <a:t>;</a:t>
                </a:r>
                <a:endParaRPr lang="en-US" dirty="0">
                  <a:solidFill>
                    <a:srgbClr val="FCFCFA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D965C9-1303-4A88-8ED4-51AC18A4F2C8}"/>
                  </a:ext>
                </a:extLst>
              </p:cNvPr>
              <p:cNvSpPr/>
              <p:nvPr/>
            </p:nvSpPr>
            <p:spPr>
              <a:xfrm>
                <a:off x="8912089" y="1403361"/>
                <a:ext cx="1616766" cy="7253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i="1" dirty="0">
                    <a:solidFill>
                      <a:srgbClr val="78DCE8"/>
                    </a:solidFill>
                    <a:latin typeface="Consolas" panose="020B0609020204030204" pitchFamily="49" charset="0"/>
                  </a:rPr>
                  <a:t>struct</a:t>
                </a:r>
                <a:r>
                  <a:rPr lang="en-US" dirty="0">
                    <a:solidFill>
                      <a:srgbClr val="FCFCFA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A9DC76"/>
                    </a:solidFill>
                    <a:latin typeface="Consolas" panose="020B0609020204030204" pitchFamily="49" charset="0"/>
                  </a:rPr>
                  <a:t>node</a:t>
                </a:r>
                <a:r>
                  <a:rPr lang="en-US" dirty="0">
                    <a:solidFill>
                      <a:srgbClr val="FF6188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dirty="0">
                    <a:solidFill>
                      <a:srgbClr val="FCFCFA"/>
                    </a:solidFill>
                    <a:latin typeface="Consolas" panose="020B0609020204030204" pitchFamily="49" charset="0"/>
                  </a:rPr>
                  <a:t> next</a:t>
                </a:r>
                <a:r>
                  <a:rPr lang="en-US" dirty="0">
                    <a:solidFill>
                      <a:srgbClr val="939293"/>
                    </a:solidFill>
                    <a:latin typeface="Consolas" panose="020B0609020204030204" pitchFamily="49" charset="0"/>
                  </a:rPr>
                  <a:t>;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561287-B58B-483B-BAD6-F5A8E9FA6F59}"/>
                </a:ext>
              </a:extLst>
            </p:cNvPr>
            <p:cNvCxnSpPr>
              <a:cxnSpLocks/>
            </p:cNvCxnSpPr>
            <p:nvPr/>
          </p:nvCxnSpPr>
          <p:spPr>
            <a:xfrm>
              <a:off x="4732740" y="3429000"/>
              <a:ext cx="797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8217F7-1E3B-4613-BE0B-57D471F5312B}"/>
                </a:ext>
              </a:extLst>
            </p:cNvPr>
            <p:cNvSpPr/>
            <p:nvPr/>
          </p:nvSpPr>
          <p:spPr>
            <a:xfrm>
              <a:off x="6129220" y="271339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9DC76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406341-5A5A-4E44-BEC1-B35677579C38}"/>
              </a:ext>
            </a:extLst>
          </p:cNvPr>
          <p:cNvGrpSpPr/>
          <p:nvPr/>
        </p:nvGrpSpPr>
        <p:grpSpPr>
          <a:xfrm>
            <a:off x="8082225" y="2713392"/>
            <a:ext cx="3482669" cy="1078291"/>
            <a:chOff x="8082225" y="2713392"/>
            <a:chExt cx="3482669" cy="107829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8B664B-F1C8-40A8-A9FB-1CAA5BCB5875}"/>
                </a:ext>
              </a:extLst>
            </p:cNvPr>
            <p:cNvGrpSpPr/>
            <p:nvPr/>
          </p:nvGrpSpPr>
          <p:grpSpPr>
            <a:xfrm>
              <a:off x="8082225" y="3066317"/>
              <a:ext cx="3482669" cy="725366"/>
              <a:chOff x="4953517" y="3066317"/>
              <a:chExt cx="3482669" cy="72536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8DB1502-8A48-4989-B1E2-011788939101}"/>
                  </a:ext>
                </a:extLst>
              </p:cNvPr>
              <p:cNvGrpSpPr/>
              <p:nvPr/>
            </p:nvGrpSpPr>
            <p:grpSpPr>
              <a:xfrm>
                <a:off x="5858636" y="3066317"/>
                <a:ext cx="2577550" cy="725366"/>
                <a:chOff x="7818121" y="1403361"/>
                <a:chExt cx="2577550" cy="72536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749209-51B7-411F-9BA8-C7265287A4E9}"/>
                    </a:ext>
                  </a:extLst>
                </p:cNvPr>
                <p:cNvSpPr/>
                <p:nvPr/>
              </p:nvSpPr>
              <p:spPr>
                <a:xfrm>
                  <a:off x="7818121" y="1403361"/>
                  <a:ext cx="960784" cy="72536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78DCE8"/>
                      </a:solidFill>
                      <a:latin typeface="Consolas" panose="020B0609020204030204" pitchFamily="49" charset="0"/>
                    </a:rPr>
                    <a:t>int</a:t>
                  </a:r>
                  <a:r>
                    <a:rPr lang="en-US" dirty="0">
                      <a:solidFill>
                        <a:srgbClr val="FCFCFA"/>
                      </a:solidFill>
                      <a:latin typeface="Consolas" panose="020B0609020204030204" pitchFamily="49" charset="0"/>
                    </a:rPr>
                    <a:t> data</a:t>
                  </a:r>
                  <a:r>
                    <a:rPr lang="en-US" dirty="0">
                      <a:solidFill>
                        <a:srgbClr val="939293"/>
                      </a:solidFill>
                      <a:latin typeface="Consolas" panose="020B0609020204030204" pitchFamily="49" charset="0"/>
                    </a:rPr>
                    <a:t>;</a:t>
                  </a:r>
                  <a:endParaRPr lang="en-US" dirty="0">
                    <a:solidFill>
                      <a:srgbClr val="FCFCFA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DF08DA-8B21-4F49-A062-DB1C6EA8AD15}"/>
                    </a:ext>
                  </a:extLst>
                </p:cNvPr>
                <p:cNvSpPr/>
                <p:nvPr/>
              </p:nvSpPr>
              <p:spPr>
                <a:xfrm>
                  <a:off x="8778905" y="1403361"/>
                  <a:ext cx="1616766" cy="72536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78DCE8"/>
                      </a:solidFill>
                      <a:latin typeface="Consolas" panose="020B0609020204030204" pitchFamily="49" charset="0"/>
                    </a:rPr>
                    <a:t>struct</a:t>
                  </a:r>
                  <a:r>
                    <a:rPr lang="en-US" dirty="0">
                      <a:solidFill>
                        <a:srgbClr val="FCFCFA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>
                      <a:solidFill>
                        <a:srgbClr val="A9DC76"/>
                      </a:solidFill>
                      <a:latin typeface="Consolas" panose="020B0609020204030204" pitchFamily="49" charset="0"/>
                    </a:rPr>
                    <a:t>node</a:t>
                  </a:r>
                  <a:r>
                    <a:rPr lang="en-US" dirty="0">
                      <a:solidFill>
                        <a:srgbClr val="FF6188"/>
                      </a:solidFill>
                      <a:latin typeface="Consolas" panose="020B0609020204030204" pitchFamily="49" charset="0"/>
                    </a:rPr>
                    <a:t>*</a:t>
                  </a:r>
                  <a:r>
                    <a:rPr lang="en-US" dirty="0">
                      <a:solidFill>
                        <a:srgbClr val="FCFCFA"/>
                      </a:solidFill>
                      <a:latin typeface="Consolas" panose="020B0609020204030204" pitchFamily="49" charset="0"/>
                    </a:rPr>
                    <a:t> next</a:t>
                  </a:r>
                  <a:r>
                    <a:rPr lang="en-US" dirty="0">
                      <a:solidFill>
                        <a:srgbClr val="939293"/>
                      </a:solidFill>
                      <a:latin typeface="Consolas" panose="020B0609020204030204" pitchFamily="49" charset="0"/>
                    </a:rPr>
                    <a:t>;</a:t>
                  </a:r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B4C732-2B65-4948-A294-8A863E16D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517" y="3429000"/>
                <a:ext cx="90511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B037F3-C982-4941-B964-9CCFC7ABCB11}"/>
                </a:ext>
              </a:extLst>
            </p:cNvPr>
            <p:cNvSpPr/>
            <p:nvPr/>
          </p:nvSpPr>
          <p:spPr>
            <a:xfrm>
              <a:off x="9602520" y="271339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9DC76"/>
                  </a:solidFill>
                  <a:latin typeface="Consolas" panose="020B0609020204030204" pitchFamily="49" charset="0"/>
                </a:rPr>
                <a:t>node</a:t>
              </a:r>
              <a:endParaRPr lang="en-US" dirty="0"/>
            </a:p>
          </p:txBody>
        </p:sp>
      </p:grpSp>
      <p:pic>
        <p:nvPicPr>
          <p:cNvPr id="46" name="First of all we need a Head">
            <a:hlinkClick r:id="" action="ppaction://media"/>
            <a:extLst>
              <a:ext uri="{FF2B5EF4-FFF2-40B4-BE49-F238E27FC236}">
                <a16:creationId xmlns:a16="http://schemas.microsoft.com/office/drawing/2014/main" id="{D7570C15-31CA-4570-9617-5B3A81D5AE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26892" y="-727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0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2AB3-1B9F-40B2-8322-4A53A176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2" y="197732"/>
            <a:ext cx="5457770" cy="841572"/>
          </a:xfrm>
        </p:spPr>
        <p:txBody>
          <a:bodyPr/>
          <a:lstStyle/>
          <a:p>
            <a:r>
              <a:rPr lang="en-US" dirty="0"/>
              <a:t>Create a new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EE54-A856-451C-A1BA-62F8A18A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398" y="1614491"/>
            <a:ext cx="9579874" cy="484530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A9DC76"/>
                </a:solidFill>
                <a:latin typeface="Consolas" panose="020B0609020204030204" pitchFamily="49" charset="0"/>
              </a:rPr>
              <a:t>new_node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900" i="1" dirty="0">
                <a:solidFill>
                  <a:srgbClr val="78DCE8"/>
                </a:solidFill>
                <a:latin typeface="Consolas" panose="020B0609020204030204" pitchFamily="49" charset="0"/>
              </a:rPr>
              <a:t>int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val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	node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temp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sz="2900" dirty="0">
                <a:solidFill>
                  <a:srgbClr val="A9DC76"/>
                </a:solidFill>
                <a:latin typeface="Consolas" panose="020B0609020204030204" pitchFamily="49" charset="0"/>
              </a:rPr>
              <a:t>malloc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sizeof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));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	if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temp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==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i="1" dirty="0">
                <a:solidFill>
                  <a:srgbClr val="727072"/>
                </a:solidFill>
                <a:latin typeface="Consolas" panose="020B0609020204030204" pitchFamily="49" charset="0"/>
              </a:rPr>
              <a:t>//Dynamic memory allocation error / Exception generated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	return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</a:b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	temp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data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val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	temp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next </a:t>
            </a: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6188"/>
                </a:solidFill>
                <a:latin typeface="Consolas" panose="020B0609020204030204" pitchFamily="49" charset="0"/>
              </a:rPr>
              <a:t>	return</a:t>
            </a:r>
            <a:r>
              <a:rPr lang="en-US" sz="2900" dirty="0">
                <a:solidFill>
                  <a:srgbClr val="FCFCFA"/>
                </a:solidFill>
                <a:latin typeface="Consolas" panose="020B0609020204030204" pitchFamily="49" charset="0"/>
              </a:rPr>
              <a:t> temp</a:t>
            </a: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sz="29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ow to create a new node">
            <a:hlinkClick r:id="" action="ppaction://media"/>
            <a:extLst>
              <a:ext uri="{FF2B5EF4-FFF2-40B4-BE49-F238E27FC236}">
                <a16:creationId xmlns:a16="http://schemas.microsoft.com/office/drawing/2014/main" id="{D35621C2-D858-47F0-968D-D3C20D2C8A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45509" y="-6994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F42B-9377-4430-95B4-375BF51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What is malloc function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E2E0-2ADA-4A19-8174-22683102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25" y="1576988"/>
            <a:ext cx="6424510" cy="5281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Malloc is used to dynamically allocate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 malloc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));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- creates a new dynamic memory of size – size of (node).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- returns a void pointer to the memory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- The void pointer is type casted to node pointer.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- The node pointer is then hold by a reference pointer.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FE42F-00DF-4D19-A0CF-F6FB98194991}"/>
              </a:ext>
            </a:extLst>
          </p:cNvPr>
          <p:cNvSpPr/>
          <p:nvPr/>
        </p:nvSpPr>
        <p:spPr>
          <a:xfrm>
            <a:off x="8101772" y="1576988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DB123-748F-49BB-886E-F884A025179D}"/>
              </a:ext>
            </a:extLst>
          </p:cNvPr>
          <p:cNvSpPr/>
          <p:nvPr/>
        </p:nvSpPr>
        <p:spPr>
          <a:xfrm>
            <a:off x="9278243" y="2288264"/>
            <a:ext cx="960784" cy="725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8B6A4-2589-4371-A97F-C54E036F5868}"/>
              </a:ext>
            </a:extLst>
          </p:cNvPr>
          <p:cNvSpPr/>
          <p:nvPr/>
        </p:nvSpPr>
        <p:spPr>
          <a:xfrm>
            <a:off x="10239027" y="2288264"/>
            <a:ext cx="1616766" cy="7253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6B1EE-DC90-4789-B547-1320547D8881}"/>
              </a:ext>
            </a:extLst>
          </p:cNvPr>
          <p:cNvSpPr/>
          <p:nvPr/>
        </p:nvSpPr>
        <p:spPr>
          <a:xfrm>
            <a:off x="8703854" y="2466281"/>
            <a:ext cx="57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F14EF0-DBF5-4966-A424-F0741CE172BC}"/>
              </a:ext>
            </a:extLst>
          </p:cNvPr>
          <p:cNvCxnSpPr>
            <a:cxnSpLocks/>
          </p:cNvCxnSpPr>
          <p:nvPr/>
        </p:nvCxnSpPr>
        <p:spPr>
          <a:xfrm>
            <a:off x="10239027" y="1918932"/>
            <a:ext cx="0" cy="36933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E9B9C8-1E92-44C1-B943-F068FA135DE9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8587470" y="2062703"/>
            <a:ext cx="519962" cy="28719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B5282-E699-490C-B714-8FE7B9110D9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991048" y="2835613"/>
            <a:ext cx="0" cy="35603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B29B32-4C55-4750-81C3-3C6ADF3033C5}"/>
              </a:ext>
            </a:extLst>
          </p:cNvPr>
          <p:cNvSpPr/>
          <p:nvPr/>
        </p:nvSpPr>
        <p:spPr>
          <a:xfrm>
            <a:off x="8645440" y="319164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32875-6EC9-4BC7-B76B-279A8C01FCC1}"/>
              </a:ext>
            </a:extLst>
          </p:cNvPr>
          <p:cNvSpPr/>
          <p:nvPr/>
        </p:nvSpPr>
        <p:spPr>
          <a:xfrm>
            <a:off x="7880921" y="4169431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B9A366-EF52-45F4-9DEF-9388BDD27EDA}"/>
              </a:ext>
            </a:extLst>
          </p:cNvPr>
          <p:cNvGrpSpPr/>
          <p:nvPr/>
        </p:nvGrpSpPr>
        <p:grpSpPr>
          <a:xfrm>
            <a:off x="9758635" y="4314210"/>
            <a:ext cx="2018618" cy="412956"/>
            <a:chOff x="9528800" y="3876131"/>
            <a:chExt cx="2577550" cy="7253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93F868-CF7E-470F-9090-C4B641FF0DEC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31A5C0-9E16-4D35-B86E-118C0B337105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6EF53D-F008-4C92-93D7-CA739CFA7645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8430600" y="3560979"/>
            <a:ext cx="560448" cy="608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C4736-8B9D-41F2-A383-45B67A67E0A5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991048" y="3560979"/>
            <a:ext cx="2153117" cy="7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Malloc is used to dynamically allocate memory">
            <a:hlinkClick r:id="" action="ppaction://media"/>
            <a:extLst>
              <a:ext uri="{FF2B5EF4-FFF2-40B4-BE49-F238E27FC236}">
                <a16:creationId xmlns:a16="http://schemas.microsoft.com/office/drawing/2014/main" id="{19A34196-C309-48F3-A7F7-9F83B21CC4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9611" y="20560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6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8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7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  <p:bldLst>
      <p:bldP spid="4" grpId="0"/>
      <p:bldP spid="5" grpId="0" animBg="1"/>
      <p:bldP spid="6" grpId="0" animBg="1"/>
      <p:bldP spid="7" grpId="0"/>
      <p:bldP spid="1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6200883" y="6104275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rint the Link List">
            <a:hlinkClick r:id="" action="ppaction://media"/>
            <a:extLst>
              <a:ext uri="{FF2B5EF4-FFF2-40B4-BE49-F238E27FC236}">
                <a16:creationId xmlns:a16="http://schemas.microsoft.com/office/drawing/2014/main" id="{FF1B21B1-6DEB-4996-8603-D42B7F1242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27639" y="-7227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9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6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BA42-BEF8-4B9A-871A-EDB0CFC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026" cy="905719"/>
          </a:xfrm>
        </p:spPr>
        <p:txBody>
          <a:bodyPr/>
          <a:lstStyle/>
          <a:p>
            <a:r>
              <a:rPr lang="en-US" dirty="0"/>
              <a:t>Print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CBC0-B8EA-4ABC-9EFD-A2244DB0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7" y="2073780"/>
            <a:ext cx="6136910" cy="3893908"/>
          </a:xfrm>
          <a:solidFill>
            <a:schemeClr val="bg1">
              <a:lumMod val="95000"/>
              <a:lumOff val="5000"/>
            </a:schemeClr>
          </a:solidFill>
          <a:ln>
            <a:noFill/>
            <a:prstDash val="lgDash"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printList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AB9DF2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DC76"/>
                </a:solidFill>
                <a:latin typeface="Consolas" panose="020B0609020204030204" pitchFamily="49" charset="0"/>
              </a:rPr>
              <a:t>		printf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FFD86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		ptr </a:t>
            </a:r>
            <a:r>
              <a:rPr lang="en-US" dirty="0">
                <a:solidFill>
                  <a:srgbClr val="FF618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 ptr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FCFCF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	}	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929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DCB2E-8699-4FB2-99B6-5F08F33BCB56}"/>
              </a:ext>
            </a:extLst>
          </p:cNvPr>
          <p:cNvSpPr/>
          <p:nvPr/>
        </p:nvSpPr>
        <p:spPr>
          <a:xfrm>
            <a:off x="10186728" y="317523"/>
            <a:ext cx="1099357" cy="520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 </a:t>
            </a:r>
          </a:p>
          <a:p>
            <a:pPr algn="ctr"/>
            <a:r>
              <a:rPr lang="en-US" dirty="0"/>
              <a:t>(NULL)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1B1E5-2AE9-4063-8FB4-771FF77CED35}"/>
              </a:ext>
            </a:extLst>
          </p:cNvPr>
          <p:cNvGrpSpPr/>
          <p:nvPr/>
        </p:nvGrpSpPr>
        <p:grpSpPr>
          <a:xfrm>
            <a:off x="9350877" y="2350149"/>
            <a:ext cx="2018618" cy="412956"/>
            <a:chOff x="9528800" y="3876131"/>
            <a:chExt cx="2577550" cy="725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8A805-F0C2-4ACF-A383-B715BB08D20E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8FB45-88D9-4232-8467-BE9376EE456C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2AFB7-E4D3-4D59-B40D-FBCA4C2ADFC6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>
            <a:off x="10736407" y="838080"/>
            <a:ext cx="0" cy="686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4902C-F1AA-4760-86EA-90E7EC84EBAC}"/>
              </a:ext>
            </a:extLst>
          </p:cNvPr>
          <p:cNvGrpSpPr/>
          <p:nvPr/>
        </p:nvGrpSpPr>
        <p:grpSpPr>
          <a:xfrm>
            <a:off x="10686851" y="3550135"/>
            <a:ext cx="960784" cy="1210778"/>
            <a:chOff x="11714218" y="3718354"/>
            <a:chExt cx="960784" cy="12107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EE7519-DE22-411A-84A4-2498F2C31DAC}"/>
                </a:ext>
              </a:extLst>
            </p:cNvPr>
            <p:cNvSpPr/>
            <p:nvPr/>
          </p:nvSpPr>
          <p:spPr>
            <a:xfrm>
              <a:off x="11714218" y="4401400"/>
              <a:ext cx="960784" cy="527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rgbClr val="78DCE8"/>
                  </a:solidFill>
                  <a:latin typeface="Consolas" panose="020B0609020204030204" pitchFamily="49" charset="0"/>
                </a:rPr>
                <a:t>NULL</a:t>
              </a:r>
              <a:endParaRPr lang="en-US" dirty="0">
                <a:solidFill>
                  <a:srgbClr val="FCFCFA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001A971-DB62-4091-AFBB-EC61C4ADE051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 rot="16200000" flipH="1">
              <a:off x="11637669" y="3844459"/>
              <a:ext cx="683046" cy="430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CD62AB-E211-423A-98CF-94DB03176CC0}"/>
              </a:ext>
            </a:extLst>
          </p:cNvPr>
          <p:cNvGrpSpPr/>
          <p:nvPr/>
        </p:nvGrpSpPr>
        <p:grpSpPr>
          <a:xfrm>
            <a:off x="9350877" y="1524237"/>
            <a:ext cx="2018618" cy="412956"/>
            <a:chOff x="9528800" y="3876131"/>
            <a:chExt cx="2577550" cy="7253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9A77F1-84EF-4B13-A740-225B3EF66699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5D9DCD-6964-4556-88A3-27CB08A7D758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55E1-E7D2-41ED-9FF6-291735A150A6}"/>
              </a:ext>
            </a:extLst>
          </p:cNvPr>
          <p:cNvGrpSpPr/>
          <p:nvPr/>
        </p:nvGrpSpPr>
        <p:grpSpPr>
          <a:xfrm>
            <a:off x="9350877" y="3137179"/>
            <a:ext cx="2018618" cy="412956"/>
            <a:chOff x="9528800" y="3876131"/>
            <a:chExt cx="2577550" cy="7253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D995CD-8782-42FB-9315-9EE851721867}"/>
                </a:ext>
              </a:extLst>
            </p:cNvPr>
            <p:cNvSpPr/>
            <p:nvPr/>
          </p:nvSpPr>
          <p:spPr>
            <a:xfrm>
              <a:off x="9528800" y="3876131"/>
              <a:ext cx="960784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F75DFB-EC0F-4378-BAE1-BB48B9F6E74D}"/>
                </a:ext>
              </a:extLst>
            </p:cNvPr>
            <p:cNvSpPr/>
            <p:nvPr/>
          </p:nvSpPr>
          <p:spPr>
            <a:xfrm>
              <a:off x="10489584" y="3876131"/>
              <a:ext cx="1616766" cy="7253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6188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FCFCFA"/>
                  </a:solidFill>
                  <a:latin typeface="Consolas" panose="020B0609020204030204" pitchFamily="49" charset="0"/>
                </a:rPr>
                <a:t>next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CA629-ACDD-4018-B48E-EAA938C5C95C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10736407" y="1937193"/>
            <a:ext cx="0" cy="412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0359-4BB4-45C5-9406-7DEEF004E4BE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10736407" y="2763105"/>
            <a:ext cx="0" cy="374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7A4EC-E9BD-4723-8EEA-A5858DC3361C}"/>
              </a:ext>
            </a:extLst>
          </p:cNvPr>
          <p:cNvSpPr/>
          <p:nvPr/>
        </p:nvSpPr>
        <p:spPr>
          <a:xfrm>
            <a:off x="8390093" y="412989"/>
            <a:ext cx="960784" cy="4129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rgbClr val="78DCE8"/>
                </a:solidFill>
                <a:latin typeface="Consolas" panose="020B0609020204030204" pitchFamily="49" charset="0"/>
              </a:rPr>
              <a:t>Ptr </a:t>
            </a:r>
            <a:endParaRPr lang="en-US" dirty="0">
              <a:solidFill>
                <a:srgbClr val="FCFCFA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B3329-371D-4FC3-BE65-8193257363E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350877" y="619467"/>
            <a:ext cx="5834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1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446</Words>
  <Application>Microsoft Office PowerPoint</Application>
  <PresentationFormat>Widescreen</PresentationFormat>
  <Paragraphs>213</Paragraphs>
  <Slides>15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Trebuchet MS</vt:lpstr>
      <vt:lpstr>Tw Cen MT</vt:lpstr>
      <vt:lpstr>Wingdings</vt:lpstr>
      <vt:lpstr>Circuit</vt:lpstr>
      <vt:lpstr>How to create link list in c ?</vt:lpstr>
      <vt:lpstr>Required header files</vt:lpstr>
      <vt:lpstr>Node creation</vt:lpstr>
      <vt:lpstr>PowerPoint Presentation</vt:lpstr>
      <vt:lpstr>Creation of a new link list Base structure </vt:lpstr>
      <vt:lpstr>Create a new node</vt:lpstr>
      <vt:lpstr>What is malloc function ?</vt:lpstr>
      <vt:lpstr>Print the list</vt:lpstr>
      <vt:lpstr>Print the list</vt:lpstr>
      <vt:lpstr>Print the list</vt:lpstr>
      <vt:lpstr>Print the list</vt:lpstr>
      <vt:lpstr>Print the list</vt:lpstr>
      <vt:lpstr>Print the list</vt:lpstr>
      <vt:lpstr>Sample driver program</vt:lpstr>
      <vt:lpstr>Don’t worry if can’t follow the driver program.    The code will be given in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link list in c ?</dc:title>
  <dc:creator>Code Wizard</dc:creator>
  <cp:lastModifiedBy>Code Wizard</cp:lastModifiedBy>
  <cp:revision>22</cp:revision>
  <dcterms:created xsi:type="dcterms:W3CDTF">2018-09-17T11:10:52Z</dcterms:created>
  <dcterms:modified xsi:type="dcterms:W3CDTF">2018-09-17T15:23:59Z</dcterms:modified>
</cp:coreProperties>
</file>